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8" r:id="rId2"/>
    <p:sldId id="304" r:id="rId3"/>
    <p:sldId id="281" r:id="rId4"/>
    <p:sldId id="282" r:id="rId5"/>
    <p:sldId id="283" r:id="rId6"/>
    <p:sldId id="284" r:id="rId7"/>
    <p:sldId id="285" r:id="rId8"/>
    <p:sldId id="286" r:id="rId9"/>
    <p:sldId id="287" r:id="rId10"/>
    <p:sldId id="288" r:id="rId11"/>
    <p:sldId id="289" r:id="rId12"/>
    <p:sldId id="292" r:id="rId13"/>
    <p:sldId id="291" r:id="rId14"/>
    <p:sldId id="293" r:id="rId15"/>
    <p:sldId id="294" r:id="rId16"/>
    <p:sldId id="297" r:id="rId17"/>
    <p:sldId id="295" r:id="rId18"/>
    <p:sldId id="296" r:id="rId19"/>
    <p:sldId id="299" r:id="rId20"/>
    <p:sldId id="298" r:id="rId21"/>
    <p:sldId id="300" r:id="rId22"/>
    <p:sldId id="301" r:id="rId23"/>
    <p:sldId id="303" r:id="rId24"/>
    <p:sldId id="302" r:id="rId2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868"/>
    <p:restoredTop sz="94666"/>
  </p:normalViewPr>
  <p:slideViewPr>
    <p:cSldViewPr snapToGrid="0">
      <p:cViewPr>
        <p:scale>
          <a:sx n="102" d="100"/>
          <a:sy n="102" d="100"/>
        </p:scale>
        <p:origin x="48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1E78A5-1762-0C59-2722-B6FB2399481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F472593C-76D6-5756-F1EF-1641F920EE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64FC72B-1AF6-6D22-C1DC-066288619A3B}"/>
              </a:ext>
            </a:extLst>
          </p:cNvPr>
          <p:cNvSpPr>
            <a:spLocks noGrp="1"/>
          </p:cNvSpPr>
          <p:nvPr>
            <p:ph type="dt" sz="half" idx="10"/>
          </p:nvPr>
        </p:nvSpPr>
        <p:spPr/>
        <p:txBody>
          <a:bodyPr/>
          <a:lstStyle/>
          <a:p>
            <a:fld id="{0B9E6E21-AC62-2541-BA1B-46489CC5F76B}" type="datetimeFigureOut">
              <a:rPr lang="es-ES" smtClean="0"/>
              <a:t>5/10/26</a:t>
            </a:fld>
            <a:endParaRPr lang="es-ES"/>
          </a:p>
        </p:txBody>
      </p:sp>
      <p:sp>
        <p:nvSpPr>
          <p:cNvPr id="5" name="Marcador de pie de página 4">
            <a:extLst>
              <a:ext uri="{FF2B5EF4-FFF2-40B4-BE49-F238E27FC236}">
                <a16:creationId xmlns:a16="http://schemas.microsoft.com/office/drawing/2014/main" id="{82767819-9B2E-1ECA-BF7F-95BD1483CBF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AA5A0D2-B1CA-1673-9548-CA6BF4CB3C3D}"/>
              </a:ext>
            </a:extLst>
          </p:cNvPr>
          <p:cNvSpPr>
            <a:spLocks noGrp="1"/>
          </p:cNvSpPr>
          <p:nvPr>
            <p:ph type="sldNum" sz="quarter" idx="12"/>
          </p:nvPr>
        </p:nvSpPr>
        <p:spPr/>
        <p:txBody>
          <a:bodyPr/>
          <a:lstStyle/>
          <a:p>
            <a:fld id="{1C4B4BD3-932D-014C-AED7-9F64B6CC2E17}" type="slidenum">
              <a:rPr lang="es-ES" smtClean="0"/>
              <a:t>‹Nº›</a:t>
            </a:fld>
            <a:endParaRPr lang="es-ES"/>
          </a:p>
        </p:txBody>
      </p:sp>
    </p:spTree>
    <p:extLst>
      <p:ext uri="{BB962C8B-B14F-4D97-AF65-F5344CB8AC3E}">
        <p14:creationId xmlns:p14="http://schemas.microsoft.com/office/powerpoint/2010/main" val="2245642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6C98DA-C531-0611-A976-9FE1F61E59F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DF5400B-F134-9216-CBE3-4FC2E3A0968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A49484A-7DA1-09FB-D72A-8E4B583671F4}"/>
              </a:ext>
            </a:extLst>
          </p:cNvPr>
          <p:cNvSpPr>
            <a:spLocks noGrp="1"/>
          </p:cNvSpPr>
          <p:nvPr>
            <p:ph type="dt" sz="half" idx="10"/>
          </p:nvPr>
        </p:nvSpPr>
        <p:spPr/>
        <p:txBody>
          <a:bodyPr/>
          <a:lstStyle/>
          <a:p>
            <a:fld id="{0B9E6E21-AC62-2541-BA1B-46489CC5F76B}" type="datetimeFigureOut">
              <a:rPr lang="es-ES" smtClean="0"/>
              <a:t>5/10/26</a:t>
            </a:fld>
            <a:endParaRPr lang="es-ES"/>
          </a:p>
        </p:txBody>
      </p:sp>
      <p:sp>
        <p:nvSpPr>
          <p:cNvPr id="5" name="Marcador de pie de página 4">
            <a:extLst>
              <a:ext uri="{FF2B5EF4-FFF2-40B4-BE49-F238E27FC236}">
                <a16:creationId xmlns:a16="http://schemas.microsoft.com/office/drawing/2014/main" id="{92A85598-BEF8-3937-CB34-9431B225E98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440E6A8-5223-C0F8-AA79-473307E03B50}"/>
              </a:ext>
            </a:extLst>
          </p:cNvPr>
          <p:cNvSpPr>
            <a:spLocks noGrp="1"/>
          </p:cNvSpPr>
          <p:nvPr>
            <p:ph type="sldNum" sz="quarter" idx="12"/>
          </p:nvPr>
        </p:nvSpPr>
        <p:spPr/>
        <p:txBody>
          <a:bodyPr/>
          <a:lstStyle/>
          <a:p>
            <a:fld id="{1C4B4BD3-932D-014C-AED7-9F64B6CC2E17}" type="slidenum">
              <a:rPr lang="es-ES" smtClean="0"/>
              <a:t>‹Nº›</a:t>
            </a:fld>
            <a:endParaRPr lang="es-ES"/>
          </a:p>
        </p:txBody>
      </p:sp>
    </p:spTree>
    <p:extLst>
      <p:ext uri="{BB962C8B-B14F-4D97-AF65-F5344CB8AC3E}">
        <p14:creationId xmlns:p14="http://schemas.microsoft.com/office/powerpoint/2010/main" val="3454314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9ADF86-FE87-6C53-2D8D-D2EDE5308F5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CD04274-E1CA-A303-8387-4D5217E08F1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D98B089-E900-5DD9-BC1A-CE207CF5C49C}"/>
              </a:ext>
            </a:extLst>
          </p:cNvPr>
          <p:cNvSpPr>
            <a:spLocks noGrp="1"/>
          </p:cNvSpPr>
          <p:nvPr>
            <p:ph type="dt" sz="half" idx="10"/>
          </p:nvPr>
        </p:nvSpPr>
        <p:spPr/>
        <p:txBody>
          <a:bodyPr/>
          <a:lstStyle/>
          <a:p>
            <a:fld id="{0B9E6E21-AC62-2541-BA1B-46489CC5F76B}" type="datetimeFigureOut">
              <a:rPr lang="es-ES" smtClean="0"/>
              <a:t>5/10/26</a:t>
            </a:fld>
            <a:endParaRPr lang="es-ES"/>
          </a:p>
        </p:txBody>
      </p:sp>
      <p:sp>
        <p:nvSpPr>
          <p:cNvPr id="5" name="Marcador de pie de página 4">
            <a:extLst>
              <a:ext uri="{FF2B5EF4-FFF2-40B4-BE49-F238E27FC236}">
                <a16:creationId xmlns:a16="http://schemas.microsoft.com/office/drawing/2014/main" id="{5DF63FB4-C375-79A7-13BE-571CFA9A93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ABEC41A-1288-AF08-2A99-780AD90643B4}"/>
              </a:ext>
            </a:extLst>
          </p:cNvPr>
          <p:cNvSpPr>
            <a:spLocks noGrp="1"/>
          </p:cNvSpPr>
          <p:nvPr>
            <p:ph type="sldNum" sz="quarter" idx="12"/>
          </p:nvPr>
        </p:nvSpPr>
        <p:spPr/>
        <p:txBody>
          <a:bodyPr/>
          <a:lstStyle/>
          <a:p>
            <a:fld id="{1C4B4BD3-932D-014C-AED7-9F64B6CC2E17}" type="slidenum">
              <a:rPr lang="es-ES" smtClean="0"/>
              <a:t>‹Nº›</a:t>
            </a:fld>
            <a:endParaRPr lang="es-ES"/>
          </a:p>
        </p:txBody>
      </p:sp>
    </p:spTree>
    <p:extLst>
      <p:ext uri="{BB962C8B-B14F-4D97-AF65-F5344CB8AC3E}">
        <p14:creationId xmlns:p14="http://schemas.microsoft.com/office/powerpoint/2010/main" val="1657295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EF02CA-280D-4F6F-6310-E3C0B9E6E31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446B3E-B082-58F4-ACCE-C25CDE8F761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349C80B1-BB4F-D933-3442-1ACC9AE6238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CAF5715-71B9-EF25-A7AF-AA146E2ABD1C}"/>
              </a:ext>
            </a:extLst>
          </p:cNvPr>
          <p:cNvSpPr>
            <a:spLocks noGrp="1"/>
          </p:cNvSpPr>
          <p:nvPr>
            <p:ph type="dt" sz="half" idx="10"/>
          </p:nvPr>
        </p:nvSpPr>
        <p:spPr/>
        <p:txBody>
          <a:bodyPr/>
          <a:lstStyle/>
          <a:p>
            <a:fld id="{0B9E6E21-AC62-2541-BA1B-46489CC5F76B}" type="datetimeFigureOut">
              <a:rPr lang="es-ES" smtClean="0"/>
              <a:t>5/10/26</a:t>
            </a:fld>
            <a:endParaRPr lang="es-ES"/>
          </a:p>
        </p:txBody>
      </p:sp>
      <p:sp>
        <p:nvSpPr>
          <p:cNvPr id="6" name="Marcador de pie de página 5">
            <a:extLst>
              <a:ext uri="{FF2B5EF4-FFF2-40B4-BE49-F238E27FC236}">
                <a16:creationId xmlns:a16="http://schemas.microsoft.com/office/drawing/2014/main" id="{7BD40B3C-1802-9394-C26F-80B24BA468A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052360A-21A4-6B83-7677-DA2BE2F5B6D2}"/>
              </a:ext>
            </a:extLst>
          </p:cNvPr>
          <p:cNvSpPr>
            <a:spLocks noGrp="1"/>
          </p:cNvSpPr>
          <p:nvPr>
            <p:ph type="sldNum" sz="quarter" idx="12"/>
          </p:nvPr>
        </p:nvSpPr>
        <p:spPr/>
        <p:txBody>
          <a:bodyPr/>
          <a:lstStyle/>
          <a:p>
            <a:fld id="{1C4B4BD3-932D-014C-AED7-9F64B6CC2E17}" type="slidenum">
              <a:rPr lang="es-ES" smtClean="0"/>
              <a:t>‹Nº›</a:t>
            </a:fld>
            <a:endParaRPr lang="es-ES"/>
          </a:p>
        </p:txBody>
      </p:sp>
    </p:spTree>
    <p:extLst>
      <p:ext uri="{BB962C8B-B14F-4D97-AF65-F5344CB8AC3E}">
        <p14:creationId xmlns:p14="http://schemas.microsoft.com/office/powerpoint/2010/main" val="1754559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0997AD-7B8E-8A84-1A73-522459136AD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2C0EEC3A-C823-F814-5EC4-92B025B7A0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1AFCD2B-C119-A09C-D689-CF1B6C9FF75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9584A09F-C91D-D7EF-0E65-853DF3FED9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71763F7-EF22-8043-26B8-556AAF85DD3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C9D85C5-A46F-BDE2-93C6-5F61B248E4A4}"/>
              </a:ext>
            </a:extLst>
          </p:cNvPr>
          <p:cNvSpPr>
            <a:spLocks noGrp="1"/>
          </p:cNvSpPr>
          <p:nvPr>
            <p:ph type="dt" sz="half" idx="10"/>
          </p:nvPr>
        </p:nvSpPr>
        <p:spPr/>
        <p:txBody>
          <a:bodyPr/>
          <a:lstStyle/>
          <a:p>
            <a:fld id="{0B9E6E21-AC62-2541-BA1B-46489CC5F76B}" type="datetimeFigureOut">
              <a:rPr lang="es-ES" smtClean="0"/>
              <a:t>5/10/26</a:t>
            </a:fld>
            <a:endParaRPr lang="es-ES"/>
          </a:p>
        </p:txBody>
      </p:sp>
      <p:sp>
        <p:nvSpPr>
          <p:cNvPr id="8" name="Marcador de pie de página 7">
            <a:extLst>
              <a:ext uri="{FF2B5EF4-FFF2-40B4-BE49-F238E27FC236}">
                <a16:creationId xmlns:a16="http://schemas.microsoft.com/office/drawing/2014/main" id="{99B2A8F8-DD6E-30EF-1C5E-D05C4D809F5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2DD65F6E-D2CB-AD74-6A45-C58FD2C391D3}"/>
              </a:ext>
            </a:extLst>
          </p:cNvPr>
          <p:cNvSpPr>
            <a:spLocks noGrp="1"/>
          </p:cNvSpPr>
          <p:nvPr>
            <p:ph type="sldNum" sz="quarter" idx="12"/>
          </p:nvPr>
        </p:nvSpPr>
        <p:spPr/>
        <p:txBody>
          <a:bodyPr/>
          <a:lstStyle/>
          <a:p>
            <a:fld id="{1C4B4BD3-932D-014C-AED7-9F64B6CC2E17}" type="slidenum">
              <a:rPr lang="es-ES" smtClean="0"/>
              <a:t>‹Nº›</a:t>
            </a:fld>
            <a:endParaRPr lang="es-ES"/>
          </a:p>
        </p:txBody>
      </p:sp>
    </p:spTree>
    <p:extLst>
      <p:ext uri="{BB962C8B-B14F-4D97-AF65-F5344CB8AC3E}">
        <p14:creationId xmlns:p14="http://schemas.microsoft.com/office/powerpoint/2010/main" val="4204748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FD94A8-5327-F331-6E7C-4A8F6C8B4521}"/>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0DBDD09-A152-360A-E147-28EF300C2DD4}"/>
              </a:ext>
            </a:extLst>
          </p:cNvPr>
          <p:cNvSpPr>
            <a:spLocks noGrp="1"/>
          </p:cNvSpPr>
          <p:nvPr>
            <p:ph type="dt" sz="half" idx="10"/>
          </p:nvPr>
        </p:nvSpPr>
        <p:spPr/>
        <p:txBody>
          <a:bodyPr/>
          <a:lstStyle/>
          <a:p>
            <a:fld id="{0B9E6E21-AC62-2541-BA1B-46489CC5F76B}" type="datetimeFigureOut">
              <a:rPr lang="es-ES" smtClean="0"/>
              <a:t>5/10/26</a:t>
            </a:fld>
            <a:endParaRPr lang="es-ES"/>
          </a:p>
        </p:txBody>
      </p:sp>
      <p:sp>
        <p:nvSpPr>
          <p:cNvPr id="4" name="Marcador de pie de página 3">
            <a:extLst>
              <a:ext uri="{FF2B5EF4-FFF2-40B4-BE49-F238E27FC236}">
                <a16:creationId xmlns:a16="http://schemas.microsoft.com/office/drawing/2014/main" id="{EE26C074-3E85-FDE1-7386-05799ACA81A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7D822178-8DA1-E24D-8693-23650EFA5CCD}"/>
              </a:ext>
            </a:extLst>
          </p:cNvPr>
          <p:cNvSpPr>
            <a:spLocks noGrp="1"/>
          </p:cNvSpPr>
          <p:nvPr>
            <p:ph type="sldNum" sz="quarter" idx="12"/>
          </p:nvPr>
        </p:nvSpPr>
        <p:spPr/>
        <p:txBody>
          <a:bodyPr/>
          <a:lstStyle/>
          <a:p>
            <a:fld id="{1C4B4BD3-932D-014C-AED7-9F64B6CC2E17}" type="slidenum">
              <a:rPr lang="es-ES" smtClean="0"/>
              <a:t>‹Nº›</a:t>
            </a:fld>
            <a:endParaRPr lang="es-ES"/>
          </a:p>
        </p:txBody>
      </p:sp>
    </p:spTree>
    <p:extLst>
      <p:ext uri="{BB962C8B-B14F-4D97-AF65-F5344CB8AC3E}">
        <p14:creationId xmlns:p14="http://schemas.microsoft.com/office/powerpoint/2010/main" val="3857687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C1DE62A-6C89-2C22-2896-726FA05C947A}"/>
              </a:ext>
            </a:extLst>
          </p:cNvPr>
          <p:cNvSpPr>
            <a:spLocks noGrp="1"/>
          </p:cNvSpPr>
          <p:nvPr>
            <p:ph type="dt" sz="half" idx="10"/>
          </p:nvPr>
        </p:nvSpPr>
        <p:spPr/>
        <p:txBody>
          <a:bodyPr/>
          <a:lstStyle/>
          <a:p>
            <a:fld id="{0B9E6E21-AC62-2541-BA1B-46489CC5F76B}" type="datetimeFigureOut">
              <a:rPr lang="es-ES" smtClean="0"/>
              <a:t>5/10/26</a:t>
            </a:fld>
            <a:endParaRPr lang="es-ES"/>
          </a:p>
        </p:txBody>
      </p:sp>
      <p:sp>
        <p:nvSpPr>
          <p:cNvPr id="3" name="Marcador de pie de página 2">
            <a:extLst>
              <a:ext uri="{FF2B5EF4-FFF2-40B4-BE49-F238E27FC236}">
                <a16:creationId xmlns:a16="http://schemas.microsoft.com/office/drawing/2014/main" id="{E3FE1610-21C0-D449-7207-4D892D1CC67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9D1BFEA0-FD79-B35F-53E6-C7FCFDAA6593}"/>
              </a:ext>
            </a:extLst>
          </p:cNvPr>
          <p:cNvSpPr>
            <a:spLocks noGrp="1"/>
          </p:cNvSpPr>
          <p:nvPr>
            <p:ph type="sldNum" sz="quarter" idx="12"/>
          </p:nvPr>
        </p:nvSpPr>
        <p:spPr/>
        <p:txBody>
          <a:bodyPr/>
          <a:lstStyle/>
          <a:p>
            <a:fld id="{1C4B4BD3-932D-014C-AED7-9F64B6CC2E17}" type="slidenum">
              <a:rPr lang="es-ES" smtClean="0"/>
              <a:t>‹Nº›</a:t>
            </a:fld>
            <a:endParaRPr lang="es-ES"/>
          </a:p>
        </p:txBody>
      </p:sp>
    </p:spTree>
    <p:extLst>
      <p:ext uri="{BB962C8B-B14F-4D97-AF65-F5344CB8AC3E}">
        <p14:creationId xmlns:p14="http://schemas.microsoft.com/office/powerpoint/2010/main" val="2063899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604A19-E96A-207B-6F88-A6694CEF49A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65D2B1B-F4A7-D36E-EFF1-B1C7ED246A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29391C7-F7CA-7BBC-DE90-B9259F1472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433A84C-6D6D-28C5-F300-70BD8C83ED79}"/>
              </a:ext>
            </a:extLst>
          </p:cNvPr>
          <p:cNvSpPr>
            <a:spLocks noGrp="1"/>
          </p:cNvSpPr>
          <p:nvPr>
            <p:ph type="dt" sz="half" idx="10"/>
          </p:nvPr>
        </p:nvSpPr>
        <p:spPr/>
        <p:txBody>
          <a:bodyPr/>
          <a:lstStyle/>
          <a:p>
            <a:fld id="{0B9E6E21-AC62-2541-BA1B-46489CC5F76B}" type="datetimeFigureOut">
              <a:rPr lang="es-ES" smtClean="0"/>
              <a:t>5/10/26</a:t>
            </a:fld>
            <a:endParaRPr lang="es-ES"/>
          </a:p>
        </p:txBody>
      </p:sp>
      <p:sp>
        <p:nvSpPr>
          <p:cNvPr id="6" name="Marcador de pie de página 5">
            <a:extLst>
              <a:ext uri="{FF2B5EF4-FFF2-40B4-BE49-F238E27FC236}">
                <a16:creationId xmlns:a16="http://schemas.microsoft.com/office/drawing/2014/main" id="{EF178F6A-0332-7C80-02FC-6EC1E7F0AB4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FB00303-EB5A-9F74-CE3B-16D1104D19D0}"/>
              </a:ext>
            </a:extLst>
          </p:cNvPr>
          <p:cNvSpPr>
            <a:spLocks noGrp="1"/>
          </p:cNvSpPr>
          <p:nvPr>
            <p:ph type="sldNum" sz="quarter" idx="12"/>
          </p:nvPr>
        </p:nvSpPr>
        <p:spPr/>
        <p:txBody>
          <a:bodyPr/>
          <a:lstStyle/>
          <a:p>
            <a:fld id="{1C4B4BD3-932D-014C-AED7-9F64B6CC2E17}" type="slidenum">
              <a:rPr lang="es-ES" smtClean="0"/>
              <a:t>‹Nº›</a:t>
            </a:fld>
            <a:endParaRPr lang="es-ES"/>
          </a:p>
        </p:txBody>
      </p:sp>
    </p:spTree>
    <p:extLst>
      <p:ext uri="{BB962C8B-B14F-4D97-AF65-F5344CB8AC3E}">
        <p14:creationId xmlns:p14="http://schemas.microsoft.com/office/powerpoint/2010/main" val="3882314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57307F-4400-2439-AE80-8796C2E16A6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A3EF99D-C52F-831A-6886-0A4028E9DB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3845168-5B25-563C-02A1-A8650540E1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DE9F26D-E726-06E0-10F6-4709448F1C79}"/>
              </a:ext>
            </a:extLst>
          </p:cNvPr>
          <p:cNvSpPr>
            <a:spLocks noGrp="1"/>
          </p:cNvSpPr>
          <p:nvPr>
            <p:ph type="dt" sz="half" idx="10"/>
          </p:nvPr>
        </p:nvSpPr>
        <p:spPr/>
        <p:txBody>
          <a:bodyPr/>
          <a:lstStyle/>
          <a:p>
            <a:fld id="{0B9E6E21-AC62-2541-BA1B-46489CC5F76B}" type="datetimeFigureOut">
              <a:rPr lang="es-ES" smtClean="0"/>
              <a:t>5/10/26</a:t>
            </a:fld>
            <a:endParaRPr lang="es-ES"/>
          </a:p>
        </p:txBody>
      </p:sp>
      <p:sp>
        <p:nvSpPr>
          <p:cNvPr id="6" name="Marcador de pie de página 5">
            <a:extLst>
              <a:ext uri="{FF2B5EF4-FFF2-40B4-BE49-F238E27FC236}">
                <a16:creationId xmlns:a16="http://schemas.microsoft.com/office/drawing/2014/main" id="{0453A546-F018-CCAF-2556-EFB091E5BDB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60847DD-F751-73B5-D328-AC3DDC278CB3}"/>
              </a:ext>
            </a:extLst>
          </p:cNvPr>
          <p:cNvSpPr>
            <a:spLocks noGrp="1"/>
          </p:cNvSpPr>
          <p:nvPr>
            <p:ph type="sldNum" sz="quarter" idx="12"/>
          </p:nvPr>
        </p:nvSpPr>
        <p:spPr/>
        <p:txBody>
          <a:bodyPr/>
          <a:lstStyle/>
          <a:p>
            <a:fld id="{1C4B4BD3-932D-014C-AED7-9F64B6CC2E17}" type="slidenum">
              <a:rPr lang="es-ES" smtClean="0"/>
              <a:t>‹Nº›</a:t>
            </a:fld>
            <a:endParaRPr lang="es-ES"/>
          </a:p>
        </p:txBody>
      </p:sp>
    </p:spTree>
    <p:extLst>
      <p:ext uri="{BB962C8B-B14F-4D97-AF65-F5344CB8AC3E}">
        <p14:creationId xmlns:p14="http://schemas.microsoft.com/office/powerpoint/2010/main" val="3180329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7A4C18-D1D6-468A-7F6B-BECC8C93A83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5919F83-1535-34D6-395D-9F58ED555D4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DDA5B58-881C-9CC6-E979-45C92E98E53A}"/>
              </a:ext>
            </a:extLst>
          </p:cNvPr>
          <p:cNvSpPr>
            <a:spLocks noGrp="1"/>
          </p:cNvSpPr>
          <p:nvPr>
            <p:ph type="dt" sz="half" idx="10"/>
          </p:nvPr>
        </p:nvSpPr>
        <p:spPr/>
        <p:txBody>
          <a:bodyPr/>
          <a:lstStyle/>
          <a:p>
            <a:fld id="{0B9E6E21-AC62-2541-BA1B-46489CC5F76B}" type="datetimeFigureOut">
              <a:rPr lang="es-ES" smtClean="0"/>
              <a:t>5/10/26</a:t>
            </a:fld>
            <a:endParaRPr lang="es-ES"/>
          </a:p>
        </p:txBody>
      </p:sp>
      <p:sp>
        <p:nvSpPr>
          <p:cNvPr id="5" name="Marcador de pie de página 4">
            <a:extLst>
              <a:ext uri="{FF2B5EF4-FFF2-40B4-BE49-F238E27FC236}">
                <a16:creationId xmlns:a16="http://schemas.microsoft.com/office/drawing/2014/main" id="{7B1FA850-F78A-DEFD-29FC-28054639F5B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7659863-8472-ED0F-9DDC-F70AF4B69B9B}"/>
              </a:ext>
            </a:extLst>
          </p:cNvPr>
          <p:cNvSpPr>
            <a:spLocks noGrp="1"/>
          </p:cNvSpPr>
          <p:nvPr>
            <p:ph type="sldNum" sz="quarter" idx="12"/>
          </p:nvPr>
        </p:nvSpPr>
        <p:spPr/>
        <p:txBody>
          <a:bodyPr/>
          <a:lstStyle/>
          <a:p>
            <a:fld id="{1C4B4BD3-932D-014C-AED7-9F64B6CC2E17}" type="slidenum">
              <a:rPr lang="es-ES" smtClean="0"/>
              <a:t>‹Nº›</a:t>
            </a:fld>
            <a:endParaRPr lang="es-ES"/>
          </a:p>
        </p:txBody>
      </p:sp>
    </p:spTree>
    <p:extLst>
      <p:ext uri="{BB962C8B-B14F-4D97-AF65-F5344CB8AC3E}">
        <p14:creationId xmlns:p14="http://schemas.microsoft.com/office/powerpoint/2010/main" val="1940393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D4A821F-742F-C9A9-D5E6-55FC8670A7E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3E75592-7C66-D644-6311-75FA60A2A68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AFD8081-8AAC-5A33-E4FB-682F6E5F26AB}"/>
              </a:ext>
            </a:extLst>
          </p:cNvPr>
          <p:cNvSpPr>
            <a:spLocks noGrp="1"/>
          </p:cNvSpPr>
          <p:nvPr>
            <p:ph type="dt" sz="half" idx="10"/>
          </p:nvPr>
        </p:nvSpPr>
        <p:spPr/>
        <p:txBody>
          <a:bodyPr/>
          <a:lstStyle/>
          <a:p>
            <a:fld id="{0B9E6E21-AC62-2541-BA1B-46489CC5F76B}" type="datetimeFigureOut">
              <a:rPr lang="es-ES" smtClean="0"/>
              <a:t>5/10/26</a:t>
            </a:fld>
            <a:endParaRPr lang="es-ES"/>
          </a:p>
        </p:txBody>
      </p:sp>
      <p:sp>
        <p:nvSpPr>
          <p:cNvPr id="5" name="Marcador de pie de página 4">
            <a:extLst>
              <a:ext uri="{FF2B5EF4-FFF2-40B4-BE49-F238E27FC236}">
                <a16:creationId xmlns:a16="http://schemas.microsoft.com/office/drawing/2014/main" id="{1A5CE44C-B6BF-3678-B03E-C4249CE9241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D0144F-0245-437B-3E65-58D9346EB033}"/>
              </a:ext>
            </a:extLst>
          </p:cNvPr>
          <p:cNvSpPr>
            <a:spLocks noGrp="1"/>
          </p:cNvSpPr>
          <p:nvPr>
            <p:ph type="sldNum" sz="quarter" idx="12"/>
          </p:nvPr>
        </p:nvSpPr>
        <p:spPr/>
        <p:txBody>
          <a:bodyPr/>
          <a:lstStyle/>
          <a:p>
            <a:fld id="{1C4B4BD3-932D-014C-AED7-9F64B6CC2E17}" type="slidenum">
              <a:rPr lang="es-ES" smtClean="0"/>
              <a:t>‹Nº›</a:t>
            </a:fld>
            <a:endParaRPr lang="es-ES"/>
          </a:p>
        </p:txBody>
      </p:sp>
    </p:spTree>
    <p:extLst>
      <p:ext uri="{BB962C8B-B14F-4D97-AF65-F5344CB8AC3E}">
        <p14:creationId xmlns:p14="http://schemas.microsoft.com/office/powerpoint/2010/main" val="3757113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4B0BCAB-9423-2F5C-7DA5-8BD44F6D08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126503C-522C-7AA2-32A2-AD00B5296D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8E08DB8-85BE-726E-01D1-54E2BFA301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9E6E21-AC62-2541-BA1B-46489CC5F76B}" type="datetimeFigureOut">
              <a:rPr lang="es-ES" smtClean="0"/>
              <a:t>5/10/26</a:t>
            </a:fld>
            <a:endParaRPr lang="es-ES"/>
          </a:p>
        </p:txBody>
      </p:sp>
      <p:sp>
        <p:nvSpPr>
          <p:cNvPr id="5" name="Marcador de pie de página 4">
            <a:extLst>
              <a:ext uri="{FF2B5EF4-FFF2-40B4-BE49-F238E27FC236}">
                <a16:creationId xmlns:a16="http://schemas.microsoft.com/office/drawing/2014/main" id="{1D4C08AB-FB3A-4DE8-F4C1-B75E3ABDED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67581976-8AAC-B821-F8C0-921153C89B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4B4BD3-932D-014C-AED7-9F64B6CC2E17}" type="slidenum">
              <a:rPr lang="es-ES" smtClean="0"/>
              <a:t>‹Nº›</a:t>
            </a:fld>
            <a:endParaRPr lang="es-ES"/>
          </a:p>
        </p:txBody>
      </p:sp>
    </p:spTree>
    <p:extLst>
      <p:ext uri="{BB962C8B-B14F-4D97-AF65-F5344CB8AC3E}">
        <p14:creationId xmlns:p14="http://schemas.microsoft.com/office/powerpoint/2010/main" val="15312760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LeftPanel"/>
          <p:cNvSpPr/>
          <p:nvPr/>
        </p:nvSpPr>
        <p:spPr>
          <a:xfrm>
            <a:off x="0" y="-60500"/>
            <a:ext cx="6914470" cy="6979000"/>
          </a:xfrm>
          <a:prstGeom prst="rect">
            <a:avLst/>
          </a:prstGeom>
          <a:solidFill>
            <a:srgbClr val="7A4E2D"/>
          </a:solidFill>
          <a:ln>
            <a:noFill/>
          </a:ln>
        </p:spPr>
        <p:txBody>
          <a:bodyPr/>
          <a:lstStyle/>
          <a:p>
            <a:endParaRPr lang="es-ES"/>
          </a:p>
        </p:txBody>
      </p:sp>
      <p:sp>
        <p:nvSpPr>
          <p:cNvPr id="11" name="AccentBar"/>
          <p:cNvSpPr/>
          <p:nvPr/>
        </p:nvSpPr>
        <p:spPr>
          <a:xfrm>
            <a:off x="0" y="0"/>
            <a:ext cx="80000" cy="6858000"/>
          </a:xfrm>
          <a:prstGeom prst="rect">
            <a:avLst/>
          </a:prstGeom>
          <a:solidFill>
            <a:srgbClr val="C17F2A"/>
          </a:solidFill>
          <a:ln>
            <a:noFill/>
          </a:ln>
        </p:spPr>
        <p:txBody>
          <a:bodyPr/>
          <a:lstStyle/>
          <a:p>
            <a:endParaRPr lang="es-ES"/>
          </a:p>
        </p:txBody>
      </p:sp>
      <p:sp>
        <p:nvSpPr>
          <p:cNvPr id="20" name="TitleBox"/>
          <p:cNvSpPr txBox="1"/>
          <p:nvPr/>
        </p:nvSpPr>
        <p:spPr>
          <a:xfrm>
            <a:off x="300000" y="400000"/>
            <a:ext cx="6500000" cy="2550000"/>
          </a:xfrm>
          <a:prstGeom prst="rect">
            <a:avLst/>
          </a:prstGeom>
          <a:noFill/>
          <a:ln>
            <a:noFill/>
          </a:ln>
        </p:spPr>
        <p:txBody>
          <a:bodyPr lIns="91440" tIns="45720" rIns="91440" bIns="45720" rtlCol="0">
            <a:normAutofit/>
          </a:bodyPr>
          <a:lstStyle/>
          <a:p>
            <a:pPr algn="l">
              <a:spcAft>
                <a:spcPts val="80"/>
              </a:spcAft>
            </a:pPr>
            <a:r>
              <a:rPr lang="es-ES" sz="4000" b="1" dirty="0">
                <a:solidFill>
                  <a:srgbClr val="F5ECD7"/>
                </a:solidFill>
              </a:rPr>
              <a:t>Tema 2</a:t>
            </a:r>
          </a:p>
          <a:p>
            <a:pPr algn="l">
              <a:spcAft>
                <a:spcPts val="200"/>
              </a:spcAft>
            </a:pPr>
            <a:r>
              <a:rPr lang="es-ES" sz="5200" b="1" dirty="0">
                <a:solidFill>
                  <a:srgbClr val="C17F2A"/>
                </a:solidFill>
              </a:rPr>
              <a:t>La locura</a:t>
            </a:r>
          </a:p>
          <a:p>
            <a:pPr algn="l">
              <a:spcAft>
                <a:spcPts val="400"/>
              </a:spcAft>
            </a:pPr>
            <a:r>
              <a:rPr lang="es-ES" sz="1800" dirty="0">
                <a:solidFill>
                  <a:srgbClr val="F5ECD7"/>
                </a:solidFill>
              </a:rPr>
              <a:t>Nivel Avanzado </a:t>
            </a:r>
            <a:r>
              <a:rPr lang="es-ES" dirty="0">
                <a:solidFill>
                  <a:srgbClr val="F5ECD7"/>
                </a:solidFill>
              </a:rPr>
              <a:t> </a:t>
            </a:r>
            <a:endParaRPr lang="es-ES" sz="1800" dirty="0">
              <a:solidFill>
                <a:srgbClr val="F5ECD7"/>
              </a:solidFill>
            </a:endParaRPr>
          </a:p>
        </p:txBody>
      </p:sp>
      <p:sp>
        <p:nvSpPr>
          <p:cNvPr id="30" name="Label0"/>
          <p:cNvSpPr/>
          <p:nvPr/>
        </p:nvSpPr>
        <p:spPr>
          <a:xfrm>
            <a:off x="300000" y="3100000"/>
            <a:ext cx="160000" cy="900000"/>
          </a:xfrm>
          <a:prstGeom prst="rect">
            <a:avLst/>
          </a:prstGeom>
          <a:solidFill>
            <a:srgbClr val="8B1A1A"/>
          </a:solidFill>
          <a:ln>
            <a:noFill/>
          </a:ln>
        </p:spPr>
        <p:txBody>
          <a:bodyPr/>
          <a:lstStyle/>
          <a:p>
            <a:endParaRPr lang="es-ES"/>
          </a:p>
        </p:txBody>
      </p:sp>
      <p:sp>
        <p:nvSpPr>
          <p:cNvPr id="31" name="ItemBg0"/>
          <p:cNvSpPr/>
          <p:nvPr/>
        </p:nvSpPr>
        <p:spPr>
          <a:xfrm>
            <a:off x="480000" y="3100000"/>
            <a:ext cx="6300000" cy="900000"/>
          </a:xfrm>
          <a:prstGeom prst="rect">
            <a:avLst/>
          </a:prstGeom>
          <a:solidFill>
            <a:srgbClr val="6B3D1A"/>
          </a:solidFill>
          <a:ln>
            <a:noFill/>
          </a:ln>
        </p:spPr>
        <p:txBody>
          <a:bodyPr/>
          <a:lstStyle/>
          <a:p>
            <a:endParaRPr lang="es-ES"/>
          </a:p>
        </p:txBody>
      </p:sp>
      <p:sp>
        <p:nvSpPr>
          <p:cNvPr id="32" name="ItemText0"/>
          <p:cNvSpPr txBox="1"/>
          <p:nvPr/>
        </p:nvSpPr>
        <p:spPr>
          <a:xfrm>
            <a:off x="460000" y="295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1</a:t>
            </a:r>
          </a:p>
          <a:p>
            <a:pPr algn="l">
              <a:spcAft>
                <a:spcPts val="20"/>
              </a:spcAft>
            </a:pPr>
            <a:r>
              <a:rPr lang="es-ES" sz="1500" dirty="0">
                <a:solidFill>
                  <a:srgbClr val="F5ECD7"/>
                </a:solidFill>
              </a:rPr>
              <a:t>El hidalgo se vuelve loco</a:t>
            </a:r>
          </a:p>
          <a:p>
            <a:r>
              <a:rPr lang="es-ES" sz="1300" dirty="0">
                <a:solidFill>
                  <a:srgbClr val="C9B89A"/>
                </a:solidFill>
              </a:rPr>
              <a:t>Gramática: El hipérbaton, pronombres enclíticos , venir a + infinitivo</a:t>
            </a:r>
          </a:p>
        </p:txBody>
      </p:sp>
      <p:sp>
        <p:nvSpPr>
          <p:cNvPr id="40" name="Label1"/>
          <p:cNvSpPr/>
          <p:nvPr/>
        </p:nvSpPr>
        <p:spPr>
          <a:xfrm>
            <a:off x="300000" y="4200000"/>
            <a:ext cx="160000" cy="900000"/>
          </a:xfrm>
          <a:prstGeom prst="rect">
            <a:avLst/>
          </a:prstGeom>
          <a:solidFill>
            <a:srgbClr val="1A5C78"/>
          </a:solidFill>
          <a:ln>
            <a:noFill/>
          </a:ln>
        </p:spPr>
        <p:txBody>
          <a:bodyPr/>
          <a:lstStyle/>
          <a:p>
            <a:endParaRPr lang="es-ES"/>
          </a:p>
        </p:txBody>
      </p:sp>
      <p:sp>
        <p:nvSpPr>
          <p:cNvPr id="41" name="ItemBg1"/>
          <p:cNvSpPr/>
          <p:nvPr/>
        </p:nvSpPr>
        <p:spPr>
          <a:xfrm>
            <a:off x="480000" y="4200000"/>
            <a:ext cx="6300000" cy="900000"/>
          </a:xfrm>
          <a:prstGeom prst="rect">
            <a:avLst/>
          </a:prstGeom>
          <a:solidFill>
            <a:srgbClr val="5C3012"/>
          </a:solidFill>
          <a:ln>
            <a:noFill/>
          </a:ln>
        </p:spPr>
        <p:txBody>
          <a:bodyPr/>
          <a:lstStyle/>
          <a:p>
            <a:endParaRPr lang="es-ES"/>
          </a:p>
        </p:txBody>
      </p:sp>
      <p:sp>
        <p:nvSpPr>
          <p:cNvPr id="42" name="ItemText1"/>
          <p:cNvSpPr txBox="1"/>
          <p:nvPr/>
        </p:nvSpPr>
        <p:spPr>
          <a:xfrm>
            <a:off x="520000" y="42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2</a:t>
            </a:r>
          </a:p>
          <a:p>
            <a:pPr algn="l">
              <a:spcAft>
                <a:spcPts val="20"/>
              </a:spcAft>
            </a:pPr>
            <a:r>
              <a:rPr lang="es-ES" sz="1500" dirty="0">
                <a:solidFill>
                  <a:srgbClr val="F5ECD7"/>
                </a:solidFill>
              </a:rPr>
              <a:t>Don Quijote se hace caballero en una venta</a:t>
            </a:r>
          </a:p>
          <a:p>
            <a:pPr algn="l"/>
            <a:r>
              <a:rPr lang="es-ES" sz="1300" dirty="0">
                <a:solidFill>
                  <a:srgbClr val="C9B89A"/>
                </a:solidFill>
              </a:rPr>
              <a:t>Gramática: Pronombres personales, como si+ imperfecto de subjuntivo </a:t>
            </a:r>
          </a:p>
        </p:txBody>
      </p:sp>
      <p:sp>
        <p:nvSpPr>
          <p:cNvPr id="50" name="Label2"/>
          <p:cNvSpPr/>
          <p:nvPr/>
        </p:nvSpPr>
        <p:spPr>
          <a:xfrm>
            <a:off x="300000" y="5300000"/>
            <a:ext cx="160000" cy="900000"/>
          </a:xfrm>
          <a:prstGeom prst="rect">
            <a:avLst/>
          </a:prstGeom>
          <a:solidFill>
            <a:srgbClr val="2A6B2A"/>
          </a:solidFill>
          <a:ln>
            <a:noFill/>
          </a:ln>
        </p:spPr>
        <p:txBody>
          <a:bodyPr/>
          <a:lstStyle/>
          <a:p>
            <a:endParaRPr lang="es-ES"/>
          </a:p>
        </p:txBody>
      </p:sp>
      <p:sp>
        <p:nvSpPr>
          <p:cNvPr id="51" name="ItemBg2"/>
          <p:cNvSpPr/>
          <p:nvPr/>
        </p:nvSpPr>
        <p:spPr>
          <a:xfrm>
            <a:off x="480000" y="5300000"/>
            <a:ext cx="6300000" cy="900000"/>
          </a:xfrm>
          <a:prstGeom prst="rect">
            <a:avLst/>
          </a:prstGeom>
          <a:solidFill>
            <a:srgbClr val="6B3D1A"/>
          </a:solidFill>
          <a:ln>
            <a:noFill/>
          </a:ln>
        </p:spPr>
        <p:txBody>
          <a:bodyPr/>
          <a:lstStyle/>
          <a:p>
            <a:endParaRPr lang="es-ES"/>
          </a:p>
        </p:txBody>
      </p:sp>
      <p:sp>
        <p:nvSpPr>
          <p:cNvPr id="52" name="ItemText2"/>
          <p:cNvSpPr txBox="1"/>
          <p:nvPr/>
        </p:nvSpPr>
        <p:spPr>
          <a:xfrm>
            <a:off x="520000" y="53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3</a:t>
            </a:r>
          </a:p>
          <a:p>
            <a:pPr algn="l">
              <a:spcAft>
                <a:spcPts val="20"/>
              </a:spcAft>
            </a:pPr>
            <a:r>
              <a:rPr lang="es-ES" sz="1500" dirty="0">
                <a:solidFill>
                  <a:srgbClr val="F5ECD7"/>
                </a:solidFill>
              </a:rPr>
              <a:t>La aventura de los molinos</a:t>
            </a:r>
          </a:p>
          <a:p>
            <a:pPr algn="l"/>
            <a:r>
              <a:rPr lang="es-ES" sz="1300" dirty="0">
                <a:solidFill>
                  <a:srgbClr val="C9B89A"/>
                </a:solidFill>
              </a:rPr>
              <a:t>Gramática: Oraciones concesivas</a:t>
            </a:r>
          </a:p>
          <a:p>
            <a:pPr algn="l"/>
            <a:endParaRPr lang="es-ES" sz="1300" dirty="0">
              <a:solidFill>
                <a:srgbClr val="C9B89A"/>
              </a:solidFill>
            </a:endParaRPr>
          </a:p>
        </p:txBody>
      </p:sp>
      <p:pic>
        <p:nvPicPr>
          <p:cNvPr id="3" name="Imagen 2">
            <a:extLst>
              <a:ext uri="{FF2B5EF4-FFF2-40B4-BE49-F238E27FC236}">
                <a16:creationId xmlns:a16="http://schemas.microsoft.com/office/drawing/2014/main" id="{0D20B806-3CD7-EE1A-9B79-79F0FC146586}"/>
              </a:ext>
            </a:extLst>
          </p:cNvPr>
          <p:cNvPicPr>
            <a:picLocks noChangeAspect="1"/>
          </p:cNvPicPr>
          <p:nvPr/>
        </p:nvPicPr>
        <p:blipFill>
          <a:blip r:embed="rId2"/>
          <a:stretch>
            <a:fillRect/>
          </a:stretch>
        </p:blipFill>
        <p:spPr>
          <a:xfrm>
            <a:off x="6914470" y="0"/>
            <a:ext cx="5380503" cy="715456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CDDEA230-3FCB-4365-9D67-212D4559E009}"/>
              </a:ext>
            </a:extLst>
          </p:cNvPr>
          <p:cNvSpPr txBox="1"/>
          <p:nvPr/>
        </p:nvSpPr>
        <p:spPr>
          <a:xfrm>
            <a:off x="543697" y="889685"/>
            <a:ext cx="10231396" cy="4801314"/>
          </a:xfrm>
          <a:prstGeom prst="rect">
            <a:avLst/>
          </a:prstGeom>
          <a:noFill/>
        </p:spPr>
        <p:txBody>
          <a:bodyPr wrap="square" rtlCol="0">
            <a:spAutoFit/>
          </a:bodyPr>
          <a:lstStyle/>
          <a:p>
            <a:r>
              <a:rPr lang="es-ES" dirty="0"/>
              <a:t>	Cualquiera lector o conocedor de Don Quijote sabe qué su protagonista está loco o parece loco, confunde la realidad con la ficción, al pensar que las novelas de caballeros que lee son tan reales como su propia realidad. De igual forma decide convertirse en un caballero andante, en su ente ficticio Don Quijote de la Mancha.  </a:t>
            </a:r>
          </a:p>
          <a:p>
            <a:r>
              <a:rPr lang="es-ES" dirty="0"/>
              <a:t>	En cualquier caso, su locura no es común, sino más bien literaria, con un marcado sentido paródico, nace de los libros de caballerías, pero como su parodia. Pues el contraste entre la ficción en la que vive el protagonista y la realidad resulta tan paródico como humorístico. Además, aunque parece loco, es un “loco cuerdo”: un loco razonador, sabio o dicho de otro modo, “piensa cuerdo, pero obra como un loco”. La singularidad del personaje reside precisamente en que su inteligencia y sus agudos razonamientos van de la mano con su falta de juicio. Por otro lado, su locura le da libertad para hacer y decir cosas fuera de lo normal, pues solo a los locos se les permite decir y hacer cosas que no estaban permitidas a los demás.</a:t>
            </a:r>
          </a:p>
          <a:p>
            <a:r>
              <a:rPr lang="es-ES" dirty="0"/>
              <a:t>	Finalmente, su locura sigue un esquema de subida y caída. Primero llevado por su fantasía, se eleva con su delirio al mundo de su imaginación caballeresca. Pero acto seguido, su mundo choca con la realidad y se produce la caída, acaba derrotado y apaleado, aunque en seguida está listo para volver a empezar.</a:t>
            </a:r>
          </a:p>
          <a:p>
            <a:endParaRPr lang="es-ES" dirty="0"/>
          </a:p>
        </p:txBody>
      </p:sp>
      <p:sp>
        <p:nvSpPr>
          <p:cNvPr id="3" name="CuadroTexto 2">
            <a:extLst>
              <a:ext uri="{FF2B5EF4-FFF2-40B4-BE49-F238E27FC236}">
                <a16:creationId xmlns:a16="http://schemas.microsoft.com/office/drawing/2014/main" id="{3C3C9C59-0A9D-6760-23BC-8A7E775D9389}"/>
              </a:ext>
            </a:extLst>
          </p:cNvPr>
          <p:cNvSpPr txBox="1"/>
          <p:nvPr/>
        </p:nvSpPr>
        <p:spPr>
          <a:xfrm>
            <a:off x="630195" y="345989"/>
            <a:ext cx="4905632" cy="369332"/>
          </a:xfrm>
          <a:prstGeom prst="rect">
            <a:avLst/>
          </a:prstGeom>
          <a:noFill/>
        </p:spPr>
        <p:txBody>
          <a:bodyPr wrap="square" rtlCol="0">
            <a:spAutoFit/>
          </a:bodyPr>
          <a:lstStyle/>
          <a:p>
            <a:r>
              <a:rPr lang="es-ES" dirty="0"/>
              <a:t>Tema 2 La locura </a:t>
            </a:r>
          </a:p>
        </p:txBody>
      </p:sp>
    </p:spTree>
    <p:extLst>
      <p:ext uri="{BB962C8B-B14F-4D97-AF65-F5344CB8AC3E}">
        <p14:creationId xmlns:p14="http://schemas.microsoft.com/office/powerpoint/2010/main" val="446376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D266717-9D35-4ABE-C892-6CB45E53D928}"/>
              </a:ext>
            </a:extLst>
          </p:cNvPr>
          <p:cNvSpPr txBox="1"/>
          <p:nvPr/>
        </p:nvSpPr>
        <p:spPr>
          <a:xfrm>
            <a:off x="374904" y="191709"/>
            <a:ext cx="4992624" cy="127053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400" dirty="0" err="1">
                <a:latin typeface="+mj-lt"/>
                <a:ea typeface="+mj-ea"/>
                <a:cs typeface="+mj-cs"/>
              </a:rPr>
              <a:t>Texto</a:t>
            </a:r>
            <a:r>
              <a:rPr lang="en-US" sz="2400" dirty="0">
                <a:latin typeface="+mj-lt"/>
                <a:ea typeface="+mj-ea"/>
                <a:cs typeface="+mj-cs"/>
              </a:rPr>
              <a:t> 1 Avanzado</a:t>
            </a:r>
          </a:p>
          <a:p>
            <a:pPr>
              <a:lnSpc>
                <a:spcPct val="90000"/>
              </a:lnSpc>
              <a:spcBef>
                <a:spcPct val="0"/>
              </a:spcBef>
              <a:spcAft>
                <a:spcPts val="600"/>
              </a:spcAft>
            </a:pPr>
            <a:r>
              <a:rPr lang="en-US" sz="2400" dirty="0">
                <a:latin typeface="+mj-lt"/>
                <a:ea typeface="+mj-ea"/>
                <a:cs typeface="+mj-cs"/>
              </a:rPr>
              <a:t>Antes de leer</a:t>
            </a:r>
          </a:p>
          <a:p>
            <a:pPr>
              <a:lnSpc>
                <a:spcPct val="90000"/>
              </a:lnSpc>
              <a:spcBef>
                <a:spcPct val="0"/>
              </a:spcBef>
              <a:spcAft>
                <a:spcPts val="600"/>
              </a:spcAft>
            </a:pPr>
            <a:endParaRPr lang="en-US" sz="3100" dirty="0">
              <a:latin typeface="+mj-lt"/>
              <a:ea typeface="+mj-ea"/>
              <a:cs typeface="+mj-cs"/>
            </a:endParaRPr>
          </a:p>
        </p:txBody>
      </p:sp>
      <p:sp>
        <p:nvSpPr>
          <p:cNvPr id="2" name="CuadroTexto 1">
            <a:extLst>
              <a:ext uri="{FF2B5EF4-FFF2-40B4-BE49-F238E27FC236}">
                <a16:creationId xmlns:a16="http://schemas.microsoft.com/office/drawing/2014/main" id="{7AF667CA-5F14-5605-1A71-89BD4F1C9AB3}"/>
              </a:ext>
            </a:extLst>
          </p:cNvPr>
          <p:cNvSpPr txBox="1"/>
          <p:nvPr/>
        </p:nvSpPr>
        <p:spPr>
          <a:xfrm>
            <a:off x="374904" y="1462247"/>
            <a:ext cx="5253386" cy="4463066"/>
          </a:xfrm>
          <a:prstGeom prst="rect">
            <a:avLst/>
          </a:prstGeom>
        </p:spPr>
        <p:txBody>
          <a:bodyPr vert="horz" lIns="91440" tIns="45720" rIns="91440" bIns="45720" rtlCol="0" anchor="t">
            <a:normAutofit/>
          </a:bodyPr>
          <a:lstStyle/>
          <a:p>
            <a:pPr lvl="0">
              <a:lnSpc>
                <a:spcPct val="90000"/>
              </a:lnSpc>
              <a:spcAft>
                <a:spcPts val="600"/>
              </a:spcAft>
            </a:pPr>
            <a:endParaRPr lang="en-US" sz="2000" dirty="0"/>
          </a:p>
          <a:p>
            <a:pPr lvl="0">
              <a:lnSpc>
                <a:spcPct val="90000"/>
              </a:lnSpc>
              <a:spcAft>
                <a:spcPts val="600"/>
              </a:spcAft>
            </a:pPr>
            <a:r>
              <a:rPr lang="en-US" sz="2000" dirty="0"/>
              <a:t>1. ¿</a:t>
            </a:r>
            <a:r>
              <a:rPr lang="en-US" sz="2000" dirty="0" err="1"/>
              <a:t>Qué</a:t>
            </a:r>
            <a:r>
              <a:rPr lang="en-US" sz="2000" dirty="0"/>
              <a:t> </a:t>
            </a:r>
            <a:r>
              <a:rPr lang="en-US" sz="2000" dirty="0" err="1"/>
              <a:t>significa</a:t>
            </a:r>
            <a:r>
              <a:rPr lang="en-US" sz="2000" dirty="0"/>
              <a:t> “</a:t>
            </a:r>
            <a:r>
              <a:rPr lang="en-US" sz="2000" dirty="0" err="1"/>
              <a:t>estar</a:t>
            </a:r>
            <a:r>
              <a:rPr lang="en-US" sz="2000" dirty="0"/>
              <a:t> loco” para </a:t>
            </a:r>
            <a:r>
              <a:rPr lang="en-US" sz="2000" dirty="0" err="1"/>
              <a:t>vosotros</a:t>
            </a:r>
            <a:r>
              <a:rPr lang="en-US" sz="2000" dirty="0"/>
              <a:t>? ¿Es </a:t>
            </a:r>
            <a:r>
              <a:rPr lang="en-US" sz="2000" dirty="0" err="1"/>
              <a:t>siempre</a:t>
            </a:r>
            <a:r>
              <a:rPr lang="en-US" sz="2000" dirty="0"/>
              <a:t> algo </a:t>
            </a:r>
            <a:r>
              <a:rPr lang="en-US" sz="2000" dirty="0" err="1"/>
              <a:t>negativo</a:t>
            </a:r>
            <a:r>
              <a:rPr lang="en-US" sz="2000" dirty="0"/>
              <a:t>?</a:t>
            </a:r>
          </a:p>
          <a:p>
            <a:pPr lvl="0">
              <a:lnSpc>
                <a:spcPct val="90000"/>
              </a:lnSpc>
              <a:spcAft>
                <a:spcPts val="600"/>
              </a:spcAft>
            </a:pPr>
            <a:r>
              <a:rPr lang="en-US" sz="2000" dirty="0"/>
              <a:t>2. ¿</a:t>
            </a:r>
            <a:r>
              <a:rPr lang="en-US" sz="2000" dirty="0" err="1"/>
              <a:t>Conocéis</a:t>
            </a:r>
            <a:r>
              <a:rPr lang="en-US" sz="2000" dirty="0"/>
              <a:t> a </a:t>
            </a:r>
            <a:r>
              <a:rPr lang="en-US" sz="2000" dirty="0" err="1"/>
              <a:t>algún</a:t>
            </a:r>
            <a:r>
              <a:rPr lang="en-US" sz="2000" dirty="0"/>
              <a:t> </a:t>
            </a:r>
            <a:r>
              <a:rPr lang="en-US" sz="2000" dirty="0" err="1"/>
              <a:t>personaje</a:t>
            </a:r>
            <a:r>
              <a:rPr lang="en-US" sz="2000" dirty="0"/>
              <a:t> de </a:t>
            </a:r>
            <a:r>
              <a:rPr lang="en-US" sz="2000" dirty="0" err="1"/>
              <a:t>película</a:t>
            </a:r>
            <a:r>
              <a:rPr lang="en-US" sz="2000" dirty="0"/>
              <a:t>, </a:t>
            </a:r>
            <a:r>
              <a:rPr lang="en-US" sz="2000" dirty="0" err="1"/>
              <a:t>libro</a:t>
            </a:r>
            <a:r>
              <a:rPr lang="en-US" sz="2000" dirty="0"/>
              <a:t> o </a:t>
            </a:r>
            <a:r>
              <a:rPr lang="en-US" sz="2000" dirty="0" err="1"/>
              <a:t>serie</a:t>
            </a:r>
            <a:r>
              <a:rPr lang="en-US" sz="2000" dirty="0"/>
              <a:t> </a:t>
            </a:r>
            <a:r>
              <a:rPr lang="en-US" sz="2000" dirty="0" err="1"/>
              <a:t>que</a:t>
            </a:r>
            <a:r>
              <a:rPr lang="en-US" sz="2000" dirty="0"/>
              <a:t> </a:t>
            </a:r>
            <a:r>
              <a:rPr lang="en-US" sz="2000" dirty="0" err="1"/>
              <a:t>esté</a:t>
            </a:r>
            <a:r>
              <a:rPr lang="en-US" sz="2000" dirty="0"/>
              <a:t> “loco” o </a:t>
            </a:r>
            <a:r>
              <a:rPr lang="en-US" sz="2000" dirty="0" err="1"/>
              <a:t>que</a:t>
            </a:r>
            <a:r>
              <a:rPr lang="en-US" sz="2000" dirty="0"/>
              <a:t> viva </a:t>
            </a:r>
            <a:r>
              <a:rPr lang="en-US" sz="2000" dirty="0" err="1"/>
              <a:t>en</a:t>
            </a:r>
            <a:r>
              <a:rPr lang="en-US" sz="2000" dirty="0"/>
              <a:t> </a:t>
            </a:r>
            <a:r>
              <a:rPr lang="en-US" sz="2000" dirty="0" err="1"/>
              <a:t>su</a:t>
            </a:r>
            <a:r>
              <a:rPr lang="en-US" sz="2000" dirty="0"/>
              <a:t> </a:t>
            </a:r>
            <a:r>
              <a:rPr lang="en-US" sz="2000" dirty="0" err="1"/>
              <a:t>propio</a:t>
            </a:r>
            <a:r>
              <a:rPr lang="en-US" sz="2000" dirty="0"/>
              <a:t> </a:t>
            </a:r>
            <a:r>
              <a:rPr lang="en-US" sz="2000" dirty="0" err="1"/>
              <a:t>mundo</a:t>
            </a:r>
            <a:r>
              <a:rPr lang="en-US" sz="2000" dirty="0"/>
              <a:t>?</a:t>
            </a:r>
          </a:p>
          <a:p>
            <a:pPr lvl="0">
              <a:lnSpc>
                <a:spcPct val="90000"/>
              </a:lnSpc>
              <a:spcAft>
                <a:spcPts val="600"/>
              </a:spcAft>
            </a:pPr>
            <a:r>
              <a:rPr lang="en-US" sz="2000" dirty="0"/>
              <a:t>3. ¿</a:t>
            </a:r>
            <a:r>
              <a:rPr lang="en-US" sz="2000" dirty="0" err="1"/>
              <a:t>Te</a:t>
            </a:r>
            <a:r>
              <a:rPr lang="en-US" sz="2000" dirty="0"/>
              <a:t> </a:t>
            </a:r>
            <a:r>
              <a:rPr lang="en-US" sz="2000" dirty="0" err="1"/>
              <a:t>gusta</a:t>
            </a:r>
            <a:r>
              <a:rPr lang="en-US" sz="2000" dirty="0"/>
              <a:t> leer? </a:t>
            </a:r>
          </a:p>
          <a:p>
            <a:pPr lvl="0">
              <a:lnSpc>
                <a:spcPct val="90000"/>
              </a:lnSpc>
              <a:spcAft>
                <a:spcPts val="600"/>
              </a:spcAft>
            </a:pPr>
            <a:r>
              <a:rPr lang="en-US" sz="2000" dirty="0"/>
              <a:t>4. ¿</a:t>
            </a:r>
            <a:r>
              <a:rPr lang="en-US" sz="2000" dirty="0" err="1"/>
              <a:t>crees</a:t>
            </a:r>
            <a:r>
              <a:rPr lang="en-US" sz="2000" dirty="0"/>
              <a:t> </a:t>
            </a:r>
            <a:r>
              <a:rPr lang="en-US" sz="2000" dirty="0" err="1"/>
              <a:t>que</a:t>
            </a:r>
            <a:r>
              <a:rPr lang="en-US" sz="2000" dirty="0"/>
              <a:t> leer </a:t>
            </a:r>
            <a:r>
              <a:rPr lang="en-US" sz="2000" dirty="0" err="1"/>
              <a:t>mucho</a:t>
            </a:r>
            <a:r>
              <a:rPr lang="en-US" sz="2000" dirty="0"/>
              <a:t> </a:t>
            </a:r>
            <a:r>
              <a:rPr lang="en-US" sz="2000" dirty="0" err="1"/>
              <a:t>puede</a:t>
            </a:r>
            <a:r>
              <a:rPr lang="en-US" sz="2000" dirty="0"/>
              <a:t> ser </a:t>
            </a:r>
            <a:r>
              <a:rPr lang="en-US" sz="2000" dirty="0" err="1"/>
              <a:t>peligroso</a:t>
            </a:r>
            <a:r>
              <a:rPr lang="en-US" sz="2000" dirty="0"/>
              <a:t>?</a:t>
            </a:r>
          </a:p>
          <a:p>
            <a:pPr lvl="0">
              <a:lnSpc>
                <a:spcPct val="90000"/>
              </a:lnSpc>
              <a:spcAft>
                <a:spcPts val="600"/>
              </a:spcAft>
            </a:pPr>
            <a:r>
              <a:rPr lang="en-US" sz="2000" dirty="0"/>
              <a:t>5. ¿</a:t>
            </a:r>
            <a:r>
              <a:rPr lang="en-US" sz="2000" dirty="0" err="1"/>
              <a:t>Habéis</a:t>
            </a:r>
            <a:r>
              <a:rPr lang="en-US" sz="2000" dirty="0"/>
              <a:t> </a:t>
            </a:r>
            <a:r>
              <a:rPr lang="en-US" sz="2000" dirty="0" err="1"/>
              <a:t>tenido</a:t>
            </a:r>
            <a:r>
              <a:rPr lang="en-US" sz="2000" dirty="0"/>
              <a:t> </a:t>
            </a:r>
            <a:r>
              <a:rPr lang="en-US" sz="2000" dirty="0" err="1"/>
              <a:t>alguna</a:t>
            </a:r>
            <a:r>
              <a:rPr lang="en-US" sz="2000" dirty="0"/>
              <a:t> </a:t>
            </a:r>
            <a:r>
              <a:rPr lang="en-US" sz="2000" dirty="0" err="1"/>
              <a:t>vez</a:t>
            </a:r>
            <a:r>
              <a:rPr lang="en-US" sz="2000" dirty="0"/>
              <a:t> </a:t>
            </a:r>
            <a:r>
              <a:rPr lang="en-US" sz="2000" dirty="0" err="1"/>
              <a:t>una</a:t>
            </a:r>
            <a:r>
              <a:rPr lang="en-US" sz="2000" dirty="0"/>
              <a:t> </a:t>
            </a:r>
            <a:r>
              <a:rPr lang="en-US" sz="2000" dirty="0" err="1"/>
              <a:t>afición</a:t>
            </a:r>
            <a:r>
              <a:rPr lang="en-US" sz="2000" dirty="0"/>
              <a:t> tan </a:t>
            </a:r>
            <a:r>
              <a:rPr lang="en-US" sz="2000" dirty="0" err="1"/>
              <a:t>intensa</a:t>
            </a:r>
            <a:r>
              <a:rPr lang="en-US" sz="2000" dirty="0"/>
              <a:t> </a:t>
            </a:r>
            <a:r>
              <a:rPr lang="en-US" sz="2000" dirty="0" err="1"/>
              <a:t>que</a:t>
            </a:r>
            <a:r>
              <a:rPr lang="en-US" sz="2000" dirty="0"/>
              <a:t> </a:t>
            </a:r>
            <a:r>
              <a:rPr lang="en-US" sz="2000" dirty="0" err="1"/>
              <a:t>os</a:t>
            </a:r>
            <a:r>
              <a:rPr lang="en-US" sz="2000" dirty="0"/>
              <a:t> ha </a:t>
            </a:r>
            <a:r>
              <a:rPr lang="en-US" sz="2000" dirty="0" err="1"/>
              <a:t>hecho</a:t>
            </a:r>
            <a:r>
              <a:rPr lang="en-US" sz="2000" dirty="0"/>
              <a:t> </a:t>
            </a:r>
            <a:r>
              <a:rPr lang="en-US" sz="2000" dirty="0" err="1"/>
              <a:t>descuidar</a:t>
            </a:r>
            <a:r>
              <a:rPr lang="en-US" sz="2000" dirty="0"/>
              <a:t> </a:t>
            </a:r>
            <a:r>
              <a:rPr lang="en-US" sz="2000" dirty="0" err="1"/>
              <a:t>otras</a:t>
            </a:r>
            <a:r>
              <a:rPr lang="en-US" sz="2000" dirty="0"/>
              <a:t> </a:t>
            </a:r>
            <a:r>
              <a:rPr lang="en-US" sz="2000" dirty="0" err="1"/>
              <a:t>cosas</a:t>
            </a:r>
            <a:r>
              <a:rPr lang="en-US" sz="2000" dirty="0"/>
              <a:t> (</a:t>
            </a:r>
            <a:r>
              <a:rPr lang="en-US" sz="2000" dirty="0" err="1"/>
              <a:t>trabajo</a:t>
            </a:r>
            <a:r>
              <a:rPr lang="en-US" sz="2000" dirty="0"/>
              <a:t>, </a:t>
            </a:r>
            <a:r>
              <a:rPr lang="en-US" sz="2000" dirty="0" err="1"/>
              <a:t>sueño</a:t>
            </a:r>
            <a:r>
              <a:rPr lang="en-US" sz="2000" dirty="0"/>
              <a:t>, </a:t>
            </a:r>
            <a:r>
              <a:rPr lang="en-US" sz="2000" dirty="0" err="1"/>
              <a:t>relaciones</a:t>
            </a:r>
            <a:r>
              <a:rPr lang="en-US" sz="2000" dirty="0"/>
              <a:t>)?</a:t>
            </a:r>
          </a:p>
          <a:p>
            <a:pPr indent="-228600">
              <a:lnSpc>
                <a:spcPct val="90000"/>
              </a:lnSpc>
              <a:spcAft>
                <a:spcPts val="600"/>
              </a:spcAft>
              <a:buFont typeface="Arial" panose="020B0604020202020204" pitchFamily="34" charset="0"/>
              <a:buChar char="•"/>
            </a:pPr>
            <a:endParaRPr lang="en-US" sz="1700" dirty="0"/>
          </a:p>
        </p:txBody>
      </p:sp>
      <p:sp>
        <p:nvSpPr>
          <p:cNvPr id="902" name="Tag_ORAL_700000"/>
          <p:cNvSpPr>
            <a:spLocks noGrp="1"/>
          </p:cNvSpPr>
          <p:nvPr/>
        </p:nvSpPr>
        <p:spPr>
          <a:xfrm rot="5400000">
            <a:off x="11750000" y="700000"/>
            <a:ext cx="900000" cy="300000"/>
          </a:xfrm>
          <a:prstGeom prst="rect">
            <a:avLst/>
          </a:prstGeom>
          <a:solidFill>
            <a:srgbClr val="1A5C78"/>
          </a:solidFill>
          <a:ln>
            <a:noFill/>
          </a:ln>
        </p:spPr>
        <p:txBody>
          <a:bodyPr lIns="30000" rIns="30000" anchor="ctr"/>
          <a:lstStyle/>
          <a:p>
            <a:pPr algn="ctr"/>
            <a:r>
              <a:rPr lang="es-ES" sz="900" b="1" dirty="0">
                <a:solidFill>
                  <a:srgbClr val="FFFFFF"/>
                </a:solidFill>
              </a:rPr>
              <a:t>ORAL</a:t>
            </a:r>
          </a:p>
        </p:txBody>
      </p:sp>
      <p:pic>
        <p:nvPicPr>
          <p:cNvPr id="6" name="Imagen 5">
            <a:extLst>
              <a:ext uri="{FF2B5EF4-FFF2-40B4-BE49-F238E27FC236}">
                <a16:creationId xmlns:a16="http://schemas.microsoft.com/office/drawing/2014/main" id="{91D4484C-38D7-4737-DB98-275A899E06DF}"/>
              </a:ext>
            </a:extLst>
          </p:cNvPr>
          <p:cNvPicPr>
            <a:picLocks noChangeAspect="1"/>
          </p:cNvPicPr>
          <p:nvPr/>
        </p:nvPicPr>
        <p:blipFill>
          <a:blip r:embed="rId2"/>
          <a:stretch>
            <a:fillRect/>
          </a:stretch>
        </p:blipFill>
        <p:spPr>
          <a:xfrm>
            <a:off x="6796614" y="0"/>
            <a:ext cx="5253386" cy="6858000"/>
          </a:xfrm>
          <a:prstGeom prst="rect">
            <a:avLst/>
          </a:prstGeom>
        </p:spPr>
      </p:pic>
    </p:spTree>
    <p:extLst>
      <p:ext uri="{BB962C8B-B14F-4D97-AF65-F5344CB8AC3E}">
        <p14:creationId xmlns:p14="http://schemas.microsoft.com/office/powerpoint/2010/main" val="3646155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FB5703D-8AC5-6B78-00C3-A9911EF0379E}"/>
              </a:ext>
            </a:extLst>
          </p:cNvPr>
          <p:cNvSpPr txBox="1"/>
          <p:nvPr/>
        </p:nvSpPr>
        <p:spPr>
          <a:xfrm>
            <a:off x="342899" y="1079500"/>
            <a:ext cx="11413671" cy="5078313"/>
          </a:xfrm>
          <a:prstGeom prst="rect">
            <a:avLst/>
          </a:prstGeom>
          <a:noFill/>
        </p:spPr>
        <p:txBody>
          <a:bodyPr wrap="square" rtlCol="0">
            <a:spAutoFit/>
          </a:bodyPr>
          <a:lstStyle/>
          <a:p>
            <a:r>
              <a:rPr lang="es-ES" dirty="0">
                <a:solidFill>
                  <a:srgbClr val="2C1A0E"/>
                </a:solidFill>
              </a:rPr>
              <a:t>	Es, pues, de saber que este sobredicho hidalgo, los ratos que estaba ocioso —que eran los más del año—, se daba a leer libros de caballerías, con tanta afición y gusto, que olvidó casi de todo punto el ejercicio de la caza y aun la administración de su hacienda; y llegó a tanto su curiosidad y desatino en esto, que vendió muchas fanegas de tierra de sembradura para comprar libros de caballerías en que leer, y, así, llevó a su casa todos cuantos pudo encontrar. </a:t>
            </a:r>
          </a:p>
          <a:p>
            <a:r>
              <a:rPr lang="es-ES" dirty="0">
                <a:solidFill>
                  <a:srgbClr val="2C1A0E"/>
                </a:solidFill>
              </a:rPr>
              <a:t>	Se enfrascó tanto en su lectura, que se le pasaban las noches leyendo de claro en claro, y los días de turbio en turbio; y así, del poco dormir y del mucho leer, se le secó el celebro de manera que vino a perder el juicio. </a:t>
            </a:r>
            <a:r>
              <a:rPr lang="es-ES" dirty="0" err="1">
                <a:solidFill>
                  <a:srgbClr val="2C1A0E"/>
                </a:solidFill>
              </a:rPr>
              <a:t>Llenósele</a:t>
            </a:r>
            <a:r>
              <a:rPr lang="es-ES" dirty="0">
                <a:solidFill>
                  <a:srgbClr val="2C1A0E"/>
                </a:solidFill>
              </a:rPr>
              <a:t> la fantasía de todo aquello que leía en los libros, así de encantamentos como de pendencias, batallas, desafíos, heridas, requiebros, amores, tormentas y disparates imposibles; y </a:t>
            </a:r>
            <a:r>
              <a:rPr lang="es-ES" dirty="0" err="1">
                <a:solidFill>
                  <a:srgbClr val="2C1A0E"/>
                </a:solidFill>
              </a:rPr>
              <a:t>asentósele</a:t>
            </a:r>
            <a:r>
              <a:rPr lang="es-ES" dirty="0">
                <a:solidFill>
                  <a:srgbClr val="2C1A0E"/>
                </a:solidFill>
              </a:rPr>
              <a:t> de tal modo en la imaginación que era verdad toda aquella máquina de aquellas soñadas invenciones que leía, que para él no había otra historia más cierta en el mundo.</a:t>
            </a:r>
          </a:p>
          <a:p>
            <a:r>
              <a:rPr lang="es-ES" dirty="0">
                <a:solidFill>
                  <a:srgbClr val="2C1A0E"/>
                </a:solidFill>
              </a:rPr>
              <a:t>	Rematado ya su juicio, vino a dar en el más extraño pensamiento que jamás dio loco en el mundo, y fue que le pareció convenible y necesario, así para el aumento de su honra como para el servicio de su república, hacerse caballero andante y irse por todo el mundo con sus armas y caballo a buscar las aventuras y a ejercitarse en todo aquello que él había leído que los caballeros andantes se ejercitaban, deshaciendo todo género de agravio y poniéndose en ocasiones y peligros donde, acabándolos, cobrase eterno nombre y fama. </a:t>
            </a:r>
            <a:r>
              <a:rPr lang="es-ES" dirty="0" err="1">
                <a:solidFill>
                  <a:srgbClr val="2C1A0E"/>
                </a:solidFill>
              </a:rPr>
              <a:t>Imaginábase</a:t>
            </a:r>
            <a:r>
              <a:rPr lang="es-ES" dirty="0">
                <a:solidFill>
                  <a:srgbClr val="2C1A0E"/>
                </a:solidFill>
              </a:rPr>
              <a:t> el pobre ya coronado por el valor de su brazo, por lo menos del imperio de Trapisonda.</a:t>
            </a:r>
          </a:p>
          <a:p>
            <a:endParaRPr lang="es-ES" dirty="0"/>
          </a:p>
        </p:txBody>
      </p:sp>
      <p:sp>
        <p:nvSpPr>
          <p:cNvPr id="3" name="CuadroTexto 2">
            <a:extLst>
              <a:ext uri="{FF2B5EF4-FFF2-40B4-BE49-F238E27FC236}">
                <a16:creationId xmlns:a16="http://schemas.microsoft.com/office/drawing/2014/main" id="{78906744-7184-470C-5139-84D02579C2D1}"/>
              </a:ext>
            </a:extLst>
          </p:cNvPr>
          <p:cNvSpPr txBox="1"/>
          <p:nvPr/>
        </p:nvSpPr>
        <p:spPr>
          <a:xfrm>
            <a:off x="617838" y="234778"/>
            <a:ext cx="8056262" cy="646331"/>
          </a:xfrm>
          <a:prstGeom prst="rect">
            <a:avLst/>
          </a:prstGeom>
          <a:noFill/>
        </p:spPr>
        <p:txBody>
          <a:bodyPr wrap="square" rtlCol="0">
            <a:spAutoFit/>
          </a:bodyPr>
          <a:lstStyle/>
          <a:p>
            <a:r>
              <a:rPr lang="es-ES" dirty="0">
                <a:solidFill>
                  <a:srgbClr val="2C1A0E"/>
                </a:solidFill>
              </a:rPr>
              <a:t>La locura Texto 1</a:t>
            </a:r>
          </a:p>
          <a:p>
            <a:r>
              <a:rPr lang="es-ES" dirty="0">
                <a:solidFill>
                  <a:srgbClr val="2C1A0E"/>
                </a:solidFill>
              </a:rPr>
              <a:t>Lee y responde a las preguntas </a:t>
            </a:r>
          </a:p>
        </p:txBody>
      </p:sp>
    </p:spTree>
    <p:extLst>
      <p:ext uri="{BB962C8B-B14F-4D97-AF65-F5344CB8AC3E}">
        <p14:creationId xmlns:p14="http://schemas.microsoft.com/office/powerpoint/2010/main" val="1143335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3BC67FE6-44D2-CB26-C0C1-9F9F66188210}"/>
              </a:ext>
            </a:extLst>
          </p:cNvPr>
          <p:cNvSpPr txBox="1"/>
          <p:nvPr/>
        </p:nvSpPr>
        <p:spPr>
          <a:xfrm>
            <a:off x="159656" y="419099"/>
            <a:ext cx="8922560" cy="6172201"/>
          </a:xfrm>
          <a:prstGeom prst="rect">
            <a:avLst/>
          </a:prstGeom>
        </p:spPr>
        <p:txBody>
          <a:bodyPr vert="horz" lIns="91440" tIns="45720" rIns="91440" bIns="45720" rtlCol="0">
            <a:normAutofit fontScale="25000" lnSpcReduction="20000"/>
          </a:bodyPr>
          <a:lstStyle/>
          <a:p>
            <a:pPr>
              <a:lnSpc>
                <a:spcPct val="90000"/>
              </a:lnSpc>
              <a:spcAft>
                <a:spcPts val="600"/>
              </a:spcAft>
            </a:pPr>
            <a:r>
              <a:rPr lang="en-US" sz="6400" dirty="0">
                <a:solidFill>
                  <a:srgbClr val="2C1A0E"/>
                </a:solidFill>
              </a:rPr>
              <a:t>1. </a:t>
            </a:r>
            <a:r>
              <a:rPr lang="en-US" sz="6400" dirty="0" err="1"/>
              <a:t>Léxico</a:t>
            </a:r>
            <a:r>
              <a:rPr lang="en-US" sz="6400" dirty="0"/>
              <a:t> </a:t>
            </a:r>
            <a:r>
              <a:rPr lang="en-US" sz="6400" dirty="0">
                <a:solidFill>
                  <a:srgbClr val="2C1A0E"/>
                </a:solidFill>
              </a:rPr>
              <a:t> </a:t>
            </a:r>
            <a:r>
              <a:rPr lang="en-US" sz="6400" dirty="0" err="1">
                <a:solidFill>
                  <a:srgbClr val="2C1A0E"/>
                </a:solidFill>
              </a:rPr>
              <a:t>Relaciona</a:t>
            </a:r>
            <a:r>
              <a:rPr lang="en-US" sz="6400" dirty="0">
                <a:solidFill>
                  <a:srgbClr val="2C1A0E"/>
                </a:solidFill>
              </a:rPr>
              <a:t> las palabras con la </a:t>
            </a:r>
            <a:r>
              <a:rPr lang="en-US" sz="6400" dirty="0" err="1">
                <a:solidFill>
                  <a:srgbClr val="2C1A0E"/>
                </a:solidFill>
              </a:rPr>
              <a:t>explicación</a:t>
            </a:r>
            <a:r>
              <a:rPr lang="en-US" sz="6400" dirty="0">
                <a:solidFill>
                  <a:srgbClr val="2C1A0E"/>
                </a:solidFill>
              </a:rPr>
              <a:t> </a:t>
            </a:r>
            <a:r>
              <a:rPr lang="en-US" sz="6400" dirty="0" err="1">
                <a:solidFill>
                  <a:srgbClr val="2C1A0E"/>
                </a:solidFill>
              </a:rPr>
              <a:t>adecuada</a:t>
            </a:r>
            <a:r>
              <a:rPr lang="en-US" sz="6400" dirty="0">
                <a:solidFill>
                  <a:srgbClr val="2C1A0E"/>
                </a:solidFill>
              </a:rPr>
              <a:t> </a:t>
            </a:r>
          </a:p>
          <a:p>
            <a:pPr marL="914400" indent="-914400">
              <a:lnSpc>
                <a:spcPct val="90000"/>
              </a:lnSpc>
              <a:spcAft>
                <a:spcPts val="600"/>
              </a:spcAft>
              <a:buAutoNum type="arabicPeriod"/>
            </a:pPr>
            <a:endParaRPr lang="en-US" sz="6400" dirty="0"/>
          </a:p>
          <a:p>
            <a:pPr lvl="0">
              <a:lnSpc>
                <a:spcPct val="90000"/>
              </a:lnSpc>
              <a:spcAft>
                <a:spcPts val="600"/>
              </a:spcAft>
            </a:pPr>
            <a:r>
              <a:rPr lang="en-US" sz="6400" dirty="0">
                <a:solidFill>
                  <a:srgbClr val="2C1A0E"/>
                </a:solidFill>
              </a:rPr>
              <a:t>      1. «</a:t>
            </a:r>
            <a:r>
              <a:rPr lang="en-US" sz="6400" dirty="0" err="1">
                <a:solidFill>
                  <a:srgbClr val="2C1A0E"/>
                </a:solidFill>
              </a:rPr>
              <a:t>sobredicho</a:t>
            </a:r>
            <a:r>
              <a:rPr lang="en-US" sz="6400" dirty="0">
                <a:solidFill>
                  <a:srgbClr val="2C1A0E"/>
                </a:solidFill>
              </a:rPr>
              <a:t> hidalgo»                                                                                                                                                                           </a:t>
            </a:r>
          </a:p>
          <a:p>
            <a:pPr lvl="0">
              <a:lnSpc>
                <a:spcPct val="90000"/>
              </a:lnSpc>
              <a:spcAft>
                <a:spcPts val="600"/>
              </a:spcAft>
            </a:pPr>
            <a:r>
              <a:rPr lang="en-US" sz="6400" dirty="0">
                <a:solidFill>
                  <a:srgbClr val="2C1A0E"/>
                </a:solidFill>
              </a:rPr>
              <a:t>a) el </a:t>
            </a:r>
            <a:r>
              <a:rPr lang="en-US" sz="6400" dirty="0" err="1">
                <a:solidFill>
                  <a:srgbClr val="2C1A0E"/>
                </a:solidFill>
              </a:rPr>
              <a:t>famoso</a:t>
            </a:r>
            <a:r>
              <a:rPr lang="en-US" sz="6400" dirty="0">
                <a:solidFill>
                  <a:srgbClr val="2C1A0E"/>
                </a:solidFill>
              </a:rPr>
              <a:t> hidalgo, b) el hidalgo </a:t>
            </a:r>
            <a:r>
              <a:rPr lang="en-US" sz="6400" dirty="0" err="1">
                <a:solidFill>
                  <a:srgbClr val="2C1A0E"/>
                </a:solidFill>
              </a:rPr>
              <a:t>mencionado</a:t>
            </a:r>
            <a:r>
              <a:rPr lang="en-US" sz="6400" dirty="0">
                <a:solidFill>
                  <a:srgbClr val="2C1A0E"/>
                </a:solidFill>
              </a:rPr>
              <a:t> </a:t>
            </a:r>
            <a:r>
              <a:rPr lang="en-US" sz="6400" dirty="0" err="1">
                <a:solidFill>
                  <a:srgbClr val="2C1A0E"/>
                </a:solidFill>
              </a:rPr>
              <a:t>anteriormente</a:t>
            </a:r>
            <a:r>
              <a:rPr lang="en-US" sz="6400" dirty="0">
                <a:solidFill>
                  <a:srgbClr val="2C1A0E"/>
                </a:solidFill>
              </a:rPr>
              <a:t>, c) el hidalgo </a:t>
            </a:r>
            <a:r>
              <a:rPr lang="en-US" sz="6400" dirty="0" err="1">
                <a:solidFill>
                  <a:srgbClr val="2C1A0E"/>
                </a:solidFill>
              </a:rPr>
              <a:t>que</a:t>
            </a:r>
            <a:r>
              <a:rPr lang="en-US" sz="6400" dirty="0">
                <a:solidFill>
                  <a:srgbClr val="2C1A0E"/>
                </a:solidFill>
              </a:rPr>
              <a:t> </a:t>
            </a:r>
            <a:r>
              <a:rPr lang="en-US" sz="6400" dirty="0" err="1">
                <a:solidFill>
                  <a:srgbClr val="2C1A0E"/>
                </a:solidFill>
              </a:rPr>
              <a:t>habla</a:t>
            </a:r>
            <a:r>
              <a:rPr lang="en-US" sz="6400" dirty="0">
                <a:solidFill>
                  <a:srgbClr val="2C1A0E"/>
                </a:solidFill>
              </a:rPr>
              <a:t> </a:t>
            </a:r>
            <a:r>
              <a:rPr lang="en-US" sz="6400" dirty="0" err="1">
                <a:solidFill>
                  <a:srgbClr val="2C1A0E"/>
                </a:solidFill>
              </a:rPr>
              <a:t>demasiado</a:t>
            </a:r>
            <a:endParaRPr lang="en-US" sz="6400" dirty="0"/>
          </a:p>
          <a:p>
            <a:pPr lvl="0">
              <a:lnSpc>
                <a:spcPct val="90000"/>
              </a:lnSpc>
              <a:spcAft>
                <a:spcPts val="600"/>
              </a:spcAft>
            </a:pPr>
            <a:r>
              <a:rPr lang="en-US" sz="6400" dirty="0">
                <a:solidFill>
                  <a:srgbClr val="2C1A0E"/>
                </a:solidFill>
              </a:rPr>
              <a:t>    2. «</a:t>
            </a:r>
            <a:r>
              <a:rPr lang="en-US" sz="6400" dirty="0" err="1">
                <a:solidFill>
                  <a:srgbClr val="2C1A0E"/>
                </a:solidFill>
              </a:rPr>
              <a:t>desatino</a:t>
            </a:r>
            <a:r>
              <a:rPr lang="en-US" sz="6400" dirty="0">
                <a:solidFill>
                  <a:srgbClr val="2C1A0E"/>
                </a:solidFill>
              </a:rPr>
              <a:t>»                                                                                                                                                                                                                      </a:t>
            </a:r>
          </a:p>
          <a:p>
            <a:pPr lvl="0">
              <a:lnSpc>
                <a:spcPct val="90000"/>
              </a:lnSpc>
              <a:spcAft>
                <a:spcPts val="600"/>
              </a:spcAft>
            </a:pPr>
            <a:r>
              <a:rPr lang="en-US" sz="6400" dirty="0">
                <a:solidFill>
                  <a:srgbClr val="2C1A0E"/>
                </a:solidFill>
              </a:rPr>
              <a:t>a) </a:t>
            </a:r>
            <a:r>
              <a:rPr lang="en-US" sz="6400" dirty="0" err="1">
                <a:solidFill>
                  <a:srgbClr val="2C1A0E"/>
                </a:solidFill>
              </a:rPr>
              <a:t>torpeza</a:t>
            </a:r>
            <a:r>
              <a:rPr lang="en-US" sz="6400" dirty="0">
                <a:solidFill>
                  <a:srgbClr val="2C1A0E"/>
                </a:solidFill>
              </a:rPr>
              <a:t> o </a:t>
            </a:r>
            <a:r>
              <a:rPr lang="en-US" sz="6400" dirty="0" err="1">
                <a:solidFill>
                  <a:srgbClr val="2C1A0E"/>
                </a:solidFill>
              </a:rPr>
              <a:t>falta</a:t>
            </a:r>
            <a:r>
              <a:rPr lang="en-US" sz="6400" dirty="0">
                <a:solidFill>
                  <a:srgbClr val="2C1A0E"/>
                </a:solidFill>
              </a:rPr>
              <a:t> de </a:t>
            </a:r>
            <a:r>
              <a:rPr lang="en-US" sz="6400" dirty="0" err="1">
                <a:solidFill>
                  <a:srgbClr val="2C1A0E"/>
                </a:solidFill>
              </a:rPr>
              <a:t>equilibrio</a:t>
            </a:r>
            <a:r>
              <a:rPr lang="en-US" sz="6400" dirty="0">
                <a:solidFill>
                  <a:srgbClr val="2C1A0E"/>
                </a:solidFill>
              </a:rPr>
              <a:t>, b) disparate, </a:t>
            </a:r>
            <a:r>
              <a:rPr lang="en-US" sz="6400" dirty="0" err="1">
                <a:solidFill>
                  <a:srgbClr val="2C1A0E"/>
                </a:solidFill>
              </a:rPr>
              <a:t>acción</a:t>
            </a:r>
            <a:r>
              <a:rPr lang="en-US" sz="6400" dirty="0">
                <a:solidFill>
                  <a:srgbClr val="2C1A0E"/>
                </a:solidFill>
              </a:rPr>
              <a:t> </a:t>
            </a:r>
            <a:r>
              <a:rPr lang="en-US" sz="6400" dirty="0" err="1">
                <a:solidFill>
                  <a:srgbClr val="2C1A0E"/>
                </a:solidFill>
              </a:rPr>
              <a:t>irrazonada</a:t>
            </a:r>
            <a:r>
              <a:rPr lang="en-US" sz="6400" dirty="0">
                <a:solidFill>
                  <a:srgbClr val="2C1A0E"/>
                </a:solidFill>
              </a:rPr>
              <a:t>, c) </a:t>
            </a:r>
            <a:r>
              <a:rPr lang="en-US" sz="6400" dirty="0" err="1">
                <a:solidFill>
                  <a:srgbClr val="2C1A0E"/>
                </a:solidFill>
              </a:rPr>
              <a:t>falta</a:t>
            </a:r>
            <a:r>
              <a:rPr lang="en-US" sz="6400" dirty="0">
                <a:solidFill>
                  <a:srgbClr val="2C1A0E"/>
                </a:solidFill>
              </a:rPr>
              <a:t> de </a:t>
            </a:r>
            <a:r>
              <a:rPr lang="en-US" sz="6400" dirty="0" err="1">
                <a:solidFill>
                  <a:srgbClr val="2C1A0E"/>
                </a:solidFill>
              </a:rPr>
              <a:t>puntería</a:t>
            </a:r>
            <a:endParaRPr lang="en-US" sz="6400" dirty="0"/>
          </a:p>
          <a:p>
            <a:pPr lvl="0">
              <a:lnSpc>
                <a:spcPct val="90000"/>
              </a:lnSpc>
              <a:spcAft>
                <a:spcPts val="600"/>
              </a:spcAft>
            </a:pPr>
            <a:r>
              <a:rPr lang="en-US" sz="6400" dirty="0">
                <a:solidFill>
                  <a:srgbClr val="2C1A0E"/>
                </a:solidFill>
              </a:rPr>
              <a:t>   3. «fanegas de tierra de </a:t>
            </a:r>
            <a:r>
              <a:rPr lang="en-US" sz="6400" dirty="0" err="1">
                <a:solidFill>
                  <a:srgbClr val="2C1A0E"/>
                </a:solidFill>
              </a:rPr>
              <a:t>sembradura</a:t>
            </a:r>
            <a:r>
              <a:rPr lang="en-US" sz="6400" dirty="0">
                <a:solidFill>
                  <a:srgbClr val="2C1A0E"/>
                </a:solidFill>
              </a:rPr>
              <a:t>»                                                                                                                                                                       </a:t>
            </a:r>
          </a:p>
          <a:p>
            <a:pPr lvl="0">
              <a:lnSpc>
                <a:spcPct val="90000"/>
              </a:lnSpc>
              <a:spcAft>
                <a:spcPts val="600"/>
              </a:spcAft>
            </a:pPr>
            <a:r>
              <a:rPr lang="en-US" sz="6400" dirty="0">
                <a:solidFill>
                  <a:srgbClr val="2C1A0E"/>
                </a:solidFill>
              </a:rPr>
              <a:t>a) </a:t>
            </a:r>
            <a:r>
              <a:rPr lang="en-US" sz="6400" dirty="0" err="1">
                <a:solidFill>
                  <a:srgbClr val="2C1A0E"/>
                </a:solidFill>
              </a:rPr>
              <a:t>parcelas</a:t>
            </a:r>
            <a:r>
              <a:rPr lang="en-US" sz="6400" dirty="0">
                <a:solidFill>
                  <a:srgbClr val="2C1A0E"/>
                </a:solidFill>
              </a:rPr>
              <a:t> de tierra </a:t>
            </a:r>
            <a:r>
              <a:rPr lang="en-US" sz="6400" dirty="0" err="1">
                <a:solidFill>
                  <a:srgbClr val="2C1A0E"/>
                </a:solidFill>
              </a:rPr>
              <a:t>fértil</a:t>
            </a:r>
            <a:r>
              <a:rPr lang="en-US" sz="6400" dirty="0">
                <a:solidFill>
                  <a:srgbClr val="2C1A0E"/>
                </a:solidFill>
              </a:rPr>
              <a:t>, b) </a:t>
            </a:r>
            <a:r>
              <a:rPr lang="en-US" sz="6400" dirty="0" err="1">
                <a:solidFill>
                  <a:srgbClr val="2C1A0E"/>
                </a:solidFill>
              </a:rPr>
              <a:t>medida</a:t>
            </a:r>
            <a:r>
              <a:rPr lang="en-US" sz="6400" dirty="0">
                <a:solidFill>
                  <a:srgbClr val="2C1A0E"/>
                </a:solidFill>
              </a:rPr>
              <a:t> de tierra de </a:t>
            </a:r>
            <a:r>
              <a:rPr lang="en-US" sz="6400" dirty="0" err="1">
                <a:solidFill>
                  <a:srgbClr val="2C1A0E"/>
                </a:solidFill>
              </a:rPr>
              <a:t>cultivo</a:t>
            </a:r>
            <a:r>
              <a:rPr lang="en-US" sz="6400" dirty="0">
                <a:solidFill>
                  <a:srgbClr val="2C1A0E"/>
                </a:solidFill>
              </a:rPr>
              <a:t>, c) </a:t>
            </a:r>
            <a:r>
              <a:rPr lang="en-US" sz="6400" dirty="0" err="1">
                <a:solidFill>
                  <a:srgbClr val="2C1A0E"/>
                </a:solidFill>
              </a:rPr>
              <a:t>montones</a:t>
            </a:r>
            <a:r>
              <a:rPr lang="en-US" sz="6400" dirty="0">
                <a:solidFill>
                  <a:srgbClr val="2C1A0E"/>
                </a:solidFill>
              </a:rPr>
              <a:t> de tierra sin valor</a:t>
            </a:r>
          </a:p>
          <a:p>
            <a:pPr lvl="0">
              <a:lnSpc>
                <a:spcPct val="90000"/>
              </a:lnSpc>
              <a:spcAft>
                <a:spcPts val="600"/>
              </a:spcAft>
            </a:pPr>
            <a:r>
              <a:rPr lang="en-US" sz="6400" dirty="0">
                <a:solidFill>
                  <a:srgbClr val="2C1A0E"/>
                </a:solidFill>
              </a:rPr>
              <a:t>    4. «se </a:t>
            </a:r>
            <a:r>
              <a:rPr lang="en-US" sz="6400" dirty="0" err="1">
                <a:solidFill>
                  <a:srgbClr val="2C1A0E"/>
                </a:solidFill>
              </a:rPr>
              <a:t>enfrascó</a:t>
            </a:r>
            <a:r>
              <a:rPr lang="en-US" sz="6400" dirty="0">
                <a:solidFill>
                  <a:srgbClr val="2C1A0E"/>
                </a:solidFill>
              </a:rPr>
              <a:t> </a:t>
            </a:r>
            <a:r>
              <a:rPr lang="en-US" sz="6400" dirty="0" err="1">
                <a:solidFill>
                  <a:srgbClr val="2C1A0E"/>
                </a:solidFill>
              </a:rPr>
              <a:t>en</a:t>
            </a:r>
            <a:r>
              <a:rPr lang="en-US" sz="6400" dirty="0">
                <a:solidFill>
                  <a:srgbClr val="2C1A0E"/>
                </a:solidFill>
              </a:rPr>
              <a:t> </a:t>
            </a:r>
            <a:r>
              <a:rPr lang="en-US" sz="6400" dirty="0" err="1">
                <a:solidFill>
                  <a:srgbClr val="2C1A0E"/>
                </a:solidFill>
              </a:rPr>
              <a:t>su</a:t>
            </a:r>
            <a:r>
              <a:rPr lang="en-US" sz="6400" dirty="0">
                <a:solidFill>
                  <a:srgbClr val="2C1A0E"/>
                </a:solidFill>
              </a:rPr>
              <a:t> </a:t>
            </a:r>
            <a:r>
              <a:rPr lang="en-US" sz="6400" dirty="0" err="1">
                <a:solidFill>
                  <a:srgbClr val="2C1A0E"/>
                </a:solidFill>
              </a:rPr>
              <a:t>lectura</a:t>
            </a:r>
            <a:r>
              <a:rPr lang="en-US" sz="6400" dirty="0">
                <a:solidFill>
                  <a:srgbClr val="2C1A0E"/>
                </a:solidFill>
              </a:rPr>
              <a:t>»                                                                                                                                                                                   </a:t>
            </a:r>
          </a:p>
          <a:p>
            <a:pPr lvl="0">
              <a:lnSpc>
                <a:spcPct val="90000"/>
              </a:lnSpc>
              <a:spcAft>
                <a:spcPts val="600"/>
              </a:spcAft>
            </a:pPr>
            <a:r>
              <a:rPr lang="en-US" sz="6400" dirty="0">
                <a:solidFill>
                  <a:srgbClr val="2C1A0E"/>
                </a:solidFill>
              </a:rPr>
              <a:t>a) se </a:t>
            </a:r>
            <a:r>
              <a:rPr lang="en-US" sz="6400" dirty="0" err="1">
                <a:solidFill>
                  <a:srgbClr val="2C1A0E"/>
                </a:solidFill>
              </a:rPr>
              <a:t>cansó</a:t>
            </a:r>
            <a:r>
              <a:rPr lang="en-US" sz="6400" dirty="0">
                <a:solidFill>
                  <a:srgbClr val="2C1A0E"/>
                </a:solidFill>
              </a:rPr>
              <a:t> de leer, b) se </a:t>
            </a:r>
            <a:r>
              <a:rPr lang="en-US" sz="6400" dirty="0" err="1">
                <a:solidFill>
                  <a:srgbClr val="2C1A0E"/>
                </a:solidFill>
              </a:rPr>
              <a:t>sumergió</a:t>
            </a:r>
            <a:r>
              <a:rPr lang="en-US" sz="6400" dirty="0">
                <a:solidFill>
                  <a:srgbClr val="2C1A0E"/>
                </a:solidFill>
              </a:rPr>
              <a:t> </a:t>
            </a:r>
            <a:r>
              <a:rPr lang="en-US" sz="6400" dirty="0" err="1">
                <a:solidFill>
                  <a:srgbClr val="2C1A0E"/>
                </a:solidFill>
              </a:rPr>
              <a:t>profundamente</a:t>
            </a:r>
            <a:r>
              <a:rPr lang="en-US" sz="6400" dirty="0">
                <a:solidFill>
                  <a:srgbClr val="2C1A0E"/>
                </a:solidFill>
              </a:rPr>
              <a:t>  </a:t>
            </a:r>
            <a:r>
              <a:rPr lang="en-US" sz="6400" dirty="0" err="1">
                <a:solidFill>
                  <a:srgbClr val="2C1A0E"/>
                </a:solidFill>
              </a:rPr>
              <a:t>en</a:t>
            </a:r>
            <a:r>
              <a:rPr lang="en-US" sz="6400" dirty="0">
                <a:solidFill>
                  <a:srgbClr val="2C1A0E"/>
                </a:solidFill>
              </a:rPr>
              <a:t> la </a:t>
            </a:r>
            <a:r>
              <a:rPr lang="en-US" sz="6400" dirty="0" err="1">
                <a:solidFill>
                  <a:srgbClr val="2C1A0E"/>
                </a:solidFill>
              </a:rPr>
              <a:t>lectura</a:t>
            </a:r>
            <a:r>
              <a:rPr lang="en-US" sz="6400" dirty="0">
                <a:solidFill>
                  <a:srgbClr val="2C1A0E"/>
                </a:solidFill>
              </a:rPr>
              <a:t>, c) </a:t>
            </a:r>
            <a:r>
              <a:rPr lang="en-US" sz="6400" dirty="0" err="1">
                <a:solidFill>
                  <a:srgbClr val="2C1A0E"/>
                </a:solidFill>
              </a:rPr>
              <a:t>leía</a:t>
            </a:r>
            <a:r>
              <a:rPr lang="en-US" sz="6400" dirty="0">
                <a:solidFill>
                  <a:srgbClr val="2C1A0E"/>
                </a:solidFill>
              </a:rPr>
              <a:t> con </a:t>
            </a:r>
            <a:r>
              <a:rPr lang="en-US" sz="6400" dirty="0" err="1">
                <a:solidFill>
                  <a:srgbClr val="2C1A0E"/>
                </a:solidFill>
              </a:rPr>
              <a:t>desgana</a:t>
            </a:r>
            <a:endParaRPr lang="en-US" sz="6400" dirty="0"/>
          </a:p>
          <a:p>
            <a:pPr lvl="0">
              <a:lnSpc>
                <a:spcPct val="90000"/>
              </a:lnSpc>
              <a:spcAft>
                <a:spcPts val="600"/>
              </a:spcAft>
            </a:pPr>
            <a:r>
              <a:rPr lang="en-US" sz="6400" dirty="0">
                <a:solidFill>
                  <a:srgbClr val="2C1A0E"/>
                </a:solidFill>
              </a:rPr>
              <a:t>     5. «</a:t>
            </a:r>
            <a:r>
              <a:rPr lang="en-US" sz="6400" dirty="0" err="1">
                <a:solidFill>
                  <a:srgbClr val="2C1A0E"/>
                </a:solidFill>
              </a:rPr>
              <a:t>pendencias</a:t>
            </a:r>
            <a:r>
              <a:rPr lang="en-US" sz="6400" dirty="0">
                <a:solidFill>
                  <a:srgbClr val="2C1A0E"/>
                </a:solidFill>
              </a:rPr>
              <a:t>»                                                                                                                                                                                                                    </a:t>
            </a:r>
          </a:p>
          <a:p>
            <a:pPr lvl="0">
              <a:lnSpc>
                <a:spcPct val="90000"/>
              </a:lnSpc>
              <a:spcAft>
                <a:spcPts val="600"/>
              </a:spcAft>
            </a:pPr>
            <a:r>
              <a:rPr lang="en-US" sz="6400" dirty="0">
                <a:solidFill>
                  <a:srgbClr val="2C1A0E"/>
                </a:solidFill>
              </a:rPr>
              <a:t>a) </a:t>
            </a:r>
            <a:r>
              <a:rPr lang="en-US" sz="6400" dirty="0" err="1">
                <a:solidFill>
                  <a:srgbClr val="2C1A0E"/>
                </a:solidFill>
              </a:rPr>
              <a:t>joyas</a:t>
            </a:r>
            <a:r>
              <a:rPr lang="en-US" sz="6400" dirty="0">
                <a:solidFill>
                  <a:srgbClr val="2C1A0E"/>
                </a:solidFill>
              </a:rPr>
              <a:t> o </a:t>
            </a:r>
            <a:r>
              <a:rPr lang="en-US" sz="6400" dirty="0" err="1">
                <a:solidFill>
                  <a:srgbClr val="2C1A0E"/>
                </a:solidFill>
              </a:rPr>
              <a:t>adornos</a:t>
            </a:r>
            <a:r>
              <a:rPr lang="en-US" sz="6400" dirty="0">
                <a:solidFill>
                  <a:srgbClr val="2C1A0E"/>
                </a:solidFill>
              </a:rPr>
              <a:t> </a:t>
            </a:r>
            <a:r>
              <a:rPr lang="en-US" sz="6400" dirty="0" err="1">
                <a:solidFill>
                  <a:srgbClr val="2C1A0E"/>
                </a:solidFill>
              </a:rPr>
              <a:t>colgantes</a:t>
            </a:r>
            <a:r>
              <a:rPr lang="en-US" sz="6400" dirty="0">
                <a:solidFill>
                  <a:srgbClr val="2C1A0E"/>
                </a:solidFill>
              </a:rPr>
              <a:t>, b) </a:t>
            </a:r>
            <a:r>
              <a:rPr lang="en-US" sz="6400" dirty="0" err="1">
                <a:solidFill>
                  <a:srgbClr val="2C1A0E"/>
                </a:solidFill>
              </a:rPr>
              <a:t>asuntos</a:t>
            </a:r>
            <a:r>
              <a:rPr lang="en-US" sz="6400" dirty="0">
                <a:solidFill>
                  <a:srgbClr val="2C1A0E"/>
                </a:solidFill>
              </a:rPr>
              <a:t> </a:t>
            </a:r>
            <a:r>
              <a:rPr lang="en-US" sz="6400" dirty="0" err="1">
                <a:solidFill>
                  <a:srgbClr val="2C1A0E"/>
                </a:solidFill>
              </a:rPr>
              <a:t>pendientes</a:t>
            </a:r>
            <a:r>
              <a:rPr lang="en-US" sz="6400" dirty="0">
                <a:solidFill>
                  <a:srgbClr val="2C1A0E"/>
                </a:solidFill>
              </a:rPr>
              <a:t> de resolver, c) peleas, </a:t>
            </a:r>
            <a:r>
              <a:rPr lang="en-US" sz="6400" dirty="0" err="1">
                <a:solidFill>
                  <a:srgbClr val="2C1A0E"/>
                </a:solidFill>
              </a:rPr>
              <a:t>riñas</a:t>
            </a:r>
            <a:r>
              <a:rPr lang="en-US" sz="6400" dirty="0">
                <a:solidFill>
                  <a:srgbClr val="2C1A0E"/>
                </a:solidFill>
              </a:rPr>
              <a:t> o </a:t>
            </a:r>
            <a:r>
              <a:rPr lang="en-US" sz="6400" dirty="0" err="1">
                <a:solidFill>
                  <a:srgbClr val="2C1A0E"/>
                </a:solidFill>
              </a:rPr>
              <a:t>disputas</a:t>
            </a:r>
            <a:endParaRPr lang="en-US" sz="6400" dirty="0"/>
          </a:p>
          <a:p>
            <a:pPr lvl="0">
              <a:lnSpc>
                <a:spcPct val="90000"/>
              </a:lnSpc>
              <a:spcAft>
                <a:spcPts val="600"/>
              </a:spcAft>
            </a:pPr>
            <a:r>
              <a:rPr lang="en-US" sz="6400" dirty="0">
                <a:solidFill>
                  <a:srgbClr val="2C1A0E"/>
                </a:solidFill>
              </a:rPr>
              <a:t>     6. «</a:t>
            </a:r>
            <a:r>
              <a:rPr lang="en-US" sz="6400" dirty="0" err="1">
                <a:solidFill>
                  <a:srgbClr val="2C1A0E"/>
                </a:solidFill>
              </a:rPr>
              <a:t>requiebros</a:t>
            </a:r>
            <a:r>
              <a:rPr lang="en-US" sz="6400" dirty="0">
                <a:solidFill>
                  <a:srgbClr val="2C1A0E"/>
                </a:solidFill>
              </a:rPr>
              <a:t>»                                                                                                                                                                                                                   </a:t>
            </a:r>
          </a:p>
          <a:p>
            <a:pPr lvl="0">
              <a:lnSpc>
                <a:spcPct val="90000"/>
              </a:lnSpc>
              <a:spcAft>
                <a:spcPts val="600"/>
              </a:spcAft>
            </a:pPr>
            <a:r>
              <a:rPr lang="en-US" sz="6400" dirty="0">
                <a:solidFill>
                  <a:srgbClr val="2C1A0E"/>
                </a:solidFill>
              </a:rPr>
              <a:t>a) </a:t>
            </a:r>
            <a:r>
              <a:rPr lang="en-US" sz="6400" dirty="0" err="1">
                <a:solidFill>
                  <a:srgbClr val="2C1A0E"/>
                </a:solidFill>
              </a:rPr>
              <a:t>quiebras</a:t>
            </a:r>
            <a:r>
              <a:rPr lang="en-US" sz="6400" dirty="0">
                <a:solidFill>
                  <a:srgbClr val="2C1A0E"/>
                </a:solidFill>
              </a:rPr>
              <a:t> </a:t>
            </a:r>
            <a:r>
              <a:rPr lang="en-US" sz="6400" dirty="0" err="1">
                <a:solidFill>
                  <a:srgbClr val="2C1A0E"/>
                </a:solidFill>
              </a:rPr>
              <a:t>económicas</a:t>
            </a:r>
            <a:r>
              <a:rPr lang="en-US" sz="6400" dirty="0">
                <a:solidFill>
                  <a:srgbClr val="2C1A0E"/>
                </a:solidFill>
              </a:rPr>
              <a:t>, b) </a:t>
            </a:r>
            <a:r>
              <a:rPr lang="en-US" sz="6400" dirty="0" err="1">
                <a:solidFill>
                  <a:srgbClr val="2C1A0E"/>
                </a:solidFill>
              </a:rPr>
              <a:t>alabanzas</a:t>
            </a:r>
            <a:r>
              <a:rPr lang="en-US" sz="6400" dirty="0">
                <a:solidFill>
                  <a:srgbClr val="2C1A0E"/>
                </a:solidFill>
              </a:rPr>
              <a:t> o </a:t>
            </a:r>
            <a:r>
              <a:rPr lang="en-US" sz="6400" dirty="0" err="1">
                <a:solidFill>
                  <a:srgbClr val="2C1A0E"/>
                </a:solidFill>
              </a:rPr>
              <a:t>piropos</a:t>
            </a:r>
            <a:r>
              <a:rPr lang="en-US" sz="6400" dirty="0">
                <a:solidFill>
                  <a:srgbClr val="2C1A0E"/>
                </a:solidFill>
              </a:rPr>
              <a:t> amorosos, c) </a:t>
            </a:r>
            <a:r>
              <a:rPr lang="en-US" sz="6400" dirty="0" err="1">
                <a:solidFill>
                  <a:srgbClr val="2C1A0E"/>
                </a:solidFill>
              </a:rPr>
              <a:t>dudas</a:t>
            </a:r>
            <a:r>
              <a:rPr lang="en-US" sz="6400" dirty="0">
                <a:solidFill>
                  <a:srgbClr val="2C1A0E"/>
                </a:solidFill>
              </a:rPr>
              <a:t> o </a:t>
            </a:r>
            <a:r>
              <a:rPr lang="en-US" sz="6400" dirty="0" err="1">
                <a:solidFill>
                  <a:srgbClr val="2C1A0E"/>
                </a:solidFill>
              </a:rPr>
              <a:t>vacilaciones</a:t>
            </a:r>
            <a:endParaRPr lang="en-US" sz="6400" dirty="0"/>
          </a:p>
          <a:p>
            <a:pPr lvl="0">
              <a:lnSpc>
                <a:spcPct val="90000"/>
              </a:lnSpc>
              <a:spcAft>
                <a:spcPts val="600"/>
              </a:spcAft>
            </a:pPr>
            <a:r>
              <a:rPr lang="en-US" sz="6400" dirty="0">
                <a:solidFill>
                  <a:srgbClr val="2C1A0E"/>
                </a:solidFill>
              </a:rPr>
              <a:t>     7. «</a:t>
            </a:r>
            <a:r>
              <a:rPr lang="en-US" sz="6400" dirty="0" err="1">
                <a:solidFill>
                  <a:srgbClr val="2C1A0E"/>
                </a:solidFill>
              </a:rPr>
              <a:t>toda</a:t>
            </a:r>
            <a:r>
              <a:rPr lang="en-US" sz="6400" dirty="0">
                <a:solidFill>
                  <a:srgbClr val="2C1A0E"/>
                </a:solidFill>
              </a:rPr>
              <a:t> </a:t>
            </a:r>
            <a:r>
              <a:rPr lang="en-US" sz="6400" dirty="0" err="1">
                <a:solidFill>
                  <a:srgbClr val="2C1A0E"/>
                </a:solidFill>
              </a:rPr>
              <a:t>aquella</a:t>
            </a:r>
            <a:r>
              <a:rPr lang="en-US" sz="6400" dirty="0">
                <a:solidFill>
                  <a:srgbClr val="2C1A0E"/>
                </a:solidFill>
              </a:rPr>
              <a:t> </a:t>
            </a:r>
            <a:r>
              <a:rPr lang="en-US" sz="6400" dirty="0" err="1">
                <a:solidFill>
                  <a:srgbClr val="2C1A0E"/>
                </a:solidFill>
              </a:rPr>
              <a:t>máquina</a:t>
            </a:r>
            <a:r>
              <a:rPr lang="en-US" sz="6400" dirty="0">
                <a:solidFill>
                  <a:srgbClr val="2C1A0E"/>
                </a:solidFill>
              </a:rPr>
              <a:t> de </a:t>
            </a:r>
            <a:r>
              <a:rPr lang="en-US" sz="6400" dirty="0" err="1">
                <a:solidFill>
                  <a:srgbClr val="2C1A0E"/>
                </a:solidFill>
              </a:rPr>
              <a:t>soñadas</a:t>
            </a:r>
            <a:r>
              <a:rPr lang="en-US" sz="6400" dirty="0">
                <a:solidFill>
                  <a:srgbClr val="2C1A0E"/>
                </a:solidFill>
              </a:rPr>
              <a:t> </a:t>
            </a:r>
            <a:r>
              <a:rPr lang="en-US" sz="6400" dirty="0" err="1">
                <a:solidFill>
                  <a:srgbClr val="2C1A0E"/>
                </a:solidFill>
              </a:rPr>
              <a:t>invenciones</a:t>
            </a:r>
            <a:r>
              <a:rPr lang="en-US" sz="6400" dirty="0">
                <a:solidFill>
                  <a:srgbClr val="2C1A0E"/>
                </a:solidFill>
              </a:rPr>
              <a:t>»                                                                                                                                      </a:t>
            </a:r>
          </a:p>
          <a:p>
            <a:pPr lvl="0">
              <a:lnSpc>
                <a:spcPct val="90000"/>
              </a:lnSpc>
              <a:spcAft>
                <a:spcPts val="600"/>
              </a:spcAft>
            </a:pPr>
            <a:r>
              <a:rPr lang="en-US" sz="6400" dirty="0">
                <a:solidFill>
                  <a:srgbClr val="2C1A0E"/>
                </a:solidFill>
              </a:rPr>
              <a:t>a) </a:t>
            </a:r>
            <a:r>
              <a:rPr lang="en-US" sz="6400" dirty="0" err="1">
                <a:solidFill>
                  <a:srgbClr val="2C1A0E"/>
                </a:solidFill>
              </a:rPr>
              <a:t>todas</a:t>
            </a:r>
            <a:r>
              <a:rPr lang="en-US" sz="6400" dirty="0">
                <a:solidFill>
                  <a:srgbClr val="2C1A0E"/>
                </a:solidFill>
              </a:rPr>
              <a:t> las </a:t>
            </a:r>
            <a:r>
              <a:rPr lang="en-US" sz="6400" dirty="0" err="1">
                <a:solidFill>
                  <a:srgbClr val="2C1A0E"/>
                </a:solidFill>
              </a:rPr>
              <a:t>máquinas</a:t>
            </a:r>
            <a:r>
              <a:rPr lang="en-US" sz="6400" dirty="0">
                <a:solidFill>
                  <a:srgbClr val="2C1A0E"/>
                </a:solidFill>
              </a:rPr>
              <a:t> </a:t>
            </a:r>
            <a:r>
              <a:rPr lang="en-US" sz="6400" dirty="0" err="1">
                <a:solidFill>
                  <a:srgbClr val="2C1A0E"/>
                </a:solidFill>
              </a:rPr>
              <a:t>descritas</a:t>
            </a:r>
            <a:r>
              <a:rPr lang="en-US" sz="6400" dirty="0">
                <a:solidFill>
                  <a:srgbClr val="2C1A0E"/>
                </a:solidFill>
              </a:rPr>
              <a:t> </a:t>
            </a:r>
            <a:r>
              <a:rPr lang="en-US" sz="6400" dirty="0" err="1">
                <a:solidFill>
                  <a:srgbClr val="2C1A0E"/>
                </a:solidFill>
              </a:rPr>
              <a:t>en</a:t>
            </a:r>
            <a:r>
              <a:rPr lang="en-US" sz="6400" dirty="0">
                <a:solidFill>
                  <a:srgbClr val="2C1A0E"/>
                </a:solidFill>
              </a:rPr>
              <a:t> </a:t>
            </a:r>
            <a:r>
              <a:rPr lang="en-US" sz="6400" dirty="0" err="1">
                <a:solidFill>
                  <a:srgbClr val="2C1A0E"/>
                </a:solidFill>
              </a:rPr>
              <a:t>los</a:t>
            </a:r>
            <a:r>
              <a:rPr lang="en-US" sz="6400" dirty="0">
                <a:solidFill>
                  <a:srgbClr val="2C1A0E"/>
                </a:solidFill>
              </a:rPr>
              <a:t> </a:t>
            </a:r>
            <a:r>
              <a:rPr lang="en-US" sz="6400" dirty="0" err="1">
                <a:solidFill>
                  <a:srgbClr val="2C1A0E"/>
                </a:solidFill>
              </a:rPr>
              <a:t>libros</a:t>
            </a:r>
            <a:r>
              <a:rPr lang="en-US" sz="6400" dirty="0">
                <a:solidFill>
                  <a:srgbClr val="2C1A0E"/>
                </a:solidFill>
              </a:rPr>
              <a:t> de </a:t>
            </a:r>
            <a:r>
              <a:rPr lang="en-US" sz="6400" dirty="0" err="1">
                <a:solidFill>
                  <a:srgbClr val="2C1A0E"/>
                </a:solidFill>
              </a:rPr>
              <a:t>caballerías</a:t>
            </a:r>
            <a:r>
              <a:rPr lang="en-US" sz="6400" dirty="0">
                <a:solidFill>
                  <a:srgbClr val="2C1A0E"/>
                </a:solidFill>
              </a:rPr>
              <a:t>, b) </a:t>
            </a:r>
            <a:r>
              <a:rPr lang="en-US" sz="6400" dirty="0" err="1">
                <a:solidFill>
                  <a:srgbClr val="2C1A0E"/>
                </a:solidFill>
              </a:rPr>
              <a:t>todo</a:t>
            </a:r>
            <a:r>
              <a:rPr lang="en-US" sz="6400" dirty="0">
                <a:solidFill>
                  <a:srgbClr val="2C1A0E"/>
                </a:solidFill>
              </a:rPr>
              <a:t> </a:t>
            </a:r>
            <a:r>
              <a:rPr lang="en-US" sz="6400" dirty="0" err="1">
                <a:solidFill>
                  <a:srgbClr val="2C1A0E"/>
                </a:solidFill>
              </a:rPr>
              <a:t>aquel</a:t>
            </a:r>
            <a:r>
              <a:rPr lang="en-US" sz="6400" dirty="0">
                <a:solidFill>
                  <a:srgbClr val="2C1A0E"/>
                </a:solidFill>
              </a:rPr>
              <a:t> conjunto o  </a:t>
            </a:r>
            <a:r>
              <a:rPr lang="en-US" sz="6400" dirty="0" err="1">
                <a:solidFill>
                  <a:srgbClr val="2C1A0E"/>
                </a:solidFill>
              </a:rPr>
              <a:t>aparato</a:t>
            </a:r>
            <a:r>
              <a:rPr lang="en-US" sz="6400" dirty="0">
                <a:solidFill>
                  <a:srgbClr val="2C1A0E"/>
                </a:solidFill>
              </a:rPr>
              <a:t> de </a:t>
            </a:r>
          </a:p>
          <a:p>
            <a:pPr lvl="0">
              <a:lnSpc>
                <a:spcPct val="90000"/>
              </a:lnSpc>
              <a:spcAft>
                <a:spcPts val="600"/>
              </a:spcAft>
            </a:pPr>
            <a:r>
              <a:rPr lang="en-US" sz="6400" dirty="0">
                <a:solidFill>
                  <a:srgbClr val="2C1A0E"/>
                </a:solidFill>
              </a:rPr>
              <a:t>     </a:t>
            </a:r>
            <a:r>
              <a:rPr lang="en-US" sz="6400" dirty="0" err="1">
                <a:solidFill>
                  <a:srgbClr val="2C1A0E"/>
                </a:solidFill>
              </a:rPr>
              <a:t>ficciones</a:t>
            </a:r>
            <a:r>
              <a:rPr lang="en-US" sz="6400" dirty="0">
                <a:solidFill>
                  <a:srgbClr val="2C1A0E"/>
                </a:solidFill>
              </a:rPr>
              <a:t> </a:t>
            </a:r>
            <a:r>
              <a:rPr lang="en-US" sz="6400" dirty="0" err="1">
                <a:solidFill>
                  <a:srgbClr val="2C1A0E"/>
                </a:solidFill>
              </a:rPr>
              <a:t>imaginadas</a:t>
            </a:r>
            <a:r>
              <a:rPr lang="en-US" sz="6400" dirty="0">
                <a:solidFill>
                  <a:srgbClr val="2C1A0E"/>
                </a:solidFill>
              </a:rPr>
              <a:t>, c) </a:t>
            </a:r>
            <a:r>
              <a:rPr lang="en-US" sz="6400" dirty="0" err="1">
                <a:solidFill>
                  <a:srgbClr val="2C1A0E"/>
                </a:solidFill>
              </a:rPr>
              <a:t>todo</a:t>
            </a:r>
            <a:r>
              <a:rPr lang="en-US" sz="6400" dirty="0">
                <a:solidFill>
                  <a:srgbClr val="2C1A0E"/>
                </a:solidFill>
              </a:rPr>
              <a:t> el </a:t>
            </a:r>
            <a:r>
              <a:rPr lang="en-US" sz="6400" dirty="0" err="1">
                <a:solidFill>
                  <a:srgbClr val="2C1A0E"/>
                </a:solidFill>
              </a:rPr>
              <a:t>mecanismo</a:t>
            </a:r>
            <a:r>
              <a:rPr lang="en-US" sz="6400" dirty="0">
                <a:solidFill>
                  <a:srgbClr val="2C1A0E"/>
                </a:solidFill>
              </a:rPr>
              <a:t> mental de </a:t>
            </a:r>
            <a:r>
              <a:rPr lang="en-US" sz="6400" dirty="0" err="1">
                <a:solidFill>
                  <a:srgbClr val="2C1A0E"/>
                </a:solidFill>
              </a:rPr>
              <a:t>los</a:t>
            </a:r>
            <a:r>
              <a:rPr lang="en-US" sz="6400" dirty="0">
                <a:solidFill>
                  <a:srgbClr val="2C1A0E"/>
                </a:solidFill>
              </a:rPr>
              <a:t> </a:t>
            </a:r>
            <a:r>
              <a:rPr lang="en-US" sz="6400" dirty="0" err="1">
                <a:solidFill>
                  <a:srgbClr val="2C1A0E"/>
                </a:solidFill>
              </a:rPr>
              <a:t>sueños</a:t>
            </a:r>
            <a:endParaRPr lang="en-US" sz="6400" dirty="0"/>
          </a:p>
          <a:p>
            <a:pPr lvl="0">
              <a:lnSpc>
                <a:spcPct val="90000"/>
              </a:lnSpc>
              <a:spcAft>
                <a:spcPts val="600"/>
              </a:spcAft>
            </a:pPr>
            <a:r>
              <a:rPr lang="en-US" sz="6400" dirty="0">
                <a:solidFill>
                  <a:srgbClr val="2C1A0E"/>
                </a:solidFill>
              </a:rPr>
              <a:t>     8. «</a:t>
            </a:r>
            <a:r>
              <a:rPr lang="en-US" sz="6400" dirty="0" err="1">
                <a:solidFill>
                  <a:srgbClr val="2C1A0E"/>
                </a:solidFill>
              </a:rPr>
              <a:t>Rematado</a:t>
            </a:r>
            <a:r>
              <a:rPr lang="en-US" sz="6400" dirty="0">
                <a:solidFill>
                  <a:srgbClr val="2C1A0E"/>
                </a:solidFill>
              </a:rPr>
              <a:t> </a:t>
            </a:r>
            <a:r>
              <a:rPr lang="en-US" sz="6400" dirty="0" err="1">
                <a:solidFill>
                  <a:srgbClr val="2C1A0E"/>
                </a:solidFill>
              </a:rPr>
              <a:t>ya</a:t>
            </a:r>
            <a:r>
              <a:rPr lang="en-US" sz="6400" dirty="0">
                <a:solidFill>
                  <a:srgbClr val="2C1A0E"/>
                </a:solidFill>
              </a:rPr>
              <a:t> </a:t>
            </a:r>
            <a:r>
              <a:rPr lang="en-US" sz="6400" dirty="0" err="1">
                <a:solidFill>
                  <a:srgbClr val="2C1A0E"/>
                </a:solidFill>
              </a:rPr>
              <a:t>su</a:t>
            </a:r>
            <a:r>
              <a:rPr lang="en-US" sz="6400" dirty="0">
                <a:solidFill>
                  <a:srgbClr val="2C1A0E"/>
                </a:solidFill>
              </a:rPr>
              <a:t> </a:t>
            </a:r>
            <a:r>
              <a:rPr lang="en-US" sz="6400" dirty="0" err="1">
                <a:solidFill>
                  <a:srgbClr val="2C1A0E"/>
                </a:solidFill>
              </a:rPr>
              <a:t>juicio</a:t>
            </a:r>
            <a:r>
              <a:rPr lang="en-US" sz="6400" dirty="0">
                <a:solidFill>
                  <a:srgbClr val="2C1A0E"/>
                </a:solidFill>
              </a:rPr>
              <a:t>»                                                                                                                                                                                           </a:t>
            </a:r>
          </a:p>
          <a:p>
            <a:pPr lvl="0">
              <a:lnSpc>
                <a:spcPct val="90000"/>
              </a:lnSpc>
              <a:spcAft>
                <a:spcPts val="600"/>
              </a:spcAft>
            </a:pPr>
            <a:r>
              <a:rPr lang="en-US" sz="6400" dirty="0">
                <a:solidFill>
                  <a:srgbClr val="2C1A0E"/>
                </a:solidFill>
              </a:rPr>
              <a:t>a) </a:t>
            </a:r>
            <a:r>
              <a:rPr lang="en-US" sz="6400" dirty="0" err="1">
                <a:solidFill>
                  <a:srgbClr val="2C1A0E"/>
                </a:solidFill>
              </a:rPr>
              <a:t>recupera</a:t>
            </a:r>
            <a:r>
              <a:rPr lang="en-US" sz="6400" dirty="0">
                <a:solidFill>
                  <a:srgbClr val="2C1A0E"/>
                </a:solidFill>
              </a:rPr>
              <a:t> el </a:t>
            </a:r>
            <a:r>
              <a:rPr lang="en-US" sz="6400" dirty="0" err="1">
                <a:solidFill>
                  <a:srgbClr val="2C1A0E"/>
                </a:solidFill>
              </a:rPr>
              <a:t>juicio</a:t>
            </a:r>
            <a:r>
              <a:rPr lang="en-US" sz="6400" dirty="0">
                <a:solidFill>
                  <a:srgbClr val="2C1A0E"/>
                </a:solidFill>
              </a:rPr>
              <a:t> b) </a:t>
            </a:r>
            <a:r>
              <a:rPr lang="en-US" sz="6400" dirty="0" err="1">
                <a:solidFill>
                  <a:srgbClr val="2C1A0E"/>
                </a:solidFill>
              </a:rPr>
              <a:t>finalizado</a:t>
            </a:r>
            <a:r>
              <a:rPr lang="en-US" sz="6400" dirty="0">
                <a:solidFill>
                  <a:srgbClr val="2C1A0E"/>
                </a:solidFill>
              </a:rPr>
              <a:t> el </a:t>
            </a:r>
            <a:r>
              <a:rPr lang="en-US" sz="6400" dirty="0" err="1">
                <a:solidFill>
                  <a:srgbClr val="2C1A0E"/>
                </a:solidFill>
              </a:rPr>
              <a:t>proceso</a:t>
            </a:r>
            <a:r>
              <a:rPr lang="en-US" sz="6400" dirty="0">
                <a:solidFill>
                  <a:srgbClr val="2C1A0E"/>
                </a:solidFill>
              </a:rPr>
              <a:t> c) </a:t>
            </a:r>
            <a:r>
              <a:rPr lang="en-US" sz="6400" dirty="0" err="1">
                <a:solidFill>
                  <a:srgbClr val="2C1A0E"/>
                </a:solidFill>
              </a:rPr>
              <a:t>terminado</a:t>
            </a:r>
            <a:r>
              <a:rPr lang="en-US" sz="6400" dirty="0">
                <a:solidFill>
                  <a:srgbClr val="2C1A0E"/>
                </a:solidFill>
              </a:rPr>
              <a:t> o </a:t>
            </a:r>
            <a:r>
              <a:rPr lang="en-US" sz="6400" dirty="0" err="1">
                <a:solidFill>
                  <a:srgbClr val="2C1A0E"/>
                </a:solidFill>
              </a:rPr>
              <a:t>destruido</a:t>
            </a:r>
            <a:r>
              <a:rPr lang="en-US" sz="6400" dirty="0">
                <a:solidFill>
                  <a:srgbClr val="2C1A0E"/>
                </a:solidFill>
              </a:rPr>
              <a:t> el </a:t>
            </a:r>
            <a:r>
              <a:rPr lang="en-US" sz="6400" dirty="0" err="1">
                <a:solidFill>
                  <a:srgbClr val="2C1A0E"/>
                </a:solidFill>
              </a:rPr>
              <a:t>juicio</a:t>
            </a:r>
            <a:endParaRPr lang="en-US" sz="6400" dirty="0"/>
          </a:p>
          <a:p>
            <a:pPr lvl="0">
              <a:lnSpc>
                <a:spcPct val="90000"/>
              </a:lnSpc>
              <a:spcAft>
                <a:spcPts val="600"/>
              </a:spcAft>
            </a:pPr>
            <a:r>
              <a:rPr lang="en-US" sz="6400" dirty="0">
                <a:solidFill>
                  <a:srgbClr val="2C1A0E"/>
                </a:solidFill>
              </a:rPr>
              <a:t>     9. «</a:t>
            </a:r>
            <a:r>
              <a:rPr lang="en-US" sz="6400" dirty="0" err="1">
                <a:solidFill>
                  <a:srgbClr val="2C1A0E"/>
                </a:solidFill>
              </a:rPr>
              <a:t>cobrase</a:t>
            </a:r>
            <a:r>
              <a:rPr lang="en-US" sz="6400" dirty="0">
                <a:solidFill>
                  <a:srgbClr val="2C1A0E"/>
                </a:solidFill>
              </a:rPr>
              <a:t> </a:t>
            </a:r>
            <a:r>
              <a:rPr lang="en-US" sz="6400" dirty="0" err="1">
                <a:solidFill>
                  <a:srgbClr val="2C1A0E"/>
                </a:solidFill>
              </a:rPr>
              <a:t>eterno</a:t>
            </a:r>
            <a:r>
              <a:rPr lang="en-US" sz="6400" dirty="0">
                <a:solidFill>
                  <a:srgbClr val="2C1A0E"/>
                </a:solidFill>
              </a:rPr>
              <a:t> </a:t>
            </a:r>
            <a:r>
              <a:rPr lang="en-US" sz="6400" dirty="0" err="1">
                <a:solidFill>
                  <a:srgbClr val="2C1A0E"/>
                </a:solidFill>
              </a:rPr>
              <a:t>nombre</a:t>
            </a:r>
            <a:r>
              <a:rPr lang="en-US" sz="6400" dirty="0">
                <a:solidFill>
                  <a:srgbClr val="2C1A0E"/>
                </a:solidFill>
              </a:rPr>
              <a:t> y </a:t>
            </a:r>
            <a:r>
              <a:rPr lang="en-US" sz="6400" dirty="0" err="1">
                <a:solidFill>
                  <a:srgbClr val="2C1A0E"/>
                </a:solidFill>
              </a:rPr>
              <a:t>fama</a:t>
            </a:r>
            <a:r>
              <a:rPr lang="en-US" sz="6400" dirty="0">
                <a:solidFill>
                  <a:srgbClr val="2C1A0E"/>
                </a:solidFill>
              </a:rPr>
              <a:t>»                                                                                                                                                                         </a:t>
            </a:r>
          </a:p>
          <a:p>
            <a:pPr lvl="0">
              <a:lnSpc>
                <a:spcPct val="90000"/>
              </a:lnSpc>
              <a:spcAft>
                <a:spcPts val="600"/>
              </a:spcAft>
            </a:pPr>
            <a:r>
              <a:rPr lang="en-US" sz="6400" dirty="0">
                <a:solidFill>
                  <a:srgbClr val="2C1A0E"/>
                </a:solidFill>
              </a:rPr>
              <a:t>a) </a:t>
            </a:r>
            <a:r>
              <a:rPr lang="en-US" sz="6400" dirty="0" err="1">
                <a:solidFill>
                  <a:srgbClr val="2C1A0E"/>
                </a:solidFill>
              </a:rPr>
              <a:t>que</a:t>
            </a:r>
            <a:r>
              <a:rPr lang="en-US" sz="6400" dirty="0">
                <a:solidFill>
                  <a:srgbClr val="2C1A0E"/>
                </a:solidFill>
              </a:rPr>
              <a:t> </a:t>
            </a:r>
            <a:r>
              <a:rPr lang="en-US" sz="6400" dirty="0" err="1">
                <a:solidFill>
                  <a:srgbClr val="2C1A0E"/>
                </a:solidFill>
              </a:rPr>
              <a:t>cobrará</a:t>
            </a:r>
            <a:r>
              <a:rPr lang="en-US" sz="6400" dirty="0">
                <a:solidFill>
                  <a:srgbClr val="2C1A0E"/>
                </a:solidFill>
              </a:rPr>
              <a:t> un </a:t>
            </a:r>
            <a:r>
              <a:rPr lang="en-US" sz="6400" dirty="0" err="1">
                <a:solidFill>
                  <a:srgbClr val="2C1A0E"/>
                </a:solidFill>
              </a:rPr>
              <a:t>salario</a:t>
            </a:r>
            <a:r>
              <a:rPr lang="en-US" sz="6400" dirty="0">
                <a:solidFill>
                  <a:srgbClr val="2C1A0E"/>
                </a:solidFill>
              </a:rPr>
              <a:t> </a:t>
            </a:r>
            <a:r>
              <a:rPr lang="en-US" sz="6400" dirty="0" err="1">
                <a:solidFill>
                  <a:srgbClr val="2C1A0E"/>
                </a:solidFill>
              </a:rPr>
              <a:t>eterno</a:t>
            </a:r>
            <a:r>
              <a:rPr lang="en-US" sz="6400" dirty="0">
                <a:solidFill>
                  <a:srgbClr val="2C1A0E"/>
                </a:solidFill>
              </a:rPr>
              <a:t>, b) </a:t>
            </a:r>
            <a:r>
              <a:rPr lang="en-US" sz="6400" dirty="0" err="1">
                <a:solidFill>
                  <a:srgbClr val="2C1A0E"/>
                </a:solidFill>
              </a:rPr>
              <a:t>que</a:t>
            </a:r>
            <a:r>
              <a:rPr lang="en-US" sz="6400" dirty="0">
                <a:solidFill>
                  <a:srgbClr val="2C1A0E"/>
                </a:solidFill>
              </a:rPr>
              <a:t> </a:t>
            </a:r>
            <a:r>
              <a:rPr lang="en-US" sz="6400" dirty="0" err="1">
                <a:solidFill>
                  <a:srgbClr val="2C1A0E"/>
                </a:solidFill>
              </a:rPr>
              <a:t>recuperará</a:t>
            </a:r>
            <a:r>
              <a:rPr lang="en-US" sz="6400" dirty="0">
                <a:solidFill>
                  <a:srgbClr val="2C1A0E"/>
                </a:solidFill>
              </a:rPr>
              <a:t> un </a:t>
            </a:r>
            <a:r>
              <a:rPr lang="en-US" sz="6400" dirty="0" err="1">
                <a:solidFill>
                  <a:srgbClr val="2C1A0E"/>
                </a:solidFill>
              </a:rPr>
              <a:t>nombre</a:t>
            </a:r>
            <a:r>
              <a:rPr lang="en-US" sz="6400" dirty="0">
                <a:solidFill>
                  <a:srgbClr val="2C1A0E"/>
                </a:solidFill>
              </a:rPr>
              <a:t> </a:t>
            </a:r>
            <a:r>
              <a:rPr lang="en-US" sz="6400" dirty="0" err="1">
                <a:solidFill>
                  <a:srgbClr val="2C1A0E"/>
                </a:solidFill>
              </a:rPr>
              <a:t>olvidado</a:t>
            </a:r>
            <a:r>
              <a:rPr lang="en-US" sz="6400" dirty="0">
                <a:solidFill>
                  <a:srgbClr val="2C1A0E"/>
                </a:solidFill>
              </a:rPr>
              <a:t>, c) </a:t>
            </a:r>
            <a:r>
              <a:rPr lang="en-US" sz="6400" dirty="0" err="1">
                <a:solidFill>
                  <a:srgbClr val="2C1A0E"/>
                </a:solidFill>
              </a:rPr>
              <a:t>que</a:t>
            </a:r>
            <a:r>
              <a:rPr lang="en-US" sz="6400" dirty="0">
                <a:solidFill>
                  <a:srgbClr val="2C1A0E"/>
                </a:solidFill>
              </a:rPr>
              <a:t> </a:t>
            </a:r>
            <a:r>
              <a:rPr lang="en-US" sz="6400" dirty="0" err="1">
                <a:solidFill>
                  <a:srgbClr val="2C1A0E"/>
                </a:solidFill>
              </a:rPr>
              <a:t>ganará</a:t>
            </a:r>
            <a:r>
              <a:rPr lang="en-US" sz="6400" dirty="0">
                <a:solidFill>
                  <a:srgbClr val="2C1A0E"/>
                </a:solidFill>
              </a:rPr>
              <a:t> o </a:t>
            </a:r>
            <a:r>
              <a:rPr lang="en-US" sz="6400" dirty="0" err="1">
                <a:solidFill>
                  <a:srgbClr val="2C1A0E"/>
                </a:solidFill>
              </a:rPr>
              <a:t>alcanzará</a:t>
            </a:r>
            <a:r>
              <a:rPr lang="en-US" sz="6400" dirty="0">
                <a:solidFill>
                  <a:srgbClr val="2C1A0E"/>
                </a:solidFill>
              </a:rPr>
              <a:t> </a:t>
            </a:r>
          </a:p>
          <a:p>
            <a:pPr lvl="0">
              <a:lnSpc>
                <a:spcPct val="90000"/>
              </a:lnSpc>
              <a:spcAft>
                <a:spcPts val="600"/>
              </a:spcAft>
            </a:pPr>
            <a:r>
              <a:rPr lang="en-US" sz="6400" dirty="0">
                <a:solidFill>
                  <a:srgbClr val="2C1A0E"/>
                </a:solidFill>
              </a:rPr>
              <a:t>     </a:t>
            </a:r>
            <a:r>
              <a:rPr lang="en-US" sz="6400" dirty="0" err="1">
                <a:solidFill>
                  <a:srgbClr val="2C1A0E"/>
                </a:solidFill>
              </a:rPr>
              <a:t>fama</a:t>
            </a:r>
            <a:r>
              <a:rPr lang="en-US" sz="6400" dirty="0">
                <a:solidFill>
                  <a:srgbClr val="2C1A0E"/>
                </a:solidFill>
              </a:rPr>
              <a:t> </a:t>
            </a:r>
            <a:r>
              <a:rPr lang="en-US" sz="6400" dirty="0" err="1">
                <a:solidFill>
                  <a:srgbClr val="2C1A0E"/>
                </a:solidFill>
              </a:rPr>
              <a:t>eterna</a:t>
            </a:r>
            <a:endParaRPr lang="en-US" sz="6400" dirty="0"/>
          </a:p>
          <a:p>
            <a:pPr>
              <a:lnSpc>
                <a:spcPct val="90000"/>
              </a:lnSpc>
              <a:spcAft>
                <a:spcPts val="600"/>
              </a:spcAft>
            </a:pPr>
            <a:r>
              <a:rPr lang="en-US" sz="6400" dirty="0">
                <a:solidFill>
                  <a:srgbClr val="2C1A0E"/>
                </a:solidFill>
              </a:rPr>
              <a:t> </a:t>
            </a:r>
          </a:p>
          <a:p>
            <a:pPr>
              <a:lnSpc>
                <a:spcPct val="90000"/>
              </a:lnSpc>
              <a:spcAft>
                <a:spcPts val="600"/>
              </a:spcAft>
            </a:pPr>
            <a:r>
              <a:rPr lang="en-US" sz="5600" dirty="0">
                <a:solidFill>
                  <a:srgbClr val="2C1A0E"/>
                </a:solidFill>
              </a:rPr>
              <a:t> </a:t>
            </a:r>
          </a:p>
          <a:p>
            <a:pPr indent="-228600">
              <a:lnSpc>
                <a:spcPct val="90000"/>
              </a:lnSpc>
              <a:spcAft>
                <a:spcPts val="600"/>
              </a:spcAft>
              <a:buFont typeface="Arial" panose="020B0604020202020204" pitchFamily="34" charset="0"/>
              <a:buChar char="•"/>
            </a:pPr>
            <a:endParaRPr lang="en-US" sz="500" dirty="0"/>
          </a:p>
        </p:txBody>
      </p:sp>
      <p:pic>
        <p:nvPicPr>
          <p:cNvPr id="4" name="Imagen 3">
            <a:extLst>
              <a:ext uri="{FF2B5EF4-FFF2-40B4-BE49-F238E27FC236}">
                <a16:creationId xmlns:a16="http://schemas.microsoft.com/office/drawing/2014/main" id="{9BAD371F-2AA0-2B2D-46C5-2A58C794BF61}"/>
              </a:ext>
            </a:extLst>
          </p:cNvPr>
          <p:cNvPicPr>
            <a:picLocks noChangeAspect="1"/>
          </p:cNvPicPr>
          <p:nvPr/>
        </p:nvPicPr>
        <p:blipFill>
          <a:blip r:embed="rId2"/>
          <a:srcRect l="16435" r="1401" b="1"/>
          <a:stretch>
            <a:fillRect/>
          </a:stretch>
        </p:blipFill>
        <p:spPr>
          <a:xfrm>
            <a:off x="8872150" y="10"/>
            <a:ext cx="331984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524468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E0E82B58-9095-9CD0-4CF1-CA41124D3574}"/>
              </a:ext>
            </a:extLst>
          </p:cNvPr>
          <p:cNvPicPr>
            <a:picLocks noChangeAspect="1"/>
          </p:cNvPicPr>
          <p:nvPr/>
        </p:nvPicPr>
        <p:blipFill>
          <a:blip r:embed="rId2"/>
          <a:stretch>
            <a:fillRect/>
          </a:stretch>
        </p:blipFill>
        <p:spPr>
          <a:xfrm>
            <a:off x="145143" y="34304"/>
            <a:ext cx="4147457" cy="6125196"/>
          </a:xfrm>
          <a:prstGeom prst="rect">
            <a:avLst/>
          </a:prstGeom>
        </p:spPr>
      </p:pic>
      <p:sp>
        <p:nvSpPr>
          <p:cNvPr id="2" name="CuadroTexto 1">
            <a:extLst>
              <a:ext uri="{FF2B5EF4-FFF2-40B4-BE49-F238E27FC236}">
                <a16:creationId xmlns:a16="http://schemas.microsoft.com/office/drawing/2014/main" id="{A6F24991-AB0E-D37F-230D-182C6E104867}"/>
              </a:ext>
            </a:extLst>
          </p:cNvPr>
          <p:cNvSpPr txBox="1"/>
          <p:nvPr/>
        </p:nvSpPr>
        <p:spPr>
          <a:xfrm>
            <a:off x="4437743" y="174171"/>
            <a:ext cx="7609114" cy="6226201"/>
          </a:xfrm>
          <a:prstGeom prst="rect">
            <a:avLst/>
          </a:prstGeom>
        </p:spPr>
        <p:txBody>
          <a:bodyPr vert="horz" lIns="91440" tIns="45720" rIns="91440" bIns="45720" rtlCol="0" anchor="t">
            <a:normAutofit fontScale="70000" lnSpcReduction="20000"/>
          </a:bodyPr>
          <a:lstStyle/>
          <a:p>
            <a:pPr>
              <a:lnSpc>
                <a:spcPct val="90000"/>
              </a:lnSpc>
              <a:spcAft>
                <a:spcPts val="600"/>
              </a:spcAft>
            </a:pPr>
            <a:r>
              <a:rPr lang="en-US" sz="2300" dirty="0">
                <a:solidFill>
                  <a:srgbClr val="2C1A0E"/>
                </a:solidFill>
              </a:rPr>
              <a:t>2. </a:t>
            </a:r>
            <a:r>
              <a:rPr lang="en-US" sz="2300" dirty="0" err="1"/>
              <a:t>Léxico</a:t>
            </a:r>
            <a:r>
              <a:rPr lang="en-US" sz="2300" dirty="0">
                <a:solidFill>
                  <a:srgbClr val="2C1A0E"/>
                </a:solidFill>
              </a:rPr>
              <a:t>  Claro y </a:t>
            </a:r>
            <a:r>
              <a:rPr lang="en-US" sz="2300" dirty="0" err="1">
                <a:solidFill>
                  <a:srgbClr val="2C1A0E"/>
                </a:solidFill>
              </a:rPr>
              <a:t>turbio</a:t>
            </a:r>
            <a:r>
              <a:rPr lang="en-US" sz="2300" dirty="0">
                <a:solidFill>
                  <a:srgbClr val="2C1A0E"/>
                </a:solidFill>
              </a:rPr>
              <a:t> son </a:t>
            </a:r>
            <a:r>
              <a:rPr lang="en-US" sz="2300" dirty="0" err="1">
                <a:solidFill>
                  <a:srgbClr val="2C1A0E"/>
                </a:solidFill>
              </a:rPr>
              <a:t>adjetivos</a:t>
            </a:r>
            <a:r>
              <a:rPr lang="en-US" sz="2300" dirty="0">
                <a:solidFill>
                  <a:srgbClr val="2C1A0E"/>
                </a:solidFill>
              </a:rPr>
              <a:t> </a:t>
            </a:r>
            <a:r>
              <a:rPr lang="en-US" sz="2300" dirty="0" err="1">
                <a:solidFill>
                  <a:srgbClr val="2C1A0E"/>
                </a:solidFill>
              </a:rPr>
              <a:t>que</a:t>
            </a:r>
            <a:r>
              <a:rPr lang="en-US" sz="2300" dirty="0">
                <a:solidFill>
                  <a:srgbClr val="2C1A0E"/>
                </a:solidFill>
              </a:rPr>
              <a:t> </a:t>
            </a:r>
            <a:r>
              <a:rPr lang="en-US" sz="2300" dirty="0" err="1">
                <a:solidFill>
                  <a:srgbClr val="2C1A0E"/>
                </a:solidFill>
              </a:rPr>
              <a:t>aparecen</a:t>
            </a:r>
            <a:r>
              <a:rPr lang="en-US" sz="2300" dirty="0">
                <a:solidFill>
                  <a:srgbClr val="2C1A0E"/>
                </a:solidFill>
              </a:rPr>
              <a:t> el </a:t>
            </a:r>
            <a:r>
              <a:rPr lang="en-US" sz="2300" dirty="0" err="1">
                <a:solidFill>
                  <a:srgbClr val="2C1A0E"/>
                </a:solidFill>
              </a:rPr>
              <a:t>texto</a:t>
            </a:r>
            <a:r>
              <a:rPr lang="en-US" sz="2300" dirty="0">
                <a:solidFill>
                  <a:srgbClr val="2C1A0E"/>
                </a:solidFill>
              </a:rPr>
              <a:t> y son </a:t>
            </a:r>
            <a:r>
              <a:rPr lang="en-US" sz="2300" dirty="0" err="1">
                <a:solidFill>
                  <a:srgbClr val="2C1A0E"/>
                </a:solidFill>
              </a:rPr>
              <a:t>antónimos</a:t>
            </a:r>
            <a:r>
              <a:rPr lang="en-US" sz="2300" dirty="0">
                <a:solidFill>
                  <a:srgbClr val="2C1A0E"/>
                </a:solidFill>
              </a:rPr>
              <a:t>,              </a:t>
            </a:r>
          </a:p>
          <a:p>
            <a:pPr>
              <a:lnSpc>
                <a:spcPct val="90000"/>
              </a:lnSpc>
              <a:spcAft>
                <a:spcPts val="600"/>
              </a:spcAft>
            </a:pPr>
            <a:r>
              <a:rPr lang="en-US" sz="2300" dirty="0">
                <a:solidFill>
                  <a:srgbClr val="2C1A0E"/>
                </a:solidFill>
              </a:rPr>
              <a:t>     </a:t>
            </a:r>
            <a:r>
              <a:rPr lang="en-US" sz="2300" dirty="0" err="1">
                <a:solidFill>
                  <a:srgbClr val="2C1A0E"/>
                </a:solidFill>
              </a:rPr>
              <a:t>relaciona</a:t>
            </a:r>
            <a:r>
              <a:rPr lang="en-US" sz="2300" dirty="0">
                <a:solidFill>
                  <a:srgbClr val="2C1A0E"/>
                </a:solidFill>
              </a:rPr>
              <a:t> </a:t>
            </a:r>
            <a:r>
              <a:rPr lang="en-US" sz="2300" dirty="0" err="1">
                <a:solidFill>
                  <a:srgbClr val="2C1A0E"/>
                </a:solidFill>
              </a:rPr>
              <a:t>cada</a:t>
            </a:r>
            <a:r>
              <a:rPr lang="en-US" sz="2300" dirty="0">
                <a:solidFill>
                  <a:srgbClr val="2C1A0E"/>
                </a:solidFill>
              </a:rPr>
              <a:t> uno con sus </a:t>
            </a:r>
            <a:r>
              <a:rPr lang="en-US" sz="2300" dirty="0" err="1">
                <a:solidFill>
                  <a:srgbClr val="2C1A0E"/>
                </a:solidFill>
              </a:rPr>
              <a:t>sinónimos</a:t>
            </a:r>
            <a:r>
              <a:rPr lang="en-US" sz="2300" dirty="0">
                <a:solidFill>
                  <a:srgbClr val="2C1A0E"/>
                </a:solidFill>
              </a:rPr>
              <a:t> </a:t>
            </a:r>
          </a:p>
          <a:p>
            <a:pPr>
              <a:lnSpc>
                <a:spcPct val="90000"/>
              </a:lnSpc>
              <a:spcAft>
                <a:spcPts val="600"/>
              </a:spcAft>
            </a:pPr>
            <a:r>
              <a:rPr lang="en-US" sz="2300" dirty="0">
                <a:solidFill>
                  <a:srgbClr val="2C1A0E"/>
                </a:solidFill>
              </a:rPr>
              <a:t>    1. </a:t>
            </a:r>
            <a:r>
              <a:rPr lang="en-US" sz="2300" dirty="0" err="1">
                <a:solidFill>
                  <a:srgbClr val="2C1A0E"/>
                </a:solidFill>
              </a:rPr>
              <a:t>Revuelto</a:t>
            </a:r>
            <a:r>
              <a:rPr lang="en-US" sz="2300" dirty="0">
                <a:solidFill>
                  <a:srgbClr val="2C1A0E"/>
                </a:solidFill>
              </a:rPr>
              <a:t>, 2. </a:t>
            </a:r>
            <a:r>
              <a:rPr lang="en-US" sz="2300" dirty="0" err="1">
                <a:solidFill>
                  <a:srgbClr val="2C1A0E"/>
                </a:solidFill>
              </a:rPr>
              <a:t>opaco</a:t>
            </a:r>
            <a:r>
              <a:rPr lang="en-US" sz="2300" dirty="0">
                <a:solidFill>
                  <a:srgbClr val="2C1A0E"/>
                </a:solidFill>
              </a:rPr>
              <a:t>, 3. </a:t>
            </a:r>
            <a:r>
              <a:rPr lang="en-US" sz="2300" dirty="0" err="1">
                <a:solidFill>
                  <a:srgbClr val="2C1A0E"/>
                </a:solidFill>
              </a:rPr>
              <a:t>despejado</a:t>
            </a:r>
            <a:r>
              <a:rPr lang="en-US" sz="2300" dirty="0">
                <a:solidFill>
                  <a:srgbClr val="2C1A0E"/>
                </a:solidFill>
              </a:rPr>
              <a:t>, 4. </a:t>
            </a:r>
            <a:r>
              <a:rPr lang="en-US" sz="2300" dirty="0" err="1">
                <a:solidFill>
                  <a:srgbClr val="2C1A0E"/>
                </a:solidFill>
              </a:rPr>
              <a:t>raso</a:t>
            </a:r>
            <a:r>
              <a:rPr lang="en-US" sz="2300" dirty="0">
                <a:solidFill>
                  <a:srgbClr val="2C1A0E"/>
                </a:solidFill>
              </a:rPr>
              <a:t>, 5. </a:t>
            </a:r>
            <a:r>
              <a:rPr lang="en-US" sz="2300" dirty="0" err="1">
                <a:solidFill>
                  <a:srgbClr val="2C1A0E"/>
                </a:solidFill>
              </a:rPr>
              <a:t>confuso</a:t>
            </a:r>
            <a:r>
              <a:rPr lang="en-US" sz="2300" dirty="0">
                <a:solidFill>
                  <a:srgbClr val="2C1A0E"/>
                </a:solidFill>
              </a:rPr>
              <a:t>, 6. </a:t>
            </a:r>
            <a:r>
              <a:rPr lang="en-US" sz="2300" dirty="0" err="1">
                <a:solidFill>
                  <a:srgbClr val="2C1A0E"/>
                </a:solidFill>
              </a:rPr>
              <a:t>sereno</a:t>
            </a:r>
            <a:r>
              <a:rPr lang="en-US" sz="2300" dirty="0">
                <a:solidFill>
                  <a:srgbClr val="2C1A0E"/>
                </a:solidFill>
              </a:rPr>
              <a:t> </a:t>
            </a:r>
          </a:p>
          <a:p>
            <a:pPr>
              <a:lnSpc>
                <a:spcPct val="90000"/>
              </a:lnSpc>
              <a:spcAft>
                <a:spcPts val="600"/>
              </a:spcAft>
            </a:pPr>
            <a:r>
              <a:rPr lang="en-US" sz="2300" dirty="0">
                <a:solidFill>
                  <a:srgbClr val="2C1A0E"/>
                </a:solidFill>
              </a:rPr>
              <a:t>     ¿Con </a:t>
            </a:r>
            <a:r>
              <a:rPr lang="en-US" sz="2300" dirty="0" err="1">
                <a:solidFill>
                  <a:srgbClr val="2C1A0E"/>
                </a:solidFill>
              </a:rPr>
              <a:t>cuál</a:t>
            </a:r>
            <a:r>
              <a:rPr lang="en-US" sz="2300" dirty="0">
                <a:solidFill>
                  <a:srgbClr val="2C1A0E"/>
                </a:solidFill>
              </a:rPr>
              <a:t> </a:t>
            </a:r>
            <a:r>
              <a:rPr lang="en-US" sz="2300" dirty="0" err="1">
                <a:solidFill>
                  <a:srgbClr val="2C1A0E"/>
                </a:solidFill>
              </a:rPr>
              <a:t>relacionarías</a:t>
            </a:r>
            <a:r>
              <a:rPr lang="en-US" sz="2300" dirty="0">
                <a:solidFill>
                  <a:srgbClr val="2C1A0E"/>
                </a:solidFill>
              </a:rPr>
              <a:t> el día y con </a:t>
            </a:r>
            <a:r>
              <a:rPr lang="en-US" sz="2300" dirty="0" err="1">
                <a:solidFill>
                  <a:srgbClr val="2C1A0E"/>
                </a:solidFill>
              </a:rPr>
              <a:t>cuál</a:t>
            </a:r>
            <a:r>
              <a:rPr lang="en-US" sz="2300" dirty="0">
                <a:solidFill>
                  <a:srgbClr val="2C1A0E"/>
                </a:solidFill>
              </a:rPr>
              <a:t> la </a:t>
            </a:r>
            <a:r>
              <a:rPr lang="en-US" sz="2300" dirty="0" err="1">
                <a:solidFill>
                  <a:srgbClr val="2C1A0E"/>
                </a:solidFill>
              </a:rPr>
              <a:t>noche</a:t>
            </a:r>
            <a:r>
              <a:rPr lang="en-US" sz="2300" dirty="0">
                <a:solidFill>
                  <a:srgbClr val="2C1A0E"/>
                </a:solidFill>
              </a:rPr>
              <a:t>?</a:t>
            </a:r>
          </a:p>
          <a:p>
            <a:pPr>
              <a:lnSpc>
                <a:spcPct val="90000"/>
              </a:lnSpc>
              <a:spcAft>
                <a:spcPts val="600"/>
              </a:spcAft>
            </a:pPr>
            <a:r>
              <a:rPr lang="en-US" sz="2300" dirty="0">
                <a:solidFill>
                  <a:srgbClr val="2C1A0E"/>
                </a:solidFill>
              </a:rPr>
              <a:t>      a. Claro: </a:t>
            </a:r>
          </a:p>
          <a:p>
            <a:pPr>
              <a:lnSpc>
                <a:spcPct val="90000"/>
              </a:lnSpc>
              <a:spcAft>
                <a:spcPts val="600"/>
              </a:spcAft>
            </a:pPr>
            <a:r>
              <a:rPr lang="en-US" sz="2300" dirty="0">
                <a:solidFill>
                  <a:srgbClr val="2C1A0E"/>
                </a:solidFill>
              </a:rPr>
              <a:t>      b. Turbio  </a:t>
            </a:r>
          </a:p>
          <a:p>
            <a:pPr>
              <a:lnSpc>
                <a:spcPct val="90000"/>
              </a:lnSpc>
              <a:spcAft>
                <a:spcPts val="600"/>
              </a:spcAft>
            </a:pPr>
            <a:r>
              <a:rPr lang="en-US" sz="2300" dirty="0">
                <a:solidFill>
                  <a:srgbClr val="2C1A0E"/>
                </a:solidFill>
              </a:rPr>
              <a:t>       </a:t>
            </a:r>
            <a:r>
              <a:rPr lang="en-US" sz="2300" dirty="0" err="1">
                <a:solidFill>
                  <a:srgbClr val="2C1A0E"/>
                </a:solidFill>
              </a:rPr>
              <a:t>Ahora</a:t>
            </a:r>
            <a:r>
              <a:rPr lang="en-US" sz="2300" dirty="0">
                <a:solidFill>
                  <a:srgbClr val="2C1A0E"/>
                </a:solidFill>
              </a:rPr>
              <a:t> </a:t>
            </a:r>
            <a:r>
              <a:rPr lang="en-US" sz="2300" dirty="0" err="1">
                <a:solidFill>
                  <a:srgbClr val="2C1A0E"/>
                </a:solidFill>
              </a:rPr>
              <a:t>relaciona</a:t>
            </a:r>
            <a:r>
              <a:rPr lang="en-US" sz="2300" dirty="0">
                <a:solidFill>
                  <a:srgbClr val="2C1A0E"/>
                </a:solidFill>
              </a:rPr>
              <a:t> las </a:t>
            </a:r>
            <a:r>
              <a:rPr lang="en-US" sz="2300" dirty="0" err="1">
                <a:solidFill>
                  <a:srgbClr val="2C1A0E"/>
                </a:solidFill>
              </a:rPr>
              <a:t>frases</a:t>
            </a:r>
            <a:r>
              <a:rPr lang="en-US" sz="2300" dirty="0">
                <a:solidFill>
                  <a:srgbClr val="2C1A0E"/>
                </a:solidFill>
              </a:rPr>
              <a:t> </a:t>
            </a:r>
            <a:r>
              <a:rPr lang="en-US" sz="2300" dirty="0" err="1">
                <a:solidFill>
                  <a:srgbClr val="2C1A0E"/>
                </a:solidFill>
              </a:rPr>
              <a:t>siguientes</a:t>
            </a:r>
            <a:r>
              <a:rPr lang="en-US" sz="2300" dirty="0">
                <a:solidFill>
                  <a:srgbClr val="2C1A0E"/>
                </a:solidFill>
              </a:rPr>
              <a:t> con sus </a:t>
            </a:r>
            <a:r>
              <a:rPr lang="en-US" sz="2300" dirty="0" err="1">
                <a:solidFill>
                  <a:srgbClr val="2C1A0E"/>
                </a:solidFill>
              </a:rPr>
              <a:t>expresiones</a:t>
            </a:r>
            <a:r>
              <a:rPr lang="en-US" sz="2300" dirty="0">
                <a:solidFill>
                  <a:srgbClr val="2C1A0E"/>
                </a:solidFill>
              </a:rPr>
              <a:t> </a:t>
            </a:r>
            <a:r>
              <a:rPr lang="en-US" sz="2300" dirty="0" err="1">
                <a:solidFill>
                  <a:srgbClr val="2C1A0E"/>
                </a:solidFill>
              </a:rPr>
              <a:t>equivalentes</a:t>
            </a:r>
            <a:r>
              <a:rPr lang="en-US" sz="2300" dirty="0">
                <a:solidFill>
                  <a:srgbClr val="2C1A0E"/>
                </a:solidFill>
              </a:rPr>
              <a:t>: </a:t>
            </a:r>
          </a:p>
          <a:p>
            <a:pPr>
              <a:lnSpc>
                <a:spcPct val="90000"/>
              </a:lnSpc>
              <a:spcAft>
                <a:spcPts val="600"/>
              </a:spcAft>
            </a:pPr>
            <a:r>
              <a:rPr lang="en-US" sz="2300" dirty="0">
                <a:solidFill>
                  <a:srgbClr val="2C1A0E"/>
                </a:solidFill>
              </a:rPr>
              <a:t>       a. se le </a:t>
            </a:r>
            <a:r>
              <a:rPr lang="en-US" sz="2300" dirty="0" err="1">
                <a:solidFill>
                  <a:srgbClr val="2C1A0E"/>
                </a:solidFill>
              </a:rPr>
              <a:t>pasaban</a:t>
            </a:r>
            <a:r>
              <a:rPr lang="en-US" sz="2300" dirty="0">
                <a:solidFill>
                  <a:srgbClr val="2C1A0E"/>
                </a:solidFill>
              </a:rPr>
              <a:t> las </a:t>
            </a:r>
            <a:r>
              <a:rPr lang="en-US" sz="2300" dirty="0" err="1">
                <a:solidFill>
                  <a:srgbClr val="2C1A0E"/>
                </a:solidFill>
              </a:rPr>
              <a:t>noches</a:t>
            </a:r>
            <a:r>
              <a:rPr lang="en-US" sz="2300" dirty="0">
                <a:solidFill>
                  <a:srgbClr val="2C1A0E"/>
                </a:solidFill>
              </a:rPr>
              <a:t> de claro </a:t>
            </a:r>
            <a:r>
              <a:rPr lang="en-US" sz="2300" dirty="0" err="1">
                <a:solidFill>
                  <a:srgbClr val="2C1A0E"/>
                </a:solidFill>
              </a:rPr>
              <a:t>en</a:t>
            </a:r>
            <a:r>
              <a:rPr lang="en-US" sz="2300" dirty="0">
                <a:solidFill>
                  <a:srgbClr val="2C1A0E"/>
                </a:solidFill>
              </a:rPr>
              <a:t> claro                                                                               </a:t>
            </a:r>
          </a:p>
          <a:p>
            <a:pPr>
              <a:lnSpc>
                <a:spcPct val="90000"/>
              </a:lnSpc>
              <a:spcAft>
                <a:spcPts val="600"/>
              </a:spcAft>
            </a:pPr>
            <a:r>
              <a:rPr lang="en-US" sz="2300" dirty="0">
                <a:solidFill>
                  <a:srgbClr val="2C1A0E"/>
                </a:solidFill>
              </a:rPr>
              <a:t>       b. Se le </a:t>
            </a:r>
            <a:r>
              <a:rPr lang="en-US" sz="2300" dirty="0" err="1">
                <a:solidFill>
                  <a:srgbClr val="2C1A0E"/>
                </a:solidFill>
              </a:rPr>
              <a:t>pasaban</a:t>
            </a:r>
            <a:r>
              <a:rPr lang="en-US" sz="2300" dirty="0">
                <a:solidFill>
                  <a:srgbClr val="2C1A0E"/>
                </a:solidFill>
              </a:rPr>
              <a:t> </a:t>
            </a:r>
            <a:r>
              <a:rPr lang="en-US" sz="2300" dirty="0" err="1">
                <a:solidFill>
                  <a:srgbClr val="2C1A0E"/>
                </a:solidFill>
              </a:rPr>
              <a:t>los</a:t>
            </a:r>
            <a:r>
              <a:rPr lang="en-US" sz="2300" dirty="0">
                <a:solidFill>
                  <a:srgbClr val="2C1A0E"/>
                </a:solidFill>
              </a:rPr>
              <a:t> días de </a:t>
            </a:r>
            <a:r>
              <a:rPr lang="en-US" sz="2300" dirty="0" err="1">
                <a:solidFill>
                  <a:srgbClr val="2C1A0E"/>
                </a:solidFill>
              </a:rPr>
              <a:t>turbio</a:t>
            </a:r>
            <a:r>
              <a:rPr lang="en-US" sz="2300" dirty="0">
                <a:solidFill>
                  <a:srgbClr val="2C1A0E"/>
                </a:solidFill>
              </a:rPr>
              <a:t> </a:t>
            </a:r>
            <a:r>
              <a:rPr lang="en-US" sz="2300" dirty="0" err="1">
                <a:solidFill>
                  <a:srgbClr val="2C1A0E"/>
                </a:solidFill>
              </a:rPr>
              <a:t>en</a:t>
            </a:r>
            <a:r>
              <a:rPr lang="en-US" sz="2300" dirty="0">
                <a:solidFill>
                  <a:srgbClr val="2C1A0E"/>
                </a:solidFill>
              </a:rPr>
              <a:t> </a:t>
            </a:r>
            <a:r>
              <a:rPr lang="en-US" sz="2300" dirty="0" err="1">
                <a:solidFill>
                  <a:srgbClr val="2C1A0E"/>
                </a:solidFill>
              </a:rPr>
              <a:t>turbio</a:t>
            </a:r>
            <a:r>
              <a:rPr lang="en-US" sz="2300" dirty="0">
                <a:solidFill>
                  <a:srgbClr val="2C1A0E"/>
                </a:solidFill>
              </a:rPr>
              <a:t> </a:t>
            </a:r>
          </a:p>
          <a:p>
            <a:pPr>
              <a:lnSpc>
                <a:spcPct val="90000"/>
              </a:lnSpc>
              <a:spcAft>
                <a:spcPts val="600"/>
              </a:spcAft>
            </a:pPr>
            <a:r>
              <a:rPr lang="en-US" sz="2300" dirty="0">
                <a:solidFill>
                  <a:srgbClr val="2C1A0E"/>
                </a:solidFill>
              </a:rPr>
              <a:t>       1. de sol a sol, 2. </a:t>
            </a:r>
            <a:r>
              <a:rPr lang="en-US" sz="2300" dirty="0" err="1">
                <a:solidFill>
                  <a:srgbClr val="2C1A0E"/>
                </a:solidFill>
              </a:rPr>
              <a:t>noche</a:t>
            </a:r>
            <a:r>
              <a:rPr lang="en-US" sz="2300" dirty="0">
                <a:solidFill>
                  <a:srgbClr val="2C1A0E"/>
                </a:solidFill>
              </a:rPr>
              <a:t> </a:t>
            </a:r>
            <a:r>
              <a:rPr lang="en-US" sz="2300" dirty="0" err="1">
                <a:solidFill>
                  <a:srgbClr val="2C1A0E"/>
                </a:solidFill>
              </a:rPr>
              <a:t>en</a:t>
            </a:r>
            <a:r>
              <a:rPr lang="en-US" sz="2300" dirty="0">
                <a:solidFill>
                  <a:srgbClr val="2C1A0E"/>
                </a:solidFill>
              </a:rPr>
              <a:t> vela, 3. </a:t>
            </a:r>
            <a:r>
              <a:rPr lang="en-US" sz="2300" dirty="0" err="1">
                <a:solidFill>
                  <a:srgbClr val="2C1A0E"/>
                </a:solidFill>
              </a:rPr>
              <a:t>empalmar</a:t>
            </a:r>
            <a:r>
              <a:rPr lang="en-US" sz="2300" dirty="0">
                <a:solidFill>
                  <a:srgbClr val="2C1A0E"/>
                </a:solidFill>
              </a:rPr>
              <a:t> un día con </a:t>
            </a:r>
            <a:r>
              <a:rPr lang="en-US" sz="2300" dirty="0" err="1">
                <a:solidFill>
                  <a:srgbClr val="2C1A0E"/>
                </a:solidFill>
              </a:rPr>
              <a:t>otro</a:t>
            </a:r>
            <a:r>
              <a:rPr lang="en-US" sz="2300" dirty="0">
                <a:solidFill>
                  <a:srgbClr val="2C1A0E"/>
                </a:solidFill>
              </a:rPr>
              <a:t>, 4. </a:t>
            </a:r>
            <a:r>
              <a:rPr lang="en-US" sz="2300" dirty="0" err="1">
                <a:solidFill>
                  <a:srgbClr val="2C1A0E"/>
                </a:solidFill>
              </a:rPr>
              <a:t>noche</a:t>
            </a:r>
            <a:r>
              <a:rPr lang="en-US" sz="2300" dirty="0">
                <a:solidFill>
                  <a:srgbClr val="2C1A0E"/>
                </a:solidFill>
              </a:rPr>
              <a:t> </a:t>
            </a:r>
            <a:r>
              <a:rPr lang="en-US" sz="2300" dirty="0" err="1">
                <a:solidFill>
                  <a:srgbClr val="2C1A0E"/>
                </a:solidFill>
              </a:rPr>
              <a:t>en</a:t>
            </a:r>
            <a:r>
              <a:rPr lang="en-US" sz="2300" dirty="0">
                <a:solidFill>
                  <a:srgbClr val="2C1A0E"/>
                </a:solidFill>
              </a:rPr>
              <a:t> </a:t>
            </a:r>
            <a:r>
              <a:rPr lang="en-US" sz="2300" dirty="0" err="1">
                <a:solidFill>
                  <a:srgbClr val="2C1A0E"/>
                </a:solidFill>
              </a:rPr>
              <a:t>blanco</a:t>
            </a:r>
            <a:r>
              <a:rPr lang="en-US" sz="2300" dirty="0">
                <a:solidFill>
                  <a:srgbClr val="2C1A0E"/>
                </a:solidFill>
              </a:rPr>
              <a:t>,   </a:t>
            </a:r>
          </a:p>
          <a:p>
            <a:pPr>
              <a:lnSpc>
                <a:spcPct val="90000"/>
              </a:lnSpc>
              <a:spcAft>
                <a:spcPts val="600"/>
              </a:spcAft>
            </a:pPr>
            <a:r>
              <a:rPr lang="en-US" sz="2300" dirty="0">
                <a:solidFill>
                  <a:srgbClr val="2C1A0E"/>
                </a:solidFill>
              </a:rPr>
              <a:t>       5. </a:t>
            </a:r>
            <a:r>
              <a:rPr lang="en-US" sz="2300" dirty="0" err="1">
                <a:solidFill>
                  <a:srgbClr val="2C1A0E"/>
                </a:solidFill>
              </a:rPr>
              <a:t>estar</a:t>
            </a:r>
            <a:r>
              <a:rPr lang="en-US" sz="2300" dirty="0">
                <a:solidFill>
                  <a:srgbClr val="2C1A0E"/>
                </a:solidFill>
              </a:rPr>
              <a:t> de </a:t>
            </a:r>
            <a:r>
              <a:rPr lang="en-US" sz="2300" dirty="0" err="1">
                <a:solidFill>
                  <a:srgbClr val="2C1A0E"/>
                </a:solidFill>
              </a:rPr>
              <a:t>amanecida</a:t>
            </a:r>
            <a:r>
              <a:rPr lang="en-US" sz="2300" dirty="0">
                <a:solidFill>
                  <a:srgbClr val="2C1A0E"/>
                </a:solidFill>
              </a:rPr>
              <a:t> </a:t>
            </a:r>
          </a:p>
          <a:p>
            <a:pPr indent="-228600">
              <a:lnSpc>
                <a:spcPct val="90000"/>
              </a:lnSpc>
              <a:spcAft>
                <a:spcPts val="600"/>
              </a:spcAft>
              <a:buFont typeface="Arial" panose="020B0604020202020204" pitchFamily="34" charset="0"/>
              <a:buChar char="•"/>
            </a:pPr>
            <a:endParaRPr lang="en-US" sz="2300" dirty="0"/>
          </a:p>
          <a:p>
            <a:pPr>
              <a:lnSpc>
                <a:spcPct val="90000"/>
              </a:lnSpc>
              <a:spcAft>
                <a:spcPts val="600"/>
              </a:spcAft>
            </a:pPr>
            <a:r>
              <a:rPr lang="en-US" sz="2300" dirty="0">
                <a:solidFill>
                  <a:srgbClr val="2C1A0E"/>
                </a:solidFill>
              </a:rPr>
              <a:t> 3.  </a:t>
            </a:r>
            <a:r>
              <a:rPr lang="en-US" sz="2300" dirty="0" err="1"/>
              <a:t>Léxico</a:t>
            </a:r>
            <a:r>
              <a:rPr lang="en-US" sz="2300" dirty="0"/>
              <a:t> </a:t>
            </a:r>
            <a:r>
              <a:rPr lang="en-US" sz="2300" dirty="0">
                <a:solidFill>
                  <a:srgbClr val="2C1A0E"/>
                </a:solidFill>
              </a:rPr>
              <a:t> </a:t>
            </a:r>
            <a:r>
              <a:rPr lang="en-US" sz="2300" dirty="0" err="1">
                <a:solidFill>
                  <a:srgbClr val="2C1A0E"/>
                </a:solidFill>
              </a:rPr>
              <a:t>Relaciona</a:t>
            </a:r>
            <a:r>
              <a:rPr lang="en-US" sz="2300" dirty="0">
                <a:solidFill>
                  <a:srgbClr val="2C1A0E"/>
                </a:solidFill>
              </a:rPr>
              <a:t> las </a:t>
            </a:r>
            <a:r>
              <a:rPr lang="en-US" sz="2300" dirty="0" err="1">
                <a:solidFill>
                  <a:srgbClr val="2C1A0E"/>
                </a:solidFill>
              </a:rPr>
              <a:t>siguientes</a:t>
            </a:r>
            <a:r>
              <a:rPr lang="en-US" sz="2300" dirty="0">
                <a:solidFill>
                  <a:srgbClr val="2C1A0E"/>
                </a:solidFill>
              </a:rPr>
              <a:t> </a:t>
            </a:r>
            <a:r>
              <a:rPr lang="en-US" sz="2300" dirty="0" err="1">
                <a:solidFill>
                  <a:srgbClr val="2C1A0E"/>
                </a:solidFill>
              </a:rPr>
              <a:t>expresiones</a:t>
            </a:r>
            <a:r>
              <a:rPr lang="en-US" sz="2300" dirty="0">
                <a:solidFill>
                  <a:srgbClr val="2C1A0E"/>
                </a:solidFill>
              </a:rPr>
              <a:t> con </a:t>
            </a:r>
            <a:r>
              <a:rPr lang="en-US" sz="2300" dirty="0" err="1">
                <a:solidFill>
                  <a:srgbClr val="2C1A0E"/>
                </a:solidFill>
              </a:rPr>
              <a:t>su</a:t>
            </a:r>
            <a:r>
              <a:rPr lang="en-US" sz="2300" dirty="0">
                <a:solidFill>
                  <a:srgbClr val="2C1A0E"/>
                </a:solidFill>
              </a:rPr>
              <a:t> </a:t>
            </a:r>
            <a:r>
              <a:rPr lang="en-US" sz="2300" dirty="0" err="1">
                <a:solidFill>
                  <a:srgbClr val="2C1A0E"/>
                </a:solidFill>
              </a:rPr>
              <a:t>significado</a:t>
            </a:r>
            <a:r>
              <a:rPr lang="en-US" sz="2300" dirty="0">
                <a:solidFill>
                  <a:srgbClr val="2C1A0E"/>
                </a:solidFill>
              </a:rPr>
              <a:t> </a:t>
            </a:r>
          </a:p>
          <a:p>
            <a:pPr>
              <a:lnSpc>
                <a:spcPct val="90000"/>
              </a:lnSpc>
              <a:spcAft>
                <a:spcPts val="600"/>
              </a:spcAft>
            </a:pPr>
            <a:r>
              <a:rPr lang="en-US" sz="2300" dirty="0">
                <a:solidFill>
                  <a:srgbClr val="2C1A0E"/>
                </a:solidFill>
              </a:rPr>
              <a:t>        1. de claro </a:t>
            </a:r>
            <a:r>
              <a:rPr lang="en-US" sz="2300" dirty="0" err="1">
                <a:solidFill>
                  <a:srgbClr val="2C1A0E"/>
                </a:solidFill>
              </a:rPr>
              <a:t>en</a:t>
            </a:r>
            <a:r>
              <a:rPr lang="en-US" sz="2300" dirty="0">
                <a:solidFill>
                  <a:srgbClr val="2C1A0E"/>
                </a:solidFill>
              </a:rPr>
              <a:t> claro,                                                                                                                                                                                              </a:t>
            </a:r>
          </a:p>
          <a:p>
            <a:pPr>
              <a:lnSpc>
                <a:spcPct val="90000"/>
              </a:lnSpc>
              <a:spcAft>
                <a:spcPts val="600"/>
              </a:spcAft>
            </a:pPr>
            <a:r>
              <a:rPr lang="en-US" sz="2300" dirty="0">
                <a:solidFill>
                  <a:srgbClr val="2C1A0E"/>
                </a:solidFill>
              </a:rPr>
              <a:t>        2. de </a:t>
            </a:r>
            <a:r>
              <a:rPr lang="en-US" sz="2300" dirty="0" err="1">
                <a:solidFill>
                  <a:srgbClr val="2C1A0E"/>
                </a:solidFill>
              </a:rPr>
              <a:t>turbio</a:t>
            </a:r>
            <a:r>
              <a:rPr lang="en-US" sz="2300" dirty="0">
                <a:solidFill>
                  <a:srgbClr val="2C1A0E"/>
                </a:solidFill>
              </a:rPr>
              <a:t> </a:t>
            </a:r>
            <a:r>
              <a:rPr lang="en-US" sz="2300" dirty="0" err="1">
                <a:solidFill>
                  <a:srgbClr val="2C1A0E"/>
                </a:solidFill>
              </a:rPr>
              <a:t>en</a:t>
            </a:r>
            <a:r>
              <a:rPr lang="en-US" sz="2300" dirty="0">
                <a:solidFill>
                  <a:srgbClr val="2C1A0E"/>
                </a:solidFill>
              </a:rPr>
              <a:t> </a:t>
            </a:r>
            <a:r>
              <a:rPr lang="en-US" sz="2300" dirty="0" err="1">
                <a:solidFill>
                  <a:srgbClr val="2C1A0E"/>
                </a:solidFill>
              </a:rPr>
              <a:t>turbio</a:t>
            </a:r>
            <a:r>
              <a:rPr lang="en-US" sz="2300" dirty="0">
                <a:solidFill>
                  <a:srgbClr val="2C1A0E"/>
                </a:solidFill>
              </a:rPr>
              <a:t>,                                                                                                                                                                                             </a:t>
            </a:r>
          </a:p>
          <a:p>
            <a:pPr>
              <a:lnSpc>
                <a:spcPct val="90000"/>
              </a:lnSpc>
              <a:spcAft>
                <a:spcPts val="600"/>
              </a:spcAft>
            </a:pPr>
            <a:r>
              <a:rPr lang="en-US" sz="2300" dirty="0">
                <a:solidFill>
                  <a:srgbClr val="2C1A0E"/>
                </a:solidFill>
              </a:rPr>
              <a:t>        3. se le </a:t>
            </a:r>
            <a:r>
              <a:rPr lang="en-US" sz="2300" dirty="0" err="1">
                <a:solidFill>
                  <a:srgbClr val="2C1A0E"/>
                </a:solidFill>
              </a:rPr>
              <a:t>secó</a:t>
            </a:r>
            <a:r>
              <a:rPr lang="en-US" sz="2300" dirty="0">
                <a:solidFill>
                  <a:srgbClr val="2C1A0E"/>
                </a:solidFill>
              </a:rPr>
              <a:t> el </a:t>
            </a:r>
            <a:r>
              <a:rPr lang="en-US" sz="2300" dirty="0" err="1">
                <a:solidFill>
                  <a:srgbClr val="2C1A0E"/>
                </a:solidFill>
              </a:rPr>
              <a:t>celebro</a:t>
            </a:r>
            <a:r>
              <a:rPr lang="en-US" sz="2300" dirty="0">
                <a:solidFill>
                  <a:srgbClr val="2C1A0E"/>
                </a:solidFill>
              </a:rPr>
              <a:t>,                                                                                                                                                                                      </a:t>
            </a:r>
          </a:p>
          <a:p>
            <a:pPr>
              <a:lnSpc>
                <a:spcPct val="90000"/>
              </a:lnSpc>
              <a:spcAft>
                <a:spcPts val="600"/>
              </a:spcAft>
            </a:pPr>
            <a:r>
              <a:rPr lang="en-US" sz="2300" dirty="0">
                <a:solidFill>
                  <a:srgbClr val="2C1A0E"/>
                </a:solidFill>
              </a:rPr>
              <a:t>        4. </a:t>
            </a:r>
            <a:r>
              <a:rPr lang="en-US" sz="2300" dirty="0" err="1">
                <a:solidFill>
                  <a:srgbClr val="2C1A0E"/>
                </a:solidFill>
              </a:rPr>
              <a:t>asentósele</a:t>
            </a:r>
            <a:r>
              <a:rPr lang="en-US" sz="2300" dirty="0">
                <a:solidFill>
                  <a:srgbClr val="2C1A0E"/>
                </a:solidFill>
              </a:rPr>
              <a:t> de </a:t>
            </a:r>
            <a:r>
              <a:rPr lang="en-US" sz="2300" dirty="0" err="1">
                <a:solidFill>
                  <a:srgbClr val="2C1A0E"/>
                </a:solidFill>
              </a:rPr>
              <a:t>tal</a:t>
            </a:r>
            <a:r>
              <a:rPr lang="en-US" sz="2300" dirty="0">
                <a:solidFill>
                  <a:srgbClr val="2C1A0E"/>
                </a:solidFill>
              </a:rPr>
              <a:t> modo </a:t>
            </a:r>
            <a:r>
              <a:rPr lang="en-US" sz="2300" dirty="0" err="1">
                <a:solidFill>
                  <a:srgbClr val="2C1A0E"/>
                </a:solidFill>
              </a:rPr>
              <a:t>en</a:t>
            </a:r>
            <a:r>
              <a:rPr lang="en-US" sz="2300" dirty="0">
                <a:solidFill>
                  <a:srgbClr val="2C1A0E"/>
                </a:solidFill>
              </a:rPr>
              <a:t> la </a:t>
            </a:r>
            <a:r>
              <a:rPr lang="en-US" sz="2300" dirty="0" err="1">
                <a:solidFill>
                  <a:srgbClr val="2C1A0E"/>
                </a:solidFill>
              </a:rPr>
              <a:t>imaginación</a:t>
            </a:r>
            <a:r>
              <a:rPr lang="en-US" sz="2300" dirty="0">
                <a:solidFill>
                  <a:srgbClr val="2C1A0E"/>
                </a:solidFill>
              </a:rPr>
              <a:t> </a:t>
            </a:r>
            <a:r>
              <a:rPr lang="en-US" sz="2300" dirty="0" err="1">
                <a:solidFill>
                  <a:srgbClr val="2C1A0E"/>
                </a:solidFill>
              </a:rPr>
              <a:t>que</a:t>
            </a:r>
            <a:r>
              <a:rPr lang="en-US" sz="2300" dirty="0">
                <a:solidFill>
                  <a:srgbClr val="2C1A0E"/>
                </a:solidFill>
              </a:rPr>
              <a:t> era </a:t>
            </a:r>
            <a:r>
              <a:rPr lang="en-US" sz="2300" dirty="0" err="1">
                <a:solidFill>
                  <a:srgbClr val="2C1A0E"/>
                </a:solidFill>
              </a:rPr>
              <a:t>verdad</a:t>
            </a:r>
            <a:r>
              <a:rPr lang="en-US" sz="2300" dirty="0">
                <a:solidFill>
                  <a:srgbClr val="2C1A0E"/>
                </a:solidFill>
              </a:rPr>
              <a:t>,                                                                                                           </a:t>
            </a:r>
          </a:p>
          <a:p>
            <a:pPr>
              <a:lnSpc>
                <a:spcPct val="90000"/>
              </a:lnSpc>
              <a:spcAft>
                <a:spcPts val="600"/>
              </a:spcAft>
            </a:pPr>
            <a:r>
              <a:rPr lang="en-US" sz="2300" dirty="0">
                <a:solidFill>
                  <a:srgbClr val="2C1A0E"/>
                </a:solidFill>
              </a:rPr>
              <a:t>        5. para el </a:t>
            </a:r>
            <a:r>
              <a:rPr lang="en-US" sz="2300" dirty="0" err="1">
                <a:solidFill>
                  <a:srgbClr val="2C1A0E"/>
                </a:solidFill>
              </a:rPr>
              <a:t>servicio</a:t>
            </a:r>
            <a:r>
              <a:rPr lang="en-US" sz="2300" dirty="0">
                <a:solidFill>
                  <a:srgbClr val="2C1A0E"/>
                </a:solidFill>
              </a:rPr>
              <a:t> de </a:t>
            </a:r>
            <a:r>
              <a:rPr lang="en-US" sz="2300" dirty="0" err="1">
                <a:solidFill>
                  <a:srgbClr val="2C1A0E"/>
                </a:solidFill>
              </a:rPr>
              <a:t>su</a:t>
            </a:r>
            <a:r>
              <a:rPr lang="en-US" sz="2300" dirty="0">
                <a:solidFill>
                  <a:srgbClr val="2C1A0E"/>
                </a:solidFill>
              </a:rPr>
              <a:t> </a:t>
            </a:r>
            <a:r>
              <a:rPr lang="en-US" sz="2300" dirty="0" err="1">
                <a:solidFill>
                  <a:srgbClr val="2C1A0E"/>
                </a:solidFill>
              </a:rPr>
              <a:t>república</a:t>
            </a:r>
            <a:endParaRPr lang="en-US" sz="2300" dirty="0"/>
          </a:p>
          <a:p>
            <a:pPr>
              <a:lnSpc>
                <a:spcPct val="90000"/>
              </a:lnSpc>
              <a:spcAft>
                <a:spcPts val="600"/>
              </a:spcAft>
            </a:pPr>
            <a:endParaRPr lang="en-US" sz="2300" dirty="0"/>
          </a:p>
          <a:p>
            <a:pPr>
              <a:lnSpc>
                <a:spcPct val="90000"/>
              </a:lnSpc>
              <a:spcAft>
                <a:spcPts val="600"/>
              </a:spcAft>
            </a:pPr>
            <a:r>
              <a:rPr lang="en-US" sz="2300" dirty="0">
                <a:solidFill>
                  <a:srgbClr val="2C1A0E"/>
                </a:solidFill>
              </a:rPr>
              <a:t>         a. para el bien de </a:t>
            </a:r>
            <a:r>
              <a:rPr lang="en-US" sz="2300" dirty="0" err="1">
                <a:solidFill>
                  <a:srgbClr val="2C1A0E"/>
                </a:solidFill>
              </a:rPr>
              <a:t>su</a:t>
            </a:r>
            <a:r>
              <a:rPr lang="en-US" sz="2300" dirty="0">
                <a:solidFill>
                  <a:srgbClr val="2C1A0E"/>
                </a:solidFill>
              </a:rPr>
              <a:t> comunidad o </a:t>
            </a:r>
            <a:r>
              <a:rPr lang="en-US" sz="2300" dirty="0" err="1">
                <a:solidFill>
                  <a:srgbClr val="2C1A0E"/>
                </a:solidFill>
              </a:rPr>
              <a:t>país</a:t>
            </a:r>
            <a:r>
              <a:rPr lang="en-US" sz="2300" dirty="0">
                <a:solidFill>
                  <a:srgbClr val="2C1A0E"/>
                </a:solidFill>
              </a:rPr>
              <a:t>                                                                                                                                                       </a:t>
            </a:r>
          </a:p>
          <a:p>
            <a:pPr>
              <a:lnSpc>
                <a:spcPct val="90000"/>
              </a:lnSpc>
              <a:spcAft>
                <a:spcPts val="600"/>
              </a:spcAft>
            </a:pPr>
            <a:r>
              <a:rPr lang="en-US" sz="2300" dirty="0">
                <a:solidFill>
                  <a:srgbClr val="2C1A0E"/>
                </a:solidFill>
              </a:rPr>
              <a:t>         b. </a:t>
            </a:r>
            <a:r>
              <a:rPr lang="en-US" sz="2300" dirty="0" err="1">
                <a:solidFill>
                  <a:srgbClr val="2C1A0E"/>
                </a:solidFill>
              </a:rPr>
              <a:t>perdió</a:t>
            </a:r>
            <a:r>
              <a:rPr lang="en-US" sz="2300" dirty="0">
                <a:solidFill>
                  <a:srgbClr val="2C1A0E"/>
                </a:solidFill>
              </a:rPr>
              <a:t> el </a:t>
            </a:r>
            <a:r>
              <a:rPr lang="en-US" sz="2300" dirty="0" err="1">
                <a:solidFill>
                  <a:srgbClr val="2C1A0E"/>
                </a:solidFill>
              </a:rPr>
              <a:t>juicio</a:t>
            </a:r>
            <a:r>
              <a:rPr lang="en-US" sz="2300" dirty="0">
                <a:solidFill>
                  <a:srgbClr val="2C1A0E"/>
                </a:solidFill>
              </a:rPr>
              <a:t>, se le </a:t>
            </a:r>
            <a:r>
              <a:rPr lang="en-US" sz="2300" dirty="0" err="1">
                <a:solidFill>
                  <a:srgbClr val="2C1A0E"/>
                </a:solidFill>
              </a:rPr>
              <a:t>agotó</a:t>
            </a:r>
            <a:r>
              <a:rPr lang="en-US" sz="2300" dirty="0">
                <a:solidFill>
                  <a:srgbClr val="2C1A0E"/>
                </a:solidFill>
              </a:rPr>
              <a:t> la </a:t>
            </a:r>
            <a:r>
              <a:rPr lang="en-US" sz="2300" dirty="0" err="1">
                <a:solidFill>
                  <a:srgbClr val="2C1A0E"/>
                </a:solidFill>
              </a:rPr>
              <a:t>razón</a:t>
            </a:r>
            <a:r>
              <a:rPr lang="en-US" sz="2300" dirty="0">
                <a:solidFill>
                  <a:srgbClr val="2C1A0E"/>
                </a:solidFill>
              </a:rPr>
              <a:t>                                                                                                                                                      </a:t>
            </a:r>
          </a:p>
          <a:p>
            <a:pPr>
              <a:lnSpc>
                <a:spcPct val="90000"/>
              </a:lnSpc>
              <a:spcAft>
                <a:spcPts val="600"/>
              </a:spcAft>
            </a:pPr>
            <a:r>
              <a:rPr lang="en-US" sz="2300" dirty="0">
                <a:solidFill>
                  <a:srgbClr val="2C1A0E"/>
                </a:solidFill>
              </a:rPr>
              <a:t>         c. </a:t>
            </a:r>
            <a:r>
              <a:rPr lang="en-US" sz="2300" dirty="0" err="1">
                <a:solidFill>
                  <a:srgbClr val="2C1A0E"/>
                </a:solidFill>
              </a:rPr>
              <a:t>desde</a:t>
            </a:r>
            <a:r>
              <a:rPr lang="en-US" sz="2300" dirty="0">
                <a:solidFill>
                  <a:srgbClr val="2C1A0E"/>
                </a:solidFill>
              </a:rPr>
              <a:t> </a:t>
            </a:r>
            <a:r>
              <a:rPr lang="en-US" sz="2300" dirty="0" err="1">
                <a:solidFill>
                  <a:srgbClr val="2C1A0E"/>
                </a:solidFill>
              </a:rPr>
              <a:t>que</a:t>
            </a:r>
            <a:r>
              <a:rPr lang="en-US" sz="2300" dirty="0">
                <a:solidFill>
                  <a:srgbClr val="2C1A0E"/>
                </a:solidFill>
              </a:rPr>
              <a:t> </a:t>
            </a:r>
            <a:r>
              <a:rPr lang="en-US" sz="2300" dirty="0" err="1">
                <a:solidFill>
                  <a:srgbClr val="2C1A0E"/>
                </a:solidFill>
              </a:rPr>
              <a:t>amanece</a:t>
            </a:r>
            <a:r>
              <a:rPr lang="en-US" sz="2300" dirty="0">
                <a:solidFill>
                  <a:srgbClr val="2C1A0E"/>
                </a:solidFill>
              </a:rPr>
              <a:t> hasta </a:t>
            </a:r>
            <a:r>
              <a:rPr lang="en-US" sz="2300" dirty="0" err="1">
                <a:solidFill>
                  <a:srgbClr val="2C1A0E"/>
                </a:solidFill>
              </a:rPr>
              <a:t>que</a:t>
            </a:r>
            <a:r>
              <a:rPr lang="en-US" sz="2300" dirty="0">
                <a:solidFill>
                  <a:srgbClr val="2C1A0E"/>
                </a:solidFill>
              </a:rPr>
              <a:t> </a:t>
            </a:r>
            <a:r>
              <a:rPr lang="en-US" sz="2300" dirty="0" err="1">
                <a:solidFill>
                  <a:srgbClr val="2C1A0E"/>
                </a:solidFill>
              </a:rPr>
              <a:t>amanece</a:t>
            </a:r>
            <a:r>
              <a:rPr lang="en-US" sz="2300" dirty="0">
                <a:solidFill>
                  <a:srgbClr val="2C1A0E"/>
                </a:solidFill>
              </a:rPr>
              <a:t> </a:t>
            </a:r>
            <a:r>
              <a:rPr lang="en-US" sz="2300" dirty="0" err="1">
                <a:solidFill>
                  <a:srgbClr val="2C1A0E"/>
                </a:solidFill>
              </a:rPr>
              <a:t>otra</a:t>
            </a:r>
            <a:r>
              <a:rPr lang="en-US" sz="2300" dirty="0">
                <a:solidFill>
                  <a:srgbClr val="2C1A0E"/>
                </a:solidFill>
              </a:rPr>
              <a:t> </a:t>
            </a:r>
            <a:r>
              <a:rPr lang="en-US" sz="2300" dirty="0" err="1">
                <a:solidFill>
                  <a:srgbClr val="2C1A0E"/>
                </a:solidFill>
              </a:rPr>
              <a:t>vez</a:t>
            </a:r>
            <a:endParaRPr lang="en-US" sz="2300" dirty="0"/>
          </a:p>
          <a:p>
            <a:pPr>
              <a:lnSpc>
                <a:spcPct val="90000"/>
              </a:lnSpc>
              <a:spcAft>
                <a:spcPts val="600"/>
              </a:spcAft>
            </a:pPr>
            <a:r>
              <a:rPr lang="en-US" sz="2300" dirty="0">
                <a:solidFill>
                  <a:srgbClr val="2C1A0E"/>
                </a:solidFill>
              </a:rPr>
              <a:t>         d. </a:t>
            </a:r>
            <a:r>
              <a:rPr lang="en-US" sz="2300" dirty="0" err="1">
                <a:solidFill>
                  <a:srgbClr val="2C1A0E"/>
                </a:solidFill>
              </a:rPr>
              <a:t>llegó</a:t>
            </a:r>
            <a:r>
              <a:rPr lang="en-US" sz="2300" dirty="0">
                <a:solidFill>
                  <a:srgbClr val="2C1A0E"/>
                </a:solidFill>
              </a:rPr>
              <a:t> a </a:t>
            </a:r>
            <a:r>
              <a:rPr lang="en-US" sz="2300" dirty="0" err="1">
                <a:solidFill>
                  <a:srgbClr val="2C1A0E"/>
                </a:solidFill>
              </a:rPr>
              <a:t>creer</a:t>
            </a:r>
            <a:r>
              <a:rPr lang="en-US" sz="2300" dirty="0">
                <a:solidFill>
                  <a:srgbClr val="2C1A0E"/>
                </a:solidFill>
              </a:rPr>
              <a:t> </a:t>
            </a:r>
            <a:r>
              <a:rPr lang="en-US" sz="2300" dirty="0" err="1">
                <a:solidFill>
                  <a:srgbClr val="2C1A0E"/>
                </a:solidFill>
              </a:rPr>
              <a:t>como</a:t>
            </a:r>
            <a:r>
              <a:rPr lang="en-US" sz="2300" dirty="0">
                <a:solidFill>
                  <a:srgbClr val="2C1A0E"/>
                </a:solidFill>
              </a:rPr>
              <a:t> real algo </a:t>
            </a:r>
            <a:r>
              <a:rPr lang="en-US" sz="2300" dirty="0" err="1">
                <a:solidFill>
                  <a:srgbClr val="2C1A0E"/>
                </a:solidFill>
              </a:rPr>
              <a:t>que</a:t>
            </a:r>
            <a:r>
              <a:rPr lang="en-US" sz="2300" dirty="0">
                <a:solidFill>
                  <a:srgbClr val="2C1A0E"/>
                </a:solidFill>
              </a:rPr>
              <a:t> era pura </a:t>
            </a:r>
            <a:r>
              <a:rPr lang="en-US" sz="2300" dirty="0" err="1">
                <a:solidFill>
                  <a:srgbClr val="2C1A0E"/>
                </a:solidFill>
              </a:rPr>
              <a:t>invención</a:t>
            </a:r>
            <a:r>
              <a:rPr lang="en-US" sz="2300" dirty="0">
                <a:solidFill>
                  <a:srgbClr val="2C1A0E"/>
                </a:solidFill>
              </a:rPr>
              <a:t>                                                                                                                       </a:t>
            </a:r>
          </a:p>
          <a:p>
            <a:pPr>
              <a:lnSpc>
                <a:spcPct val="90000"/>
              </a:lnSpc>
              <a:spcAft>
                <a:spcPts val="600"/>
              </a:spcAft>
            </a:pPr>
            <a:r>
              <a:rPr lang="en-US" sz="2300" dirty="0">
                <a:solidFill>
                  <a:srgbClr val="2C1A0E"/>
                </a:solidFill>
              </a:rPr>
              <a:t>         e. de </a:t>
            </a:r>
            <a:r>
              <a:rPr lang="en-US" sz="2300" dirty="0" err="1">
                <a:solidFill>
                  <a:srgbClr val="2C1A0E"/>
                </a:solidFill>
              </a:rPr>
              <a:t>manera</a:t>
            </a:r>
            <a:r>
              <a:rPr lang="en-US" sz="2300" dirty="0">
                <a:solidFill>
                  <a:srgbClr val="2C1A0E"/>
                </a:solidFill>
              </a:rPr>
              <a:t> continua </a:t>
            </a:r>
            <a:r>
              <a:rPr lang="en-US" sz="2300" dirty="0" err="1">
                <a:solidFill>
                  <a:srgbClr val="2C1A0E"/>
                </a:solidFill>
              </a:rPr>
              <a:t>durante</a:t>
            </a:r>
            <a:r>
              <a:rPr lang="en-US" sz="2300" dirty="0">
                <a:solidFill>
                  <a:srgbClr val="2C1A0E"/>
                </a:solidFill>
              </a:rPr>
              <a:t> el día, sin </a:t>
            </a:r>
            <a:r>
              <a:rPr lang="en-US" sz="2300" dirty="0" err="1">
                <a:solidFill>
                  <a:srgbClr val="2C1A0E"/>
                </a:solidFill>
              </a:rPr>
              <a:t>descanso</a:t>
            </a:r>
            <a:r>
              <a:rPr lang="en-US" sz="2300" dirty="0">
                <a:solidFill>
                  <a:srgbClr val="2C1A0E"/>
                </a:solidFill>
              </a:rPr>
              <a:t>.</a:t>
            </a:r>
          </a:p>
          <a:p>
            <a:pPr indent="-228600">
              <a:lnSpc>
                <a:spcPct val="90000"/>
              </a:lnSpc>
              <a:spcAft>
                <a:spcPts val="600"/>
              </a:spcAft>
              <a:buFont typeface="Arial" panose="020B0604020202020204" pitchFamily="34" charset="0"/>
              <a:buChar char="•"/>
            </a:pPr>
            <a:endParaRPr lang="en-US" sz="2300" dirty="0"/>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sz="500" dirty="0"/>
          </a:p>
        </p:txBody>
      </p:sp>
      <p:sp>
        <p:nvSpPr>
          <p:cNvPr id="11" name="Rectangle 10">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7611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sp useBgFill="1">
        <p:nvSpPr>
          <p:cNvPr id="11"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F63F39DB-6716-4663-3E41-22800091626D}"/>
              </a:ext>
            </a:extLst>
          </p:cNvPr>
          <p:cNvSpPr txBox="1"/>
          <p:nvPr/>
        </p:nvSpPr>
        <p:spPr>
          <a:xfrm>
            <a:off x="232229" y="290286"/>
            <a:ext cx="6778171" cy="5843815"/>
          </a:xfrm>
          <a:prstGeom prst="rect">
            <a:avLst/>
          </a:prstGeom>
        </p:spPr>
        <p:txBody>
          <a:bodyPr vert="horz" lIns="91440" tIns="45720" rIns="91440" bIns="45720" rtlCol="0">
            <a:normAutofit/>
          </a:bodyPr>
          <a:lstStyle/>
          <a:p>
            <a:pPr>
              <a:lnSpc>
                <a:spcPct val="90000"/>
              </a:lnSpc>
              <a:spcAft>
                <a:spcPts val="600"/>
              </a:spcAft>
            </a:pPr>
            <a:r>
              <a:rPr lang="en-US" dirty="0">
                <a:solidFill>
                  <a:srgbClr val="2C1A0E"/>
                </a:solidFill>
              </a:rPr>
              <a:t>4. </a:t>
            </a:r>
            <a:r>
              <a:rPr lang="en-US" dirty="0" err="1"/>
              <a:t>Gramática</a:t>
            </a:r>
            <a:r>
              <a:rPr lang="en-US" dirty="0"/>
              <a:t> </a:t>
            </a:r>
            <a:r>
              <a:rPr lang="en-US" dirty="0">
                <a:solidFill>
                  <a:srgbClr val="2C1A0E"/>
                </a:solidFill>
              </a:rPr>
              <a:t>En el </a:t>
            </a:r>
            <a:r>
              <a:rPr lang="en-US" dirty="0" err="1">
                <a:solidFill>
                  <a:srgbClr val="2C1A0E"/>
                </a:solidFill>
              </a:rPr>
              <a:t>texto</a:t>
            </a:r>
            <a:r>
              <a:rPr lang="en-US" dirty="0">
                <a:solidFill>
                  <a:srgbClr val="2C1A0E"/>
                </a:solidFill>
              </a:rPr>
              <a:t> Cervantes </a:t>
            </a:r>
            <a:r>
              <a:rPr lang="en-US" dirty="0" err="1">
                <a:solidFill>
                  <a:srgbClr val="2C1A0E"/>
                </a:solidFill>
              </a:rPr>
              <a:t>utiliza</a:t>
            </a:r>
            <a:r>
              <a:rPr lang="en-US" dirty="0">
                <a:solidFill>
                  <a:srgbClr val="2C1A0E"/>
                </a:solidFill>
              </a:rPr>
              <a:t> </a:t>
            </a:r>
            <a:r>
              <a:rPr lang="en-US" dirty="0" err="1">
                <a:solidFill>
                  <a:srgbClr val="2C1A0E"/>
                </a:solidFill>
              </a:rPr>
              <a:t>una</a:t>
            </a:r>
            <a:r>
              <a:rPr lang="en-US" dirty="0">
                <a:solidFill>
                  <a:srgbClr val="2C1A0E"/>
                </a:solidFill>
              </a:rPr>
              <a:t> </a:t>
            </a:r>
            <a:r>
              <a:rPr lang="en-US" dirty="0" err="1">
                <a:solidFill>
                  <a:srgbClr val="2C1A0E"/>
                </a:solidFill>
              </a:rPr>
              <a:t>figura</a:t>
            </a:r>
            <a:r>
              <a:rPr lang="en-US" dirty="0">
                <a:solidFill>
                  <a:srgbClr val="2C1A0E"/>
                </a:solidFill>
              </a:rPr>
              <a:t> literaria </a:t>
            </a:r>
          </a:p>
          <a:p>
            <a:pPr>
              <a:lnSpc>
                <a:spcPct val="90000"/>
              </a:lnSpc>
              <a:spcAft>
                <a:spcPts val="600"/>
              </a:spcAft>
            </a:pPr>
            <a:r>
              <a:rPr lang="en-US" dirty="0">
                <a:solidFill>
                  <a:srgbClr val="2C1A0E"/>
                </a:solidFill>
              </a:rPr>
              <a:t>     </a:t>
            </a:r>
            <a:r>
              <a:rPr lang="en-US" dirty="0" err="1">
                <a:solidFill>
                  <a:srgbClr val="2C1A0E"/>
                </a:solidFill>
              </a:rPr>
              <a:t>conocida</a:t>
            </a:r>
            <a:r>
              <a:rPr lang="en-US" dirty="0">
                <a:solidFill>
                  <a:srgbClr val="2C1A0E"/>
                </a:solidFill>
              </a:rPr>
              <a:t> </a:t>
            </a:r>
            <a:r>
              <a:rPr lang="en-US" dirty="0" err="1">
                <a:solidFill>
                  <a:srgbClr val="2C1A0E"/>
                </a:solidFill>
              </a:rPr>
              <a:t>como</a:t>
            </a:r>
            <a:r>
              <a:rPr lang="en-US" dirty="0">
                <a:solidFill>
                  <a:srgbClr val="2C1A0E"/>
                </a:solidFill>
              </a:rPr>
              <a:t> </a:t>
            </a:r>
            <a:r>
              <a:rPr lang="en-US" dirty="0" err="1">
                <a:solidFill>
                  <a:srgbClr val="2C1A0E"/>
                </a:solidFill>
              </a:rPr>
              <a:t>hipérbaton</a:t>
            </a:r>
            <a:r>
              <a:rPr lang="en-US" dirty="0">
                <a:solidFill>
                  <a:srgbClr val="2C1A0E"/>
                </a:solidFill>
              </a:rPr>
              <a:t> y </a:t>
            </a:r>
            <a:r>
              <a:rPr lang="en-US" dirty="0" err="1">
                <a:solidFill>
                  <a:srgbClr val="2C1A0E"/>
                </a:solidFill>
              </a:rPr>
              <a:t>que</a:t>
            </a:r>
            <a:r>
              <a:rPr lang="en-US" dirty="0">
                <a:solidFill>
                  <a:srgbClr val="2C1A0E"/>
                </a:solidFill>
              </a:rPr>
              <a:t> </a:t>
            </a:r>
            <a:r>
              <a:rPr lang="en-US" dirty="0" err="1">
                <a:solidFill>
                  <a:srgbClr val="2C1A0E"/>
                </a:solidFill>
              </a:rPr>
              <a:t>consiste</a:t>
            </a:r>
            <a:r>
              <a:rPr lang="en-US" dirty="0">
                <a:solidFill>
                  <a:srgbClr val="2C1A0E"/>
                </a:solidFill>
              </a:rPr>
              <a:t> </a:t>
            </a:r>
            <a:r>
              <a:rPr lang="en-US" dirty="0" err="1">
                <a:solidFill>
                  <a:srgbClr val="2C1A0E"/>
                </a:solidFill>
              </a:rPr>
              <a:t>en</a:t>
            </a:r>
            <a:r>
              <a:rPr lang="en-US" dirty="0">
                <a:solidFill>
                  <a:srgbClr val="2C1A0E"/>
                </a:solidFill>
              </a:rPr>
              <a:t> </a:t>
            </a:r>
            <a:r>
              <a:rPr lang="en-US" dirty="0" err="1">
                <a:solidFill>
                  <a:srgbClr val="2C1A0E"/>
                </a:solidFill>
              </a:rPr>
              <a:t>alterar</a:t>
            </a:r>
            <a:r>
              <a:rPr lang="en-US" dirty="0">
                <a:solidFill>
                  <a:srgbClr val="2C1A0E"/>
                </a:solidFill>
              </a:rPr>
              <a:t> el </a:t>
            </a:r>
            <a:r>
              <a:rPr lang="en-US" dirty="0" err="1">
                <a:solidFill>
                  <a:srgbClr val="2C1A0E"/>
                </a:solidFill>
              </a:rPr>
              <a:t>orden</a:t>
            </a:r>
            <a:r>
              <a:rPr lang="en-US" dirty="0">
                <a:solidFill>
                  <a:srgbClr val="2C1A0E"/>
                </a:solidFill>
              </a:rPr>
              <a:t> </a:t>
            </a:r>
          </a:p>
          <a:p>
            <a:pPr>
              <a:lnSpc>
                <a:spcPct val="90000"/>
              </a:lnSpc>
              <a:spcAft>
                <a:spcPts val="600"/>
              </a:spcAft>
            </a:pPr>
            <a:r>
              <a:rPr lang="en-US" dirty="0">
                <a:solidFill>
                  <a:srgbClr val="2C1A0E"/>
                </a:solidFill>
              </a:rPr>
              <a:t>     </a:t>
            </a:r>
            <a:r>
              <a:rPr lang="en-US" dirty="0" err="1">
                <a:solidFill>
                  <a:srgbClr val="2C1A0E"/>
                </a:solidFill>
              </a:rPr>
              <a:t>lógico</a:t>
            </a:r>
            <a:r>
              <a:rPr lang="en-US" dirty="0">
                <a:solidFill>
                  <a:srgbClr val="2C1A0E"/>
                </a:solidFill>
              </a:rPr>
              <a:t> o </a:t>
            </a:r>
            <a:r>
              <a:rPr lang="en-US" dirty="0" err="1">
                <a:solidFill>
                  <a:srgbClr val="2C1A0E"/>
                </a:solidFill>
              </a:rPr>
              <a:t>gramatical</a:t>
            </a:r>
            <a:r>
              <a:rPr lang="en-US" dirty="0">
                <a:solidFill>
                  <a:srgbClr val="2C1A0E"/>
                </a:solidFill>
              </a:rPr>
              <a:t> de las palabras </a:t>
            </a:r>
            <a:r>
              <a:rPr lang="en-US" dirty="0" err="1">
                <a:solidFill>
                  <a:srgbClr val="2C1A0E"/>
                </a:solidFill>
              </a:rPr>
              <a:t>en</a:t>
            </a:r>
            <a:r>
              <a:rPr lang="en-US" dirty="0">
                <a:solidFill>
                  <a:srgbClr val="2C1A0E"/>
                </a:solidFill>
              </a:rPr>
              <a:t> </a:t>
            </a:r>
            <a:r>
              <a:rPr lang="en-US" dirty="0" err="1">
                <a:solidFill>
                  <a:srgbClr val="2C1A0E"/>
                </a:solidFill>
              </a:rPr>
              <a:t>una</a:t>
            </a:r>
            <a:r>
              <a:rPr lang="en-US" dirty="0">
                <a:solidFill>
                  <a:srgbClr val="2C1A0E"/>
                </a:solidFill>
              </a:rPr>
              <a:t> </a:t>
            </a:r>
            <a:r>
              <a:rPr lang="en-US" dirty="0" err="1">
                <a:solidFill>
                  <a:srgbClr val="2C1A0E"/>
                </a:solidFill>
              </a:rPr>
              <a:t>oración</a:t>
            </a:r>
            <a:r>
              <a:rPr lang="en-US" dirty="0">
                <a:solidFill>
                  <a:srgbClr val="2C1A0E"/>
                </a:solidFill>
              </a:rPr>
              <a:t>.                                     </a:t>
            </a:r>
          </a:p>
          <a:p>
            <a:pPr>
              <a:lnSpc>
                <a:spcPct val="90000"/>
              </a:lnSpc>
              <a:spcAft>
                <a:spcPts val="600"/>
              </a:spcAft>
            </a:pPr>
            <a:r>
              <a:rPr lang="en-US" dirty="0">
                <a:solidFill>
                  <a:srgbClr val="2C1A0E"/>
                </a:solidFill>
              </a:rPr>
              <a:t>     Un </a:t>
            </a:r>
            <a:r>
              <a:rPr lang="en-US" dirty="0" err="1">
                <a:solidFill>
                  <a:srgbClr val="2C1A0E"/>
                </a:solidFill>
              </a:rPr>
              <a:t>ejemplo</a:t>
            </a:r>
            <a:r>
              <a:rPr lang="en-US" dirty="0">
                <a:solidFill>
                  <a:srgbClr val="2C1A0E"/>
                </a:solidFill>
              </a:rPr>
              <a:t>  </a:t>
            </a:r>
            <a:r>
              <a:rPr lang="en-US" dirty="0" err="1">
                <a:solidFill>
                  <a:srgbClr val="2C1A0E"/>
                </a:solidFill>
              </a:rPr>
              <a:t>clásico</a:t>
            </a:r>
            <a:r>
              <a:rPr lang="en-US" dirty="0">
                <a:solidFill>
                  <a:srgbClr val="2C1A0E"/>
                </a:solidFill>
              </a:rPr>
              <a:t> es:                                                                              </a:t>
            </a:r>
          </a:p>
          <a:p>
            <a:pPr>
              <a:lnSpc>
                <a:spcPct val="90000"/>
              </a:lnSpc>
              <a:spcAft>
                <a:spcPts val="600"/>
              </a:spcAft>
            </a:pPr>
            <a:r>
              <a:rPr lang="en-US" i="1" dirty="0">
                <a:solidFill>
                  <a:srgbClr val="2C1A0E"/>
                </a:solidFill>
              </a:rPr>
              <a:t>      En un </a:t>
            </a:r>
            <a:r>
              <a:rPr lang="en-US" i="1" dirty="0" err="1">
                <a:solidFill>
                  <a:srgbClr val="2C1A0E"/>
                </a:solidFill>
              </a:rPr>
              <a:t>lugar</a:t>
            </a:r>
            <a:r>
              <a:rPr lang="en-US" i="1" dirty="0">
                <a:solidFill>
                  <a:srgbClr val="2C1A0E"/>
                </a:solidFill>
              </a:rPr>
              <a:t> de la Mancha de </a:t>
            </a:r>
            <a:r>
              <a:rPr lang="en-US" i="1" dirty="0" err="1">
                <a:solidFill>
                  <a:srgbClr val="2C1A0E"/>
                </a:solidFill>
              </a:rPr>
              <a:t>cuyo</a:t>
            </a:r>
            <a:r>
              <a:rPr lang="en-US" i="1" dirty="0">
                <a:solidFill>
                  <a:srgbClr val="2C1A0E"/>
                </a:solidFill>
              </a:rPr>
              <a:t> </a:t>
            </a:r>
            <a:r>
              <a:rPr lang="en-US" i="1" dirty="0" err="1">
                <a:solidFill>
                  <a:srgbClr val="2C1A0E"/>
                </a:solidFill>
              </a:rPr>
              <a:t>nombre</a:t>
            </a:r>
            <a:r>
              <a:rPr lang="en-US" i="1" dirty="0">
                <a:solidFill>
                  <a:srgbClr val="2C1A0E"/>
                </a:solidFill>
              </a:rPr>
              <a:t> no </a:t>
            </a:r>
            <a:r>
              <a:rPr lang="en-US" i="1" dirty="0" err="1">
                <a:solidFill>
                  <a:srgbClr val="2C1A0E"/>
                </a:solidFill>
              </a:rPr>
              <a:t>quiero</a:t>
            </a:r>
            <a:r>
              <a:rPr lang="en-US" i="1" dirty="0">
                <a:solidFill>
                  <a:srgbClr val="2C1A0E"/>
                </a:solidFill>
              </a:rPr>
              <a:t> </a:t>
            </a:r>
            <a:r>
              <a:rPr lang="en-US" i="1" dirty="0" err="1">
                <a:solidFill>
                  <a:srgbClr val="2C1A0E"/>
                </a:solidFill>
              </a:rPr>
              <a:t>acordarme</a:t>
            </a:r>
            <a:r>
              <a:rPr lang="en-US" dirty="0">
                <a:solidFill>
                  <a:srgbClr val="2C1A0E"/>
                </a:solidFill>
              </a:rPr>
              <a:t>/   </a:t>
            </a:r>
          </a:p>
          <a:p>
            <a:pPr>
              <a:lnSpc>
                <a:spcPct val="90000"/>
              </a:lnSpc>
              <a:spcAft>
                <a:spcPts val="600"/>
              </a:spcAft>
            </a:pPr>
            <a:r>
              <a:rPr lang="en-US" dirty="0">
                <a:solidFill>
                  <a:srgbClr val="2C1A0E"/>
                </a:solidFill>
              </a:rPr>
              <a:t>     </a:t>
            </a:r>
            <a:r>
              <a:rPr lang="en-US" dirty="0">
                <a:solidFill>
                  <a:srgbClr val="8B1A1A"/>
                </a:solidFill>
              </a:rPr>
              <a:t>No </a:t>
            </a:r>
            <a:r>
              <a:rPr lang="en-US" dirty="0" err="1">
                <a:solidFill>
                  <a:srgbClr val="8B1A1A"/>
                </a:solidFill>
              </a:rPr>
              <a:t>quiero</a:t>
            </a:r>
            <a:r>
              <a:rPr lang="en-US" dirty="0">
                <a:solidFill>
                  <a:srgbClr val="8B1A1A"/>
                </a:solidFill>
              </a:rPr>
              <a:t> </a:t>
            </a:r>
            <a:r>
              <a:rPr lang="en-US" dirty="0" err="1">
                <a:solidFill>
                  <a:srgbClr val="8B1A1A"/>
                </a:solidFill>
              </a:rPr>
              <a:t>acordarme</a:t>
            </a:r>
            <a:r>
              <a:rPr lang="en-US" dirty="0">
                <a:solidFill>
                  <a:srgbClr val="8B1A1A"/>
                </a:solidFill>
              </a:rPr>
              <a:t> del </a:t>
            </a:r>
            <a:r>
              <a:rPr lang="en-US" dirty="0" err="1">
                <a:solidFill>
                  <a:srgbClr val="8B1A1A"/>
                </a:solidFill>
              </a:rPr>
              <a:t>nombre</a:t>
            </a:r>
            <a:r>
              <a:rPr lang="en-US" dirty="0">
                <a:solidFill>
                  <a:srgbClr val="8B1A1A"/>
                </a:solidFill>
              </a:rPr>
              <a:t> de ese </a:t>
            </a:r>
            <a:r>
              <a:rPr lang="en-US" dirty="0" err="1">
                <a:solidFill>
                  <a:srgbClr val="8B1A1A"/>
                </a:solidFill>
              </a:rPr>
              <a:t>lugar</a:t>
            </a:r>
            <a:r>
              <a:rPr lang="en-US" dirty="0">
                <a:solidFill>
                  <a:srgbClr val="8B1A1A"/>
                </a:solidFill>
              </a:rPr>
              <a:t> de la Mancha</a:t>
            </a:r>
          </a:p>
          <a:p>
            <a:pPr>
              <a:lnSpc>
                <a:spcPct val="90000"/>
              </a:lnSpc>
              <a:spcAft>
                <a:spcPts val="600"/>
              </a:spcAft>
            </a:pPr>
            <a:r>
              <a:rPr lang="en-US" dirty="0">
                <a:solidFill>
                  <a:srgbClr val="2C1A0E"/>
                </a:solidFill>
              </a:rPr>
              <a:t>     ¿</a:t>
            </a:r>
            <a:r>
              <a:rPr lang="en-US" dirty="0" err="1">
                <a:solidFill>
                  <a:srgbClr val="2C1A0E"/>
                </a:solidFill>
              </a:rPr>
              <a:t>Puedes</a:t>
            </a:r>
            <a:r>
              <a:rPr lang="en-US" dirty="0">
                <a:solidFill>
                  <a:srgbClr val="2C1A0E"/>
                </a:solidFill>
              </a:rPr>
              <a:t> </a:t>
            </a:r>
            <a:r>
              <a:rPr lang="en-US" dirty="0" err="1">
                <a:solidFill>
                  <a:srgbClr val="2C1A0E"/>
                </a:solidFill>
              </a:rPr>
              <a:t>localizar</a:t>
            </a:r>
            <a:r>
              <a:rPr lang="en-US" dirty="0">
                <a:solidFill>
                  <a:srgbClr val="2C1A0E"/>
                </a:solidFill>
              </a:rPr>
              <a:t> </a:t>
            </a:r>
            <a:r>
              <a:rPr lang="en-US" dirty="0" err="1">
                <a:solidFill>
                  <a:srgbClr val="2C1A0E"/>
                </a:solidFill>
              </a:rPr>
              <a:t>los</a:t>
            </a:r>
            <a:r>
              <a:rPr lang="en-US" dirty="0">
                <a:solidFill>
                  <a:srgbClr val="2C1A0E"/>
                </a:solidFill>
              </a:rPr>
              <a:t> 3  </a:t>
            </a:r>
            <a:r>
              <a:rPr lang="en-US" dirty="0" err="1">
                <a:solidFill>
                  <a:srgbClr val="2C1A0E"/>
                </a:solidFill>
              </a:rPr>
              <a:t>hipérbaton</a:t>
            </a:r>
            <a:r>
              <a:rPr lang="en-US" dirty="0">
                <a:solidFill>
                  <a:srgbClr val="2C1A0E"/>
                </a:solidFill>
              </a:rPr>
              <a:t> </a:t>
            </a:r>
            <a:r>
              <a:rPr lang="en-US" dirty="0" err="1">
                <a:solidFill>
                  <a:srgbClr val="2C1A0E"/>
                </a:solidFill>
              </a:rPr>
              <a:t>que</a:t>
            </a:r>
            <a:r>
              <a:rPr lang="en-US" dirty="0">
                <a:solidFill>
                  <a:srgbClr val="2C1A0E"/>
                </a:solidFill>
              </a:rPr>
              <a:t> </a:t>
            </a:r>
            <a:r>
              <a:rPr lang="en-US" dirty="0" err="1">
                <a:solidFill>
                  <a:srgbClr val="2C1A0E"/>
                </a:solidFill>
              </a:rPr>
              <a:t>aparecen</a:t>
            </a:r>
            <a:r>
              <a:rPr lang="en-US" dirty="0">
                <a:solidFill>
                  <a:srgbClr val="2C1A0E"/>
                </a:solidFill>
              </a:rPr>
              <a:t> </a:t>
            </a:r>
            <a:r>
              <a:rPr lang="en-US" dirty="0" err="1">
                <a:solidFill>
                  <a:srgbClr val="2C1A0E"/>
                </a:solidFill>
              </a:rPr>
              <a:t>en</a:t>
            </a:r>
            <a:r>
              <a:rPr lang="en-US" dirty="0">
                <a:solidFill>
                  <a:srgbClr val="2C1A0E"/>
                </a:solidFill>
              </a:rPr>
              <a:t> el </a:t>
            </a:r>
            <a:r>
              <a:rPr lang="en-US" dirty="0" err="1">
                <a:solidFill>
                  <a:srgbClr val="2C1A0E"/>
                </a:solidFill>
              </a:rPr>
              <a:t>texto</a:t>
            </a:r>
            <a:r>
              <a:rPr lang="en-US" dirty="0">
                <a:solidFill>
                  <a:srgbClr val="2C1A0E"/>
                </a:solidFill>
              </a:rPr>
              <a:t>?</a:t>
            </a:r>
          </a:p>
          <a:p>
            <a:pPr>
              <a:lnSpc>
                <a:spcPct val="90000"/>
              </a:lnSpc>
              <a:spcAft>
                <a:spcPts val="600"/>
              </a:spcAft>
            </a:pPr>
            <a:r>
              <a:rPr lang="en-US" dirty="0">
                <a:solidFill>
                  <a:srgbClr val="2C1A0E"/>
                </a:solidFill>
              </a:rPr>
              <a:t>      </a:t>
            </a:r>
            <a:r>
              <a:rPr lang="en-US" dirty="0" err="1">
                <a:solidFill>
                  <a:srgbClr val="2C1A0E"/>
                </a:solidFill>
              </a:rPr>
              <a:t>Ahora</a:t>
            </a:r>
            <a:r>
              <a:rPr lang="en-US" dirty="0">
                <a:solidFill>
                  <a:srgbClr val="2C1A0E"/>
                </a:solidFill>
              </a:rPr>
              <a:t> </a:t>
            </a:r>
            <a:r>
              <a:rPr lang="en-US" dirty="0" err="1">
                <a:solidFill>
                  <a:srgbClr val="2C1A0E"/>
                </a:solidFill>
              </a:rPr>
              <a:t>reescribe</a:t>
            </a:r>
            <a:r>
              <a:rPr lang="en-US" dirty="0">
                <a:solidFill>
                  <a:srgbClr val="2C1A0E"/>
                </a:solidFill>
              </a:rPr>
              <a:t> las </a:t>
            </a:r>
            <a:r>
              <a:rPr lang="en-US" dirty="0" err="1">
                <a:solidFill>
                  <a:srgbClr val="2C1A0E"/>
                </a:solidFill>
              </a:rPr>
              <a:t>frases</a:t>
            </a:r>
            <a:r>
              <a:rPr lang="en-US" dirty="0">
                <a:solidFill>
                  <a:srgbClr val="2C1A0E"/>
                </a:solidFill>
              </a:rPr>
              <a:t> con el </a:t>
            </a:r>
            <a:r>
              <a:rPr lang="en-US" dirty="0" err="1">
                <a:solidFill>
                  <a:srgbClr val="2C1A0E"/>
                </a:solidFill>
              </a:rPr>
              <a:t>orden</a:t>
            </a:r>
            <a:r>
              <a:rPr lang="en-US" dirty="0">
                <a:solidFill>
                  <a:srgbClr val="2C1A0E"/>
                </a:solidFill>
              </a:rPr>
              <a:t> normal de </a:t>
            </a:r>
            <a:r>
              <a:rPr lang="en-US" dirty="0" err="1">
                <a:solidFill>
                  <a:srgbClr val="2C1A0E"/>
                </a:solidFill>
              </a:rPr>
              <a:t>cada</a:t>
            </a:r>
            <a:r>
              <a:rPr lang="en-US" dirty="0">
                <a:solidFill>
                  <a:srgbClr val="2C1A0E"/>
                </a:solidFill>
              </a:rPr>
              <a:t> </a:t>
            </a:r>
            <a:r>
              <a:rPr lang="en-US" dirty="0" err="1">
                <a:solidFill>
                  <a:srgbClr val="2C1A0E"/>
                </a:solidFill>
              </a:rPr>
              <a:t>frase</a:t>
            </a:r>
            <a:r>
              <a:rPr lang="en-US" dirty="0">
                <a:solidFill>
                  <a:srgbClr val="2C1A0E"/>
                </a:solidFill>
              </a:rPr>
              <a:t> </a:t>
            </a:r>
          </a:p>
          <a:p>
            <a:pPr>
              <a:lnSpc>
                <a:spcPct val="90000"/>
              </a:lnSpc>
              <a:spcAft>
                <a:spcPts val="600"/>
              </a:spcAft>
            </a:pPr>
            <a:r>
              <a:rPr lang="en-US" dirty="0">
                <a:solidFill>
                  <a:srgbClr val="2C1A0E"/>
                </a:solidFill>
              </a:rPr>
              <a:t>      1. </a:t>
            </a:r>
            <a:r>
              <a:rPr lang="en-US" dirty="0" err="1">
                <a:solidFill>
                  <a:srgbClr val="2C1A0E"/>
                </a:solidFill>
              </a:rPr>
              <a:t>Llenósele</a:t>
            </a:r>
            <a:r>
              <a:rPr lang="en-US" dirty="0">
                <a:solidFill>
                  <a:srgbClr val="2C1A0E"/>
                </a:solidFill>
              </a:rPr>
              <a:t> la </a:t>
            </a:r>
            <a:r>
              <a:rPr lang="en-US" dirty="0" err="1">
                <a:solidFill>
                  <a:srgbClr val="2C1A0E"/>
                </a:solidFill>
              </a:rPr>
              <a:t>fantasía</a:t>
            </a:r>
            <a:r>
              <a:rPr lang="en-US" dirty="0">
                <a:solidFill>
                  <a:srgbClr val="2C1A0E"/>
                </a:solidFill>
              </a:rPr>
              <a:t> de </a:t>
            </a:r>
            <a:r>
              <a:rPr lang="en-US" dirty="0" err="1">
                <a:solidFill>
                  <a:srgbClr val="2C1A0E"/>
                </a:solidFill>
              </a:rPr>
              <a:t>todo</a:t>
            </a:r>
            <a:r>
              <a:rPr lang="en-US" dirty="0">
                <a:solidFill>
                  <a:srgbClr val="2C1A0E"/>
                </a:solidFill>
              </a:rPr>
              <a:t> </a:t>
            </a:r>
            <a:r>
              <a:rPr lang="en-US" dirty="0" err="1">
                <a:solidFill>
                  <a:srgbClr val="2C1A0E"/>
                </a:solidFill>
              </a:rPr>
              <a:t>aquello</a:t>
            </a:r>
            <a:r>
              <a:rPr lang="en-US" dirty="0">
                <a:solidFill>
                  <a:srgbClr val="2C1A0E"/>
                </a:solidFill>
              </a:rPr>
              <a:t> </a:t>
            </a:r>
            <a:r>
              <a:rPr lang="en-US" dirty="0" err="1">
                <a:solidFill>
                  <a:srgbClr val="2C1A0E"/>
                </a:solidFill>
              </a:rPr>
              <a:t>que</a:t>
            </a:r>
            <a:r>
              <a:rPr lang="en-US" dirty="0">
                <a:solidFill>
                  <a:srgbClr val="2C1A0E"/>
                </a:solidFill>
              </a:rPr>
              <a:t> </a:t>
            </a:r>
            <a:r>
              <a:rPr lang="en-US" dirty="0" err="1">
                <a:solidFill>
                  <a:srgbClr val="2C1A0E"/>
                </a:solidFill>
              </a:rPr>
              <a:t>leía</a:t>
            </a:r>
            <a:r>
              <a:rPr lang="en-US" dirty="0">
                <a:solidFill>
                  <a:srgbClr val="2C1A0E"/>
                </a:solidFill>
              </a:rPr>
              <a:t> </a:t>
            </a:r>
            <a:r>
              <a:rPr lang="en-US" dirty="0" err="1">
                <a:solidFill>
                  <a:srgbClr val="2C1A0E"/>
                </a:solidFill>
              </a:rPr>
              <a:t>en</a:t>
            </a:r>
            <a:r>
              <a:rPr lang="en-US" dirty="0">
                <a:solidFill>
                  <a:srgbClr val="2C1A0E"/>
                </a:solidFill>
              </a:rPr>
              <a:t> </a:t>
            </a:r>
            <a:r>
              <a:rPr lang="en-US" dirty="0" err="1">
                <a:solidFill>
                  <a:srgbClr val="2C1A0E"/>
                </a:solidFill>
              </a:rPr>
              <a:t>los</a:t>
            </a:r>
            <a:r>
              <a:rPr lang="en-US" dirty="0">
                <a:solidFill>
                  <a:srgbClr val="2C1A0E"/>
                </a:solidFill>
              </a:rPr>
              <a:t> </a:t>
            </a:r>
            <a:r>
              <a:rPr lang="en-US" dirty="0" err="1">
                <a:solidFill>
                  <a:srgbClr val="2C1A0E"/>
                </a:solidFill>
              </a:rPr>
              <a:t>libros</a:t>
            </a:r>
            <a:r>
              <a:rPr lang="en-US" dirty="0">
                <a:solidFill>
                  <a:srgbClr val="2C1A0E"/>
                </a:solidFill>
                <a:effectLst/>
              </a:rPr>
              <a:t> </a:t>
            </a:r>
          </a:p>
          <a:p>
            <a:pPr>
              <a:lnSpc>
                <a:spcPct val="90000"/>
              </a:lnSpc>
              <a:spcAft>
                <a:spcPts val="600"/>
              </a:spcAft>
            </a:pPr>
            <a:r>
              <a:rPr lang="en-US" dirty="0">
                <a:solidFill>
                  <a:srgbClr val="2C1A0E"/>
                </a:solidFill>
              </a:rPr>
              <a:t>           →</a:t>
            </a:r>
            <a:r>
              <a:rPr lang="en-US" dirty="0">
                <a:solidFill>
                  <a:srgbClr val="2C1A0E"/>
                </a:solidFill>
                <a:effectLst/>
              </a:rPr>
              <a:t> </a:t>
            </a:r>
          </a:p>
          <a:p>
            <a:pPr>
              <a:lnSpc>
                <a:spcPct val="90000"/>
              </a:lnSpc>
              <a:spcAft>
                <a:spcPts val="600"/>
              </a:spcAft>
            </a:pPr>
            <a:r>
              <a:rPr lang="en-US" dirty="0">
                <a:solidFill>
                  <a:srgbClr val="2C1A0E"/>
                </a:solidFill>
              </a:rPr>
              <a:t>      2. </a:t>
            </a:r>
            <a:r>
              <a:rPr lang="en-US" dirty="0" err="1">
                <a:solidFill>
                  <a:srgbClr val="2C1A0E"/>
                </a:solidFill>
              </a:rPr>
              <a:t>Asentósele</a:t>
            </a:r>
            <a:r>
              <a:rPr lang="en-US" dirty="0">
                <a:solidFill>
                  <a:srgbClr val="2C1A0E"/>
                </a:solidFill>
              </a:rPr>
              <a:t> de </a:t>
            </a:r>
            <a:r>
              <a:rPr lang="en-US" dirty="0" err="1">
                <a:solidFill>
                  <a:srgbClr val="2C1A0E"/>
                </a:solidFill>
              </a:rPr>
              <a:t>tal</a:t>
            </a:r>
            <a:r>
              <a:rPr lang="en-US" dirty="0">
                <a:solidFill>
                  <a:srgbClr val="2C1A0E"/>
                </a:solidFill>
              </a:rPr>
              <a:t> modo </a:t>
            </a:r>
            <a:r>
              <a:rPr lang="en-US" dirty="0" err="1">
                <a:solidFill>
                  <a:srgbClr val="2C1A0E"/>
                </a:solidFill>
              </a:rPr>
              <a:t>en</a:t>
            </a:r>
            <a:r>
              <a:rPr lang="en-US" dirty="0">
                <a:solidFill>
                  <a:srgbClr val="2C1A0E"/>
                </a:solidFill>
              </a:rPr>
              <a:t> la </a:t>
            </a:r>
            <a:r>
              <a:rPr lang="en-US" dirty="0" err="1">
                <a:solidFill>
                  <a:srgbClr val="2C1A0E"/>
                </a:solidFill>
              </a:rPr>
              <a:t>imaginación</a:t>
            </a:r>
            <a:r>
              <a:rPr lang="en-US" dirty="0">
                <a:solidFill>
                  <a:srgbClr val="2C1A0E"/>
                </a:solidFill>
              </a:rPr>
              <a:t> </a:t>
            </a:r>
            <a:r>
              <a:rPr lang="en-US" dirty="0" err="1">
                <a:solidFill>
                  <a:srgbClr val="2C1A0E"/>
                </a:solidFill>
              </a:rPr>
              <a:t>que</a:t>
            </a:r>
            <a:r>
              <a:rPr lang="en-US" dirty="0">
                <a:solidFill>
                  <a:srgbClr val="2C1A0E"/>
                </a:solidFill>
              </a:rPr>
              <a:t> era </a:t>
            </a:r>
            <a:r>
              <a:rPr lang="en-US" dirty="0" err="1">
                <a:solidFill>
                  <a:srgbClr val="2C1A0E"/>
                </a:solidFill>
              </a:rPr>
              <a:t>verdad</a:t>
            </a:r>
            <a:r>
              <a:rPr lang="en-US" dirty="0">
                <a:solidFill>
                  <a:srgbClr val="2C1A0E"/>
                </a:solidFill>
              </a:rPr>
              <a:t>     </a:t>
            </a:r>
          </a:p>
          <a:p>
            <a:pPr>
              <a:lnSpc>
                <a:spcPct val="90000"/>
              </a:lnSpc>
              <a:spcAft>
                <a:spcPts val="600"/>
              </a:spcAft>
            </a:pPr>
            <a:r>
              <a:rPr lang="en-US" dirty="0">
                <a:solidFill>
                  <a:srgbClr val="2C1A0E"/>
                </a:solidFill>
              </a:rPr>
              <a:t>          </a:t>
            </a:r>
            <a:r>
              <a:rPr lang="en-US" dirty="0" err="1">
                <a:solidFill>
                  <a:srgbClr val="2C1A0E"/>
                </a:solidFill>
              </a:rPr>
              <a:t>toda</a:t>
            </a:r>
            <a:r>
              <a:rPr lang="en-US" dirty="0">
                <a:solidFill>
                  <a:srgbClr val="2C1A0E"/>
                </a:solidFill>
              </a:rPr>
              <a:t> </a:t>
            </a:r>
            <a:r>
              <a:rPr lang="en-US" dirty="0" err="1">
                <a:solidFill>
                  <a:srgbClr val="2C1A0E"/>
                </a:solidFill>
              </a:rPr>
              <a:t>aquella</a:t>
            </a:r>
            <a:r>
              <a:rPr lang="en-US" dirty="0">
                <a:solidFill>
                  <a:srgbClr val="2C1A0E"/>
                </a:solidFill>
              </a:rPr>
              <a:t> </a:t>
            </a:r>
            <a:r>
              <a:rPr lang="en-US" dirty="0" err="1">
                <a:solidFill>
                  <a:srgbClr val="2C1A0E"/>
                </a:solidFill>
              </a:rPr>
              <a:t>máquina</a:t>
            </a:r>
            <a:r>
              <a:rPr lang="en-US" dirty="0">
                <a:solidFill>
                  <a:srgbClr val="2C1A0E"/>
                </a:solidFill>
                <a:effectLst/>
              </a:rPr>
              <a:t> </a:t>
            </a:r>
          </a:p>
          <a:p>
            <a:pPr>
              <a:lnSpc>
                <a:spcPct val="90000"/>
              </a:lnSpc>
              <a:spcAft>
                <a:spcPts val="600"/>
              </a:spcAft>
            </a:pPr>
            <a:r>
              <a:rPr lang="en-US" dirty="0">
                <a:solidFill>
                  <a:srgbClr val="2C1A0E"/>
                </a:solidFill>
              </a:rPr>
              <a:t>           →</a:t>
            </a:r>
            <a:r>
              <a:rPr lang="en-US" dirty="0">
                <a:solidFill>
                  <a:srgbClr val="2C1A0E"/>
                </a:solidFill>
                <a:effectLst/>
              </a:rPr>
              <a:t> </a:t>
            </a:r>
            <a:endParaRPr lang="en-US" dirty="0"/>
          </a:p>
          <a:p>
            <a:pPr>
              <a:lnSpc>
                <a:spcPct val="90000"/>
              </a:lnSpc>
              <a:spcAft>
                <a:spcPts val="600"/>
              </a:spcAft>
            </a:pPr>
            <a:r>
              <a:rPr lang="en-US" dirty="0">
                <a:solidFill>
                  <a:srgbClr val="2C1A0E"/>
                </a:solidFill>
              </a:rPr>
              <a:t>      3. </a:t>
            </a:r>
            <a:r>
              <a:rPr lang="en-US" dirty="0" err="1">
                <a:solidFill>
                  <a:srgbClr val="2C1A0E"/>
                </a:solidFill>
              </a:rPr>
              <a:t>Imaginábase</a:t>
            </a:r>
            <a:r>
              <a:rPr lang="en-US" dirty="0">
                <a:solidFill>
                  <a:srgbClr val="2C1A0E"/>
                </a:solidFill>
              </a:rPr>
              <a:t> el </a:t>
            </a:r>
            <a:r>
              <a:rPr lang="en-US" dirty="0" err="1">
                <a:solidFill>
                  <a:srgbClr val="2C1A0E"/>
                </a:solidFill>
              </a:rPr>
              <a:t>pobre</a:t>
            </a:r>
            <a:r>
              <a:rPr lang="en-US" dirty="0">
                <a:solidFill>
                  <a:srgbClr val="2C1A0E"/>
                </a:solidFill>
              </a:rPr>
              <a:t> </a:t>
            </a:r>
            <a:r>
              <a:rPr lang="en-US" dirty="0" err="1">
                <a:solidFill>
                  <a:srgbClr val="2C1A0E"/>
                </a:solidFill>
              </a:rPr>
              <a:t>ya</a:t>
            </a:r>
            <a:r>
              <a:rPr lang="en-US" dirty="0">
                <a:solidFill>
                  <a:srgbClr val="2C1A0E"/>
                </a:solidFill>
              </a:rPr>
              <a:t> </a:t>
            </a:r>
            <a:r>
              <a:rPr lang="en-US" dirty="0" err="1">
                <a:solidFill>
                  <a:srgbClr val="2C1A0E"/>
                </a:solidFill>
              </a:rPr>
              <a:t>coronado</a:t>
            </a:r>
            <a:r>
              <a:rPr lang="en-US" dirty="0">
                <a:solidFill>
                  <a:srgbClr val="2C1A0E"/>
                </a:solidFill>
              </a:rPr>
              <a:t> </a:t>
            </a:r>
            <a:r>
              <a:rPr lang="en-US" dirty="0" err="1">
                <a:solidFill>
                  <a:srgbClr val="2C1A0E"/>
                </a:solidFill>
              </a:rPr>
              <a:t>por</a:t>
            </a:r>
            <a:r>
              <a:rPr lang="en-US" dirty="0">
                <a:solidFill>
                  <a:srgbClr val="2C1A0E"/>
                </a:solidFill>
              </a:rPr>
              <a:t> el valor de </a:t>
            </a:r>
            <a:r>
              <a:rPr lang="en-US" dirty="0" err="1">
                <a:solidFill>
                  <a:srgbClr val="2C1A0E"/>
                </a:solidFill>
              </a:rPr>
              <a:t>su</a:t>
            </a:r>
            <a:r>
              <a:rPr lang="en-US" dirty="0">
                <a:solidFill>
                  <a:srgbClr val="2C1A0E"/>
                </a:solidFill>
              </a:rPr>
              <a:t> </a:t>
            </a:r>
            <a:r>
              <a:rPr lang="en-US" dirty="0" err="1">
                <a:solidFill>
                  <a:srgbClr val="2C1A0E"/>
                </a:solidFill>
              </a:rPr>
              <a:t>brazo</a:t>
            </a:r>
            <a:r>
              <a:rPr lang="en-US" dirty="0">
                <a:solidFill>
                  <a:srgbClr val="2C1A0E"/>
                </a:solidFill>
                <a:effectLst/>
              </a:rPr>
              <a:t> </a:t>
            </a:r>
          </a:p>
          <a:p>
            <a:pPr>
              <a:lnSpc>
                <a:spcPct val="90000"/>
              </a:lnSpc>
              <a:spcAft>
                <a:spcPts val="600"/>
              </a:spcAft>
            </a:pPr>
            <a:r>
              <a:rPr lang="en-US" dirty="0">
                <a:solidFill>
                  <a:srgbClr val="2C1A0E"/>
                </a:solidFill>
              </a:rPr>
              <a:t>           →</a:t>
            </a:r>
            <a:r>
              <a:rPr lang="en-US" dirty="0">
                <a:solidFill>
                  <a:srgbClr val="2C1A0E"/>
                </a:solidFill>
                <a:effectLst/>
              </a:rPr>
              <a:t> </a:t>
            </a:r>
            <a:endParaRPr lang="en-US" dirty="0"/>
          </a:p>
          <a:p>
            <a:pPr>
              <a:lnSpc>
                <a:spcPct val="90000"/>
              </a:lnSpc>
              <a:spcAft>
                <a:spcPts val="600"/>
              </a:spcAft>
            </a:pPr>
            <a:r>
              <a:rPr lang="en-US" dirty="0">
                <a:solidFill>
                  <a:srgbClr val="2C1A0E"/>
                </a:solidFill>
              </a:rPr>
              <a:t>     ¿</a:t>
            </a:r>
            <a:r>
              <a:rPr lang="en-US" dirty="0" err="1">
                <a:solidFill>
                  <a:srgbClr val="2C1A0E"/>
                </a:solidFill>
              </a:rPr>
              <a:t>Qué</a:t>
            </a:r>
            <a:r>
              <a:rPr lang="en-US" dirty="0">
                <a:solidFill>
                  <a:srgbClr val="2C1A0E"/>
                </a:solidFill>
              </a:rPr>
              <a:t> </a:t>
            </a:r>
            <a:r>
              <a:rPr lang="en-US" dirty="0" err="1">
                <a:solidFill>
                  <a:srgbClr val="2C1A0E"/>
                </a:solidFill>
              </a:rPr>
              <a:t>cambios</a:t>
            </a:r>
            <a:r>
              <a:rPr lang="en-US" dirty="0">
                <a:solidFill>
                  <a:srgbClr val="2C1A0E"/>
                </a:solidFill>
              </a:rPr>
              <a:t> </a:t>
            </a:r>
            <a:r>
              <a:rPr lang="en-US" dirty="0" err="1">
                <a:solidFill>
                  <a:srgbClr val="2C1A0E"/>
                </a:solidFill>
              </a:rPr>
              <a:t>percibes</a:t>
            </a:r>
            <a:r>
              <a:rPr lang="en-US" dirty="0">
                <a:solidFill>
                  <a:srgbClr val="2C1A0E"/>
                </a:solidFill>
              </a:rPr>
              <a:t> </a:t>
            </a:r>
            <a:r>
              <a:rPr lang="en-US" dirty="0" err="1">
                <a:solidFill>
                  <a:srgbClr val="2C1A0E"/>
                </a:solidFill>
              </a:rPr>
              <a:t>en</a:t>
            </a:r>
            <a:r>
              <a:rPr lang="en-US" dirty="0">
                <a:solidFill>
                  <a:srgbClr val="2C1A0E"/>
                </a:solidFill>
              </a:rPr>
              <a:t> las </a:t>
            </a:r>
            <a:r>
              <a:rPr lang="en-US" dirty="0" err="1">
                <a:solidFill>
                  <a:srgbClr val="2C1A0E"/>
                </a:solidFill>
              </a:rPr>
              <a:t>frases</a:t>
            </a:r>
            <a:r>
              <a:rPr lang="en-US" dirty="0">
                <a:solidFill>
                  <a:srgbClr val="2C1A0E"/>
                </a:solidFill>
              </a:rPr>
              <a:t>, </a:t>
            </a:r>
            <a:r>
              <a:rPr lang="en-US" dirty="0" err="1">
                <a:solidFill>
                  <a:srgbClr val="2C1A0E"/>
                </a:solidFill>
              </a:rPr>
              <a:t>qué</a:t>
            </a:r>
            <a:r>
              <a:rPr lang="en-US" dirty="0">
                <a:solidFill>
                  <a:srgbClr val="2C1A0E"/>
                </a:solidFill>
              </a:rPr>
              <a:t> </a:t>
            </a:r>
            <a:r>
              <a:rPr lang="en-US" dirty="0" err="1">
                <a:solidFill>
                  <a:srgbClr val="2C1A0E"/>
                </a:solidFill>
              </a:rPr>
              <a:t>versión</a:t>
            </a:r>
            <a:r>
              <a:rPr lang="en-US" dirty="0">
                <a:solidFill>
                  <a:srgbClr val="2C1A0E"/>
                </a:solidFill>
              </a:rPr>
              <a:t> </a:t>
            </a:r>
            <a:r>
              <a:rPr lang="en-US" dirty="0" err="1">
                <a:solidFill>
                  <a:srgbClr val="2C1A0E"/>
                </a:solidFill>
              </a:rPr>
              <a:t>tiene</a:t>
            </a:r>
            <a:r>
              <a:rPr lang="en-US" dirty="0">
                <a:solidFill>
                  <a:srgbClr val="2C1A0E"/>
                </a:solidFill>
              </a:rPr>
              <a:t> </a:t>
            </a:r>
            <a:r>
              <a:rPr lang="en-US" dirty="0" err="1">
                <a:solidFill>
                  <a:srgbClr val="2C1A0E"/>
                </a:solidFill>
              </a:rPr>
              <a:t>más</a:t>
            </a:r>
            <a:r>
              <a:rPr lang="en-US" dirty="0">
                <a:solidFill>
                  <a:srgbClr val="2C1A0E"/>
                </a:solidFill>
              </a:rPr>
              <a:t> </a:t>
            </a:r>
          </a:p>
          <a:p>
            <a:pPr>
              <a:lnSpc>
                <a:spcPct val="90000"/>
              </a:lnSpc>
              <a:spcAft>
                <a:spcPts val="600"/>
              </a:spcAft>
            </a:pPr>
            <a:r>
              <a:rPr lang="en-US" dirty="0">
                <a:solidFill>
                  <a:srgbClr val="2C1A0E"/>
                </a:solidFill>
              </a:rPr>
              <a:t>      </a:t>
            </a:r>
            <a:r>
              <a:rPr lang="en-US" dirty="0" err="1">
                <a:solidFill>
                  <a:srgbClr val="2C1A0E"/>
                </a:solidFill>
              </a:rPr>
              <a:t>énfasis</a:t>
            </a:r>
            <a:r>
              <a:rPr lang="en-US" dirty="0">
                <a:solidFill>
                  <a:srgbClr val="2C1A0E"/>
                </a:solidFill>
              </a:rPr>
              <a:t>?  ¿</a:t>
            </a:r>
            <a:r>
              <a:rPr lang="en-US" dirty="0" err="1">
                <a:solidFill>
                  <a:srgbClr val="2C1A0E"/>
                </a:solidFill>
              </a:rPr>
              <a:t>Puedes</a:t>
            </a:r>
            <a:r>
              <a:rPr lang="en-US" dirty="0">
                <a:solidFill>
                  <a:srgbClr val="2C1A0E"/>
                </a:solidFill>
              </a:rPr>
              <a:t> </a:t>
            </a:r>
            <a:r>
              <a:rPr lang="en-US" dirty="0" err="1">
                <a:solidFill>
                  <a:srgbClr val="2C1A0E"/>
                </a:solidFill>
              </a:rPr>
              <a:t>añadir</a:t>
            </a:r>
            <a:r>
              <a:rPr lang="en-US" dirty="0">
                <a:solidFill>
                  <a:srgbClr val="2C1A0E"/>
                </a:solidFill>
              </a:rPr>
              <a:t> </a:t>
            </a:r>
            <a:r>
              <a:rPr lang="en-US" dirty="0" err="1">
                <a:solidFill>
                  <a:srgbClr val="2C1A0E"/>
                </a:solidFill>
              </a:rPr>
              <a:t>tus</a:t>
            </a:r>
            <a:r>
              <a:rPr lang="en-US" dirty="0">
                <a:solidFill>
                  <a:srgbClr val="2C1A0E"/>
                </a:solidFill>
              </a:rPr>
              <a:t> </a:t>
            </a:r>
            <a:r>
              <a:rPr lang="en-US" dirty="0" err="1">
                <a:solidFill>
                  <a:srgbClr val="2C1A0E"/>
                </a:solidFill>
              </a:rPr>
              <a:t>propios</a:t>
            </a:r>
            <a:r>
              <a:rPr lang="en-US" dirty="0">
                <a:solidFill>
                  <a:srgbClr val="2C1A0E"/>
                </a:solidFill>
              </a:rPr>
              <a:t> </a:t>
            </a:r>
            <a:r>
              <a:rPr lang="en-US" dirty="0" err="1">
                <a:solidFill>
                  <a:srgbClr val="2C1A0E"/>
                </a:solidFill>
              </a:rPr>
              <a:t>hipérbatons</a:t>
            </a:r>
            <a:r>
              <a:rPr lang="en-US" dirty="0">
                <a:solidFill>
                  <a:srgbClr val="2C1A0E"/>
                </a:solidFill>
              </a:rPr>
              <a:t>? </a:t>
            </a:r>
          </a:p>
          <a:p>
            <a:pPr indent="-228600">
              <a:lnSpc>
                <a:spcPct val="90000"/>
              </a:lnSpc>
              <a:spcAft>
                <a:spcPts val="600"/>
              </a:spcAft>
              <a:buFont typeface="Arial" panose="020B0604020202020204" pitchFamily="34" charset="0"/>
              <a:buChar char="•"/>
            </a:pPr>
            <a:endParaRPr lang="en-US" sz="1100" dirty="0"/>
          </a:p>
        </p:txBody>
      </p:sp>
      <p:pic>
        <p:nvPicPr>
          <p:cNvPr id="4" name="Imagen 3">
            <a:extLst>
              <a:ext uri="{FF2B5EF4-FFF2-40B4-BE49-F238E27FC236}">
                <a16:creationId xmlns:a16="http://schemas.microsoft.com/office/drawing/2014/main" id="{906D1844-6A09-EB81-617D-8EA50A4EA8BF}"/>
              </a:ext>
            </a:extLst>
          </p:cNvPr>
          <p:cNvPicPr>
            <a:picLocks noChangeAspect="1"/>
          </p:cNvPicPr>
          <p:nvPr/>
        </p:nvPicPr>
        <p:blipFill>
          <a:blip r:embed="rId2"/>
          <a:srcRect t="5225" r="-1" b="430"/>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519412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C0CF237-9B6C-A21A-DA46-CF93A044A2DE}"/>
              </a:ext>
            </a:extLst>
          </p:cNvPr>
          <p:cNvSpPr txBox="1"/>
          <p:nvPr/>
        </p:nvSpPr>
        <p:spPr>
          <a:xfrm>
            <a:off x="290286" y="188686"/>
            <a:ext cx="11669485" cy="6958021"/>
          </a:xfrm>
          <a:prstGeom prst="rect">
            <a:avLst/>
          </a:prstGeom>
          <a:noFill/>
        </p:spPr>
        <p:txBody>
          <a:bodyPr wrap="square" rtlCol="0">
            <a:spAutoFit/>
          </a:bodyPr>
          <a:lstStyle/>
          <a:p>
            <a:r>
              <a:rPr lang="es-ES" dirty="0">
                <a:solidFill>
                  <a:srgbClr val="2C1A0E"/>
                </a:solidFill>
              </a:rPr>
              <a:t>5. </a:t>
            </a:r>
            <a:r>
              <a:rPr lang="es-ES" dirty="0"/>
              <a:t>Gramática</a:t>
            </a:r>
            <a:r>
              <a:rPr lang="es-ES" dirty="0">
                <a:solidFill>
                  <a:srgbClr val="2C1A0E"/>
                </a:solidFill>
              </a:rPr>
              <a:t> En el español actual los pronombres solo pueden unirse a un infinitivo, a un gerundio o a un </a:t>
            </a:r>
          </a:p>
          <a:p>
            <a:r>
              <a:rPr lang="es-ES" dirty="0">
                <a:solidFill>
                  <a:srgbClr val="2C1A0E"/>
                </a:solidFill>
              </a:rPr>
              <a:t>     imperativo, pero en el español antiguo como el de Cervantes  podían unirse en posiciones en las      </a:t>
            </a:r>
          </a:p>
          <a:p>
            <a:r>
              <a:rPr lang="es-ES" dirty="0">
                <a:solidFill>
                  <a:srgbClr val="2C1A0E"/>
                </a:solidFill>
              </a:rPr>
              <a:t>    que hoy no es posible, como </a:t>
            </a:r>
            <a:r>
              <a:rPr lang="es-ES" b="1" i="1" dirty="0" err="1">
                <a:solidFill>
                  <a:srgbClr val="2C1A0E"/>
                </a:solidFill>
              </a:rPr>
              <a:t>Llenósele</a:t>
            </a:r>
            <a:r>
              <a:rPr lang="es-ES" b="1" i="1" dirty="0">
                <a:solidFill>
                  <a:srgbClr val="2C1A0E"/>
                </a:solidFill>
              </a:rPr>
              <a:t> </a:t>
            </a:r>
            <a:r>
              <a:rPr lang="es-ES" dirty="0">
                <a:solidFill>
                  <a:srgbClr val="2C1A0E"/>
                </a:solidFill>
              </a:rPr>
              <a:t>la fantasía</a:t>
            </a:r>
            <a:r>
              <a:rPr lang="es-ES" b="1" i="1" dirty="0">
                <a:solidFill>
                  <a:srgbClr val="2C1A0E"/>
                </a:solidFill>
              </a:rPr>
              <a:t> </a:t>
            </a:r>
            <a:r>
              <a:rPr lang="es-ES" dirty="0">
                <a:solidFill>
                  <a:srgbClr val="2C1A0E"/>
                </a:solidFill>
              </a:rPr>
              <a:t>= </a:t>
            </a:r>
            <a:r>
              <a:rPr lang="es-ES" dirty="0">
                <a:solidFill>
                  <a:srgbClr val="8B1A1A"/>
                </a:solidFill>
              </a:rPr>
              <a:t>se le llenó la fantasía </a:t>
            </a:r>
          </a:p>
          <a:p>
            <a:r>
              <a:rPr lang="es-ES" dirty="0">
                <a:solidFill>
                  <a:srgbClr val="2C1A0E"/>
                </a:solidFill>
              </a:rPr>
              <a:t>    Trascribe las siguientes palabras con pronombres a un español moderno </a:t>
            </a:r>
          </a:p>
          <a:p>
            <a:r>
              <a:rPr lang="es-ES" dirty="0">
                <a:solidFill>
                  <a:srgbClr val="2C1A0E"/>
                </a:solidFill>
              </a:rPr>
              <a:t>    1.  </a:t>
            </a:r>
            <a:r>
              <a:rPr lang="es-ES" dirty="0" err="1">
                <a:solidFill>
                  <a:srgbClr val="2C1A0E"/>
                </a:solidFill>
              </a:rPr>
              <a:t>Asentósele</a:t>
            </a:r>
            <a:r>
              <a:rPr lang="es-ES" dirty="0">
                <a:solidFill>
                  <a:srgbClr val="2C1A0E"/>
                </a:solidFill>
                <a:effectLst/>
              </a:rPr>
              <a:t> </a:t>
            </a:r>
            <a:r>
              <a:rPr lang="es-ES" dirty="0">
                <a:solidFill>
                  <a:srgbClr val="2C1A0E"/>
                </a:solidFill>
              </a:rPr>
              <a:t>de tal modo en la imaginación</a:t>
            </a:r>
            <a:endParaRPr lang="es-ES" dirty="0">
              <a:effectLst/>
            </a:endParaRPr>
          </a:p>
          <a:p>
            <a:r>
              <a:rPr lang="es-ES" dirty="0">
                <a:solidFill>
                  <a:srgbClr val="2C1A0E"/>
                </a:solidFill>
              </a:rPr>
              <a:t>    2.  </a:t>
            </a:r>
            <a:r>
              <a:rPr lang="es-ES" dirty="0" err="1">
                <a:solidFill>
                  <a:srgbClr val="2C1A0E"/>
                </a:solidFill>
              </a:rPr>
              <a:t>Imaginábase</a:t>
            </a:r>
            <a:r>
              <a:rPr lang="es-ES" dirty="0">
                <a:solidFill>
                  <a:srgbClr val="2C1A0E"/>
                </a:solidFill>
                <a:effectLst/>
              </a:rPr>
              <a:t> </a:t>
            </a:r>
          </a:p>
          <a:p>
            <a:r>
              <a:rPr lang="es-ES" dirty="0">
                <a:solidFill>
                  <a:srgbClr val="2C1A0E"/>
                </a:solidFill>
              </a:rPr>
              <a:t>    3.  Diole voces don Quijote</a:t>
            </a:r>
          </a:p>
          <a:p>
            <a:r>
              <a:rPr lang="es-ES" dirty="0">
                <a:solidFill>
                  <a:srgbClr val="2C1A0E"/>
                </a:solidFill>
              </a:rPr>
              <a:t>    4.  </a:t>
            </a:r>
            <a:r>
              <a:rPr lang="es-ES" dirty="0" err="1">
                <a:solidFill>
                  <a:srgbClr val="2C1A0E"/>
                </a:solidFill>
              </a:rPr>
              <a:t>Díjole</a:t>
            </a:r>
            <a:r>
              <a:rPr lang="es-ES" dirty="0">
                <a:solidFill>
                  <a:srgbClr val="2C1A0E"/>
                </a:solidFill>
              </a:rPr>
              <a:t> al labrador </a:t>
            </a:r>
          </a:p>
          <a:p>
            <a:r>
              <a:rPr lang="es-ES" dirty="0">
                <a:solidFill>
                  <a:srgbClr val="2C1A0E"/>
                </a:solidFill>
              </a:rPr>
              <a:t>    5.  </a:t>
            </a:r>
            <a:r>
              <a:rPr lang="es-ES" dirty="0" err="1">
                <a:solidFill>
                  <a:srgbClr val="2C1A0E"/>
                </a:solidFill>
              </a:rPr>
              <a:t>Preguntóle</a:t>
            </a:r>
            <a:r>
              <a:rPr lang="es-ES" dirty="0">
                <a:solidFill>
                  <a:srgbClr val="2C1A0E"/>
                </a:solidFill>
              </a:rPr>
              <a:t> si traía dineros</a:t>
            </a:r>
          </a:p>
          <a:p>
            <a:endParaRPr lang="es-ES" dirty="0"/>
          </a:p>
          <a:p>
            <a:r>
              <a:rPr lang="es-ES" dirty="0">
                <a:solidFill>
                  <a:srgbClr val="2C1A0E"/>
                </a:solidFill>
              </a:rPr>
              <a:t>6. </a:t>
            </a:r>
            <a:r>
              <a:rPr lang="es-ES" dirty="0"/>
              <a:t>Gramática</a:t>
            </a:r>
            <a:r>
              <a:rPr lang="es-ES" dirty="0">
                <a:solidFill>
                  <a:srgbClr val="2C1A0E"/>
                </a:solidFill>
              </a:rPr>
              <a:t> ¿Qué valor tiene en estas frases la perífrasis venir a + infinitivo?</a:t>
            </a:r>
          </a:p>
          <a:p>
            <a:r>
              <a:rPr lang="es-ES" dirty="0">
                <a:solidFill>
                  <a:srgbClr val="2C1A0E"/>
                </a:solidFill>
              </a:rPr>
              <a:t>     1. “del poco dormir y del mucho leer, se le secó el celebro, de manera que </a:t>
            </a:r>
            <a:r>
              <a:rPr lang="es-ES" b="1" dirty="0">
                <a:solidFill>
                  <a:srgbClr val="2C1A0E"/>
                </a:solidFill>
              </a:rPr>
              <a:t>vino a perder</a:t>
            </a:r>
            <a:r>
              <a:rPr lang="es-ES" dirty="0">
                <a:solidFill>
                  <a:srgbClr val="2C1A0E"/>
                </a:solidFill>
              </a:rPr>
              <a:t> el juicio"</a:t>
            </a:r>
          </a:p>
          <a:p>
            <a:r>
              <a:rPr lang="es-ES" dirty="0">
                <a:solidFill>
                  <a:srgbClr val="2C1A0E"/>
                </a:solidFill>
              </a:rPr>
              <a:t>     2. “rematado ya su juicio, </a:t>
            </a:r>
            <a:r>
              <a:rPr lang="es-ES" b="1" dirty="0">
                <a:solidFill>
                  <a:srgbClr val="2C1A0E"/>
                </a:solidFill>
              </a:rPr>
              <a:t>vino a dar</a:t>
            </a:r>
            <a:r>
              <a:rPr lang="es-ES" dirty="0">
                <a:solidFill>
                  <a:srgbClr val="2C1A0E"/>
                </a:solidFill>
              </a:rPr>
              <a:t> en el más extraño pensamiento que jamás dio loco en el mundo” </a:t>
            </a:r>
          </a:p>
          <a:p>
            <a:r>
              <a:rPr lang="es-ES" dirty="0">
                <a:solidFill>
                  <a:srgbClr val="2C1A0E"/>
                </a:solidFill>
              </a:rPr>
              <a:t>     a. de aproximación   b. resultado de un proceso    c. inmediatez </a:t>
            </a:r>
          </a:p>
          <a:p>
            <a:r>
              <a:rPr lang="es-ES" dirty="0">
                <a:solidFill>
                  <a:srgbClr val="2C1A0E"/>
                </a:solidFill>
              </a:rPr>
              <a:t>     Fíjate en estas otras </a:t>
            </a:r>
          </a:p>
          <a:p>
            <a:r>
              <a:rPr lang="es-ES" dirty="0">
                <a:solidFill>
                  <a:srgbClr val="2C1A0E"/>
                </a:solidFill>
              </a:rPr>
              <a:t>     1. Al cabo </a:t>
            </a:r>
            <a:r>
              <a:rPr lang="es-ES" u="sng" dirty="0">
                <a:solidFill>
                  <a:srgbClr val="2C1A0E"/>
                </a:solidFill>
              </a:rPr>
              <a:t>se vino a llamar</a:t>
            </a:r>
            <a:r>
              <a:rPr lang="es-ES" dirty="0">
                <a:solidFill>
                  <a:srgbClr val="2C1A0E"/>
                </a:solidFill>
              </a:rPr>
              <a:t> don Quijote</a:t>
            </a:r>
          </a:p>
          <a:p>
            <a:r>
              <a:rPr lang="es-ES" dirty="0">
                <a:solidFill>
                  <a:srgbClr val="2C1A0E"/>
                </a:solidFill>
              </a:rPr>
              <a:t>     2. La primera salida de Don Quijote </a:t>
            </a:r>
            <a:r>
              <a:rPr lang="es-ES" u="sng" dirty="0">
                <a:solidFill>
                  <a:srgbClr val="2C1A0E"/>
                </a:solidFill>
              </a:rPr>
              <a:t>vino a durar</a:t>
            </a:r>
            <a:r>
              <a:rPr lang="es-ES" dirty="0">
                <a:solidFill>
                  <a:srgbClr val="2C1A0E"/>
                </a:solidFill>
              </a:rPr>
              <a:t> un par de días</a:t>
            </a:r>
          </a:p>
          <a:p>
            <a:r>
              <a:rPr lang="es-ES" dirty="0">
                <a:solidFill>
                  <a:srgbClr val="2C1A0E"/>
                </a:solidFill>
              </a:rPr>
              <a:t>     3. Al cabo de algunos meses </a:t>
            </a:r>
            <a:r>
              <a:rPr lang="es-ES" u="sng" dirty="0">
                <a:solidFill>
                  <a:srgbClr val="2C1A0E"/>
                </a:solidFill>
              </a:rPr>
              <a:t>vino a saber</a:t>
            </a:r>
            <a:r>
              <a:rPr lang="es-ES" dirty="0">
                <a:solidFill>
                  <a:srgbClr val="2C1A0E"/>
                </a:solidFill>
              </a:rPr>
              <a:t> como estaba en un monesterio».</a:t>
            </a:r>
          </a:p>
          <a:p>
            <a:r>
              <a:rPr lang="es-ES" dirty="0">
                <a:solidFill>
                  <a:srgbClr val="2C1A0E"/>
                </a:solidFill>
              </a:rPr>
              <a:t>     4. En efecto, él </a:t>
            </a:r>
            <a:r>
              <a:rPr lang="es-ES" u="sng" dirty="0">
                <a:solidFill>
                  <a:srgbClr val="2C1A0E"/>
                </a:solidFill>
              </a:rPr>
              <a:t>vino a decir</a:t>
            </a:r>
            <a:r>
              <a:rPr lang="es-ES" dirty="0">
                <a:solidFill>
                  <a:srgbClr val="2C1A0E"/>
                </a:solidFill>
              </a:rPr>
              <a:t> que lo que se podía y debía hacer era que el dinero que se  había de dar para rescatar </a:t>
            </a:r>
          </a:p>
          <a:p>
            <a:r>
              <a:rPr lang="es-ES" dirty="0">
                <a:solidFill>
                  <a:srgbClr val="2C1A0E"/>
                </a:solidFill>
              </a:rPr>
              <a:t>      al cristiano</a:t>
            </a:r>
          </a:p>
          <a:p>
            <a:r>
              <a:rPr lang="es-ES" dirty="0">
                <a:solidFill>
                  <a:srgbClr val="2C1A0E"/>
                </a:solidFill>
              </a:rPr>
              <a:t>     5. Él </a:t>
            </a:r>
            <a:r>
              <a:rPr lang="es-ES" u="sng" dirty="0">
                <a:solidFill>
                  <a:srgbClr val="2C1A0E"/>
                </a:solidFill>
              </a:rPr>
              <a:t>vino a pagar</a:t>
            </a:r>
            <a:r>
              <a:rPr lang="es-ES" dirty="0">
                <a:solidFill>
                  <a:srgbClr val="2C1A0E"/>
                </a:solidFill>
              </a:rPr>
              <a:t> una deuda que no debía</a:t>
            </a:r>
          </a:p>
          <a:p>
            <a:r>
              <a:rPr lang="es-ES" dirty="0">
                <a:solidFill>
                  <a:srgbClr val="2C1A0E"/>
                </a:solidFill>
              </a:rPr>
              <a:t>    ¿Qué valor tienen?: a. de aproximación, b. resultado c. literal </a:t>
            </a:r>
          </a:p>
          <a:p>
            <a:endParaRPr lang="es-ES" dirty="0"/>
          </a:p>
          <a:p>
            <a:endParaRPr lang="es-ES" dirty="0"/>
          </a:p>
          <a:p>
            <a:endParaRPr lang="es-ES" dirty="0"/>
          </a:p>
        </p:txBody>
      </p:sp>
    </p:spTree>
    <p:extLst>
      <p:ext uri="{BB962C8B-B14F-4D97-AF65-F5344CB8AC3E}">
        <p14:creationId xmlns:p14="http://schemas.microsoft.com/office/powerpoint/2010/main" val="3768779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E97A70F3-C488-D5D0-0627-97F337794157}"/>
              </a:ext>
            </a:extLst>
          </p:cNvPr>
          <p:cNvSpPr txBox="1"/>
          <p:nvPr/>
        </p:nvSpPr>
        <p:spPr>
          <a:xfrm>
            <a:off x="377371" y="319313"/>
            <a:ext cx="7534388" cy="6366299"/>
          </a:xfrm>
          <a:prstGeom prst="rect">
            <a:avLst/>
          </a:prstGeom>
        </p:spPr>
        <p:txBody>
          <a:bodyPr vert="horz" lIns="91440" tIns="45720" rIns="91440" bIns="45720" rtlCol="0">
            <a:normAutofit lnSpcReduction="10000"/>
          </a:bodyPr>
          <a:lstStyle/>
          <a:p>
            <a:pPr>
              <a:lnSpc>
                <a:spcPct val="90000"/>
              </a:lnSpc>
              <a:spcAft>
                <a:spcPts val="600"/>
              </a:spcAft>
            </a:pPr>
            <a:r>
              <a:rPr lang="en-US" dirty="0">
                <a:solidFill>
                  <a:srgbClr val="2C1A0E"/>
                </a:solidFill>
              </a:rPr>
              <a:t>7. </a:t>
            </a:r>
            <a:r>
              <a:rPr lang="en-US" dirty="0" err="1"/>
              <a:t>Gramática</a:t>
            </a:r>
            <a:r>
              <a:rPr lang="en-US" dirty="0">
                <a:solidFill>
                  <a:srgbClr val="2C1A0E"/>
                </a:solidFill>
              </a:rPr>
              <a:t>. </a:t>
            </a:r>
            <a:r>
              <a:rPr lang="en-US" dirty="0" err="1">
                <a:solidFill>
                  <a:srgbClr val="2C1A0E"/>
                </a:solidFill>
              </a:rPr>
              <a:t>Fijate</a:t>
            </a:r>
            <a:r>
              <a:rPr lang="en-US" dirty="0">
                <a:solidFill>
                  <a:srgbClr val="2C1A0E"/>
                </a:solidFill>
              </a:rPr>
              <a:t> </a:t>
            </a:r>
            <a:r>
              <a:rPr lang="en-US" dirty="0" err="1">
                <a:solidFill>
                  <a:srgbClr val="2C1A0E"/>
                </a:solidFill>
              </a:rPr>
              <a:t>en</a:t>
            </a:r>
            <a:r>
              <a:rPr lang="en-US" dirty="0">
                <a:solidFill>
                  <a:srgbClr val="2C1A0E"/>
                </a:solidFill>
              </a:rPr>
              <a:t> </a:t>
            </a:r>
            <a:r>
              <a:rPr lang="en-US" dirty="0" err="1">
                <a:solidFill>
                  <a:srgbClr val="2C1A0E"/>
                </a:solidFill>
              </a:rPr>
              <a:t>estas</a:t>
            </a:r>
            <a:r>
              <a:rPr lang="en-US" dirty="0">
                <a:solidFill>
                  <a:srgbClr val="2C1A0E"/>
                </a:solidFill>
              </a:rPr>
              <a:t> </a:t>
            </a:r>
            <a:r>
              <a:rPr lang="en-US" dirty="0" err="1">
                <a:solidFill>
                  <a:srgbClr val="2C1A0E"/>
                </a:solidFill>
              </a:rPr>
              <a:t>frases</a:t>
            </a:r>
            <a:r>
              <a:rPr lang="en-US" dirty="0">
                <a:solidFill>
                  <a:srgbClr val="2C1A0E"/>
                </a:solidFill>
              </a:rPr>
              <a:t> con la </a:t>
            </a:r>
            <a:r>
              <a:rPr lang="en-US" dirty="0" err="1">
                <a:solidFill>
                  <a:srgbClr val="2C1A0E"/>
                </a:solidFill>
              </a:rPr>
              <a:t>perifrasis</a:t>
            </a:r>
            <a:r>
              <a:rPr lang="en-US" dirty="0">
                <a:solidFill>
                  <a:srgbClr val="2C1A0E"/>
                </a:solidFill>
              </a:rPr>
              <a:t> </a:t>
            </a:r>
            <a:r>
              <a:rPr lang="en-US" dirty="0" err="1">
                <a:solidFill>
                  <a:srgbClr val="2C1A0E"/>
                </a:solidFill>
              </a:rPr>
              <a:t>venir</a:t>
            </a:r>
            <a:r>
              <a:rPr lang="en-US" dirty="0">
                <a:solidFill>
                  <a:srgbClr val="2C1A0E"/>
                </a:solidFill>
              </a:rPr>
              <a:t> a + </a:t>
            </a:r>
            <a:r>
              <a:rPr lang="en-US" dirty="0" err="1">
                <a:solidFill>
                  <a:srgbClr val="2C1A0E"/>
                </a:solidFill>
              </a:rPr>
              <a:t>infinitivo</a:t>
            </a:r>
            <a:r>
              <a:rPr lang="en-US" dirty="0">
                <a:solidFill>
                  <a:srgbClr val="2C1A0E"/>
                </a:solidFill>
              </a:rPr>
              <a:t>:              </a:t>
            </a:r>
          </a:p>
          <a:p>
            <a:pPr>
              <a:lnSpc>
                <a:spcPct val="90000"/>
              </a:lnSpc>
              <a:spcAft>
                <a:spcPts val="600"/>
              </a:spcAft>
            </a:pPr>
            <a:r>
              <a:rPr lang="en-US" dirty="0">
                <a:solidFill>
                  <a:srgbClr val="2C1A0E"/>
                </a:solidFill>
              </a:rPr>
              <a:t>     1. “</a:t>
            </a:r>
            <a:r>
              <a:rPr lang="es-ES" dirty="0">
                <a:solidFill>
                  <a:srgbClr val="2C1A0E"/>
                </a:solidFill>
              </a:rPr>
              <a:t>vino a perder el juicio” , 2.“vino a dar en el más extraño pensamiento”              </a:t>
            </a:r>
          </a:p>
          <a:p>
            <a:pPr>
              <a:lnSpc>
                <a:spcPct val="90000"/>
              </a:lnSpc>
              <a:spcAft>
                <a:spcPts val="600"/>
              </a:spcAft>
            </a:pPr>
            <a:r>
              <a:rPr lang="es-ES" dirty="0">
                <a:solidFill>
                  <a:srgbClr val="2C1A0E"/>
                </a:solidFill>
              </a:rPr>
              <a:t>    ¿Qué valor crees que tienen?                                                                                                                </a:t>
            </a:r>
          </a:p>
          <a:p>
            <a:pPr>
              <a:lnSpc>
                <a:spcPct val="90000"/>
              </a:lnSpc>
              <a:spcAft>
                <a:spcPts val="600"/>
              </a:spcAft>
            </a:pPr>
            <a:r>
              <a:rPr lang="es-ES" dirty="0">
                <a:solidFill>
                  <a:srgbClr val="2C1A0E"/>
                </a:solidFill>
              </a:rPr>
              <a:t>    A. de aproximación                                                                                                                     </a:t>
            </a:r>
          </a:p>
          <a:p>
            <a:pPr>
              <a:lnSpc>
                <a:spcPct val="90000"/>
              </a:lnSpc>
              <a:spcAft>
                <a:spcPts val="600"/>
              </a:spcAft>
            </a:pPr>
            <a:r>
              <a:rPr lang="es-ES" dirty="0">
                <a:solidFill>
                  <a:srgbClr val="2C1A0E"/>
                </a:solidFill>
              </a:rPr>
              <a:t>    B. de culminación</a:t>
            </a:r>
            <a:endParaRPr lang="en-US" dirty="0"/>
          </a:p>
          <a:p>
            <a:pPr>
              <a:lnSpc>
                <a:spcPct val="90000"/>
              </a:lnSpc>
              <a:spcAft>
                <a:spcPts val="600"/>
              </a:spcAft>
            </a:pPr>
            <a:r>
              <a:rPr lang="en-US" dirty="0">
                <a:solidFill>
                  <a:srgbClr val="2C1A0E"/>
                </a:solidFill>
              </a:rPr>
              <a:t>   </a:t>
            </a:r>
          </a:p>
          <a:p>
            <a:pPr>
              <a:lnSpc>
                <a:spcPct val="90000"/>
              </a:lnSpc>
              <a:spcAft>
                <a:spcPts val="600"/>
              </a:spcAft>
            </a:pPr>
            <a:r>
              <a:rPr lang="en-US" dirty="0" err="1">
                <a:solidFill>
                  <a:srgbClr val="2C1A0E"/>
                </a:solidFill>
              </a:rPr>
              <a:t>Ahora</a:t>
            </a:r>
            <a:r>
              <a:rPr lang="en-US" dirty="0">
                <a:solidFill>
                  <a:srgbClr val="2C1A0E"/>
                </a:solidFill>
              </a:rPr>
              <a:t> </a:t>
            </a:r>
            <a:r>
              <a:rPr lang="en-US" dirty="0" err="1">
                <a:solidFill>
                  <a:srgbClr val="2C1A0E"/>
                </a:solidFill>
              </a:rPr>
              <a:t>reescribe</a:t>
            </a:r>
            <a:r>
              <a:rPr lang="en-US" dirty="0">
                <a:solidFill>
                  <a:srgbClr val="2C1A0E"/>
                </a:solidFill>
              </a:rPr>
              <a:t> las </a:t>
            </a:r>
            <a:r>
              <a:rPr lang="en-US" dirty="0" err="1">
                <a:solidFill>
                  <a:srgbClr val="2C1A0E"/>
                </a:solidFill>
              </a:rPr>
              <a:t>siguientes</a:t>
            </a:r>
            <a:r>
              <a:rPr lang="en-US" dirty="0">
                <a:solidFill>
                  <a:srgbClr val="2C1A0E"/>
                </a:solidFill>
              </a:rPr>
              <a:t> </a:t>
            </a:r>
            <a:r>
              <a:rPr lang="en-US" dirty="0" err="1">
                <a:solidFill>
                  <a:srgbClr val="2C1A0E"/>
                </a:solidFill>
              </a:rPr>
              <a:t>oraciones</a:t>
            </a:r>
            <a:r>
              <a:rPr lang="en-US" dirty="0">
                <a:solidFill>
                  <a:srgbClr val="2C1A0E"/>
                </a:solidFill>
              </a:rPr>
              <a:t> </a:t>
            </a:r>
            <a:r>
              <a:rPr lang="en-US" dirty="0" err="1">
                <a:solidFill>
                  <a:srgbClr val="2C1A0E"/>
                </a:solidFill>
              </a:rPr>
              <a:t>utilizando</a:t>
            </a:r>
            <a:r>
              <a:rPr lang="en-US" dirty="0">
                <a:solidFill>
                  <a:srgbClr val="2C1A0E"/>
                </a:solidFill>
              </a:rPr>
              <a:t>  la </a:t>
            </a:r>
            <a:r>
              <a:rPr lang="en-US" dirty="0" err="1">
                <a:solidFill>
                  <a:srgbClr val="2C1A0E"/>
                </a:solidFill>
              </a:rPr>
              <a:t>perífrasis</a:t>
            </a:r>
            <a:r>
              <a:rPr lang="en-US" dirty="0">
                <a:solidFill>
                  <a:srgbClr val="2C1A0E"/>
                </a:solidFill>
              </a:rPr>
              <a:t> </a:t>
            </a:r>
            <a:r>
              <a:rPr lang="en-US" dirty="0" err="1">
                <a:solidFill>
                  <a:srgbClr val="2C1A0E"/>
                </a:solidFill>
              </a:rPr>
              <a:t>venir</a:t>
            </a:r>
            <a:r>
              <a:rPr lang="en-US" dirty="0">
                <a:solidFill>
                  <a:srgbClr val="2C1A0E"/>
                </a:solidFill>
              </a:rPr>
              <a:t> a +      </a:t>
            </a:r>
          </a:p>
          <a:p>
            <a:pPr>
              <a:lnSpc>
                <a:spcPct val="90000"/>
              </a:lnSpc>
              <a:spcAft>
                <a:spcPts val="600"/>
              </a:spcAft>
            </a:pPr>
            <a:r>
              <a:rPr lang="en-US" dirty="0">
                <a:solidFill>
                  <a:srgbClr val="2C1A0E"/>
                </a:solidFill>
              </a:rPr>
              <a:t>   </a:t>
            </a:r>
            <a:r>
              <a:rPr lang="en-US" dirty="0" err="1">
                <a:solidFill>
                  <a:srgbClr val="2C1A0E"/>
                </a:solidFill>
              </a:rPr>
              <a:t>infinitivo</a:t>
            </a:r>
            <a:r>
              <a:rPr lang="en-US" dirty="0">
                <a:solidFill>
                  <a:srgbClr val="2C1A0E"/>
                </a:solidFill>
              </a:rPr>
              <a:t> y </a:t>
            </a:r>
            <a:r>
              <a:rPr lang="en-US" dirty="0" err="1">
                <a:solidFill>
                  <a:srgbClr val="2C1A0E"/>
                </a:solidFill>
              </a:rPr>
              <a:t>señala</a:t>
            </a:r>
            <a:r>
              <a:rPr lang="en-US" dirty="0">
                <a:solidFill>
                  <a:srgbClr val="2C1A0E"/>
                </a:solidFill>
              </a:rPr>
              <a:t> </a:t>
            </a:r>
            <a:r>
              <a:rPr lang="en-US" dirty="0" err="1">
                <a:solidFill>
                  <a:srgbClr val="2C1A0E"/>
                </a:solidFill>
              </a:rPr>
              <a:t>su</a:t>
            </a:r>
            <a:r>
              <a:rPr lang="en-US" dirty="0">
                <a:solidFill>
                  <a:srgbClr val="2C1A0E"/>
                </a:solidFill>
              </a:rPr>
              <a:t> valor. </a:t>
            </a:r>
          </a:p>
          <a:p>
            <a:pPr>
              <a:lnSpc>
                <a:spcPct val="90000"/>
              </a:lnSpc>
              <a:spcAft>
                <a:spcPts val="600"/>
              </a:spcAft>
            </a:pPr>
            <a:r>
              <a:rPr lang="en-US" dirty="0">
                <a:solidFill>
                  <a:srgbClr val="2C1A0E"/>
                </a:solidFill>
              </a:rPr>
              <a:t> 1. </a:t>
            </a:r>
            <a:r>
              <a:rPr lang="en-US" dirty="0" err="1">
                <a:solidFill>
                  <a:srgbClr val="2C1A0E"/>
                </a:solidFill>
              </a:rPr>
              <a:t>Reparar</a:t>
            </a:r>
            <a:r>
              <a:rPr lang="en-US" dirty="0">
                <a:solidFill>
                  <a:srgbClr val="2C1A0E"/>
                </a:solidFill>
              </a:rPr>
              <a:t> la </a:t>
            </a:r>
            <a:r>
              <a:rPr lang="en-US" dirty="0" err="1">
                <a:solidFill>
                  <a:srgbClr val="2C1A0E"/>
                </a:solidFill>
              </a:rPr>
              <a:t>pantalla</a:t>
            </a:r>
            <a:r>
              <a:rPr lang="en-US" dirty="0">
                <a:solidFill>
                  <a:srgbClr val="2C1A0E"/>
                </a:solidFill>
              </a:rPr>
              <a:t> del </a:t>
            </a:r>
            <a:r>
              <a:rPr lang="en-US" dirty="0" err="1">
                <a:solidFill>
                  <a:srgbClr val="2C1A0E"/>
                </a:solidFill>
              </a:rPr>
              <a:t>teléfono</a:t>
            </a:r>
            <a:r>
              <a:rPr lang="en-US" dirty="0">
                <a:solidFill>
                  <a:srgbClr val="2C1A0E"/>
                </a:solidFill>
              </a:rPr>
              <a:t> cuesta </a:t>
            </a:r>
            <a:r>
              <a:rPr lang="en-US" dirty="0" err="1">
                <a:solidFill>
                  <a:srgbClr val="2C1A0E"/>
                </a:solidFill>
              </a:rPr>
              <a:t>aproximadamente</a:t>
            </a:r>
            <a:r>
              <a:rPr lang="en-US" dirty="0">
                <a:solidFill>
                  <a:srgbClr val="2C1A0E"/>
                </a:solidFill>
              </a:rPr>
              <a:t> 80 euros.</a:t>
            </a:r>
          </a:p>
          <a:p>
            <a:pPr>
              <a:lnSpc>
                <a:spcPct val="90000"/>
              </a:lnSpc>
              <a:spcAft>
                <a:spcPts val="600"/>
              </a:spcAft>
            </a:pPr>
            <a:r>
              <a:rPr lang="en-US" dirty="0">
                <a:solidFill>
                  <a:srgbClr val="2C1A0E"/>
                </a:solidFill>
              </a:rPr>
              <a:t>         → </a:t>
            </a:r>
            <a:r>
              <a:rPr lang="en-US" dirty="0" err="1">
                <a:solidFill>
                  <a:srgbClr val="8B1A1A"/>
                </a:solidFill>
              </a:rPr>
              <a:t>Reparar</a:t>
            </a:r>
            <a:r>
              <a:rPr lang="en-US" dirty="0">
                <a:solidFill>
                  <a:srgbClr val="8B1A1A"/>
                </a:solidFill>
              </a:rPr>
              <a:t> la </a:t>
            </a:r>
            <a:r>
              <a:rPr lang="en-US" dirty="0" err="1">
                <a:solidFill>
                  <a:srgbClr val="8B1A1A"/>
                </a:solidFill>
              </a:rPr>
              <a:t>pantalla</a:t>
            </a:r>
            <a:r>
              <a:rPr lang="en-US" dirty="0">
                <a:solidFill>
                  <a:srgbClr val="8B1A1A"/>
                </a:solidFill>
              </a:rPr>
              <a:t> </a:t>
            </a:r>
            <a:r>
              <a:rPr lang="en-US" dirty="0" err="1">
                <a:solidFill>
                  <a:srgbClr val="8B1A1A"/>
                </a:solidFill>
              </a:rPr>
              <a:t>viene</a:t>
            </a:r>
            <a:r>
              <a:rPr lang="en-US" dirty="0">
                <a:solidFill>
                  <a:srgbClr val="8B1A1A"/>
                </a:solidFill>
              </a:rPr>
              <a:t> a costar 80€</a:t>
            </a:r>
          </a:p>
          <a:p>
            <a:pPr>
              <a:lnSpc>
                <a:spcPct val="90000"/>
              </a:lnSpc>
              <a:spcAft>
                <a:spcPts val="600"/>
              </a:spcAft>
            </a:pPr>
            <a:r>
              <a:rPr lang="en-US" dirty="0">
                <a:solidFill>
                  <a:srgbClr val="2C1A0E"/>
                </a:solidFill>
              </a:rPr>
              <a:t> 2. </a:t>
            </a:r>
            <a:r>
              <a:rPr lang="en-US" dirty="0" err="1">
                <a:solidFill>
                  <a:srgbClr val="2C1A0E"/>
                </a:solidFill>
              </a:rPr>
              <a:t>Después</a:t>
            </a:r>
            <a:r>
              <a:rPr lang="en-US" dirty="0">
                <a:solidFill>
                  <a:srgbClr val="2C1A0E"/>
                </a:solidFill>
              </a:rPr>
              <a:t> de </a:t>
            </a:r>
            <a:r>
              <a:rPr lang="en-US" dirty="0" err="1">
                <a:solidFill>
                  <a:srgbClr val="2C1A0E"/>
                </a:solidFill>
              </a:rPr>
              <a:t>investigar</a:t>
            </a:r>
            <a:r>
              <a:rPr lang="en-US" dirty="0">
                <a:solidFill>
                  <a:srgbClr val="2C1A0E"/>
                </a:solidFill>
              </a:rPr>
              <a:t> </a:t>
            </a:r>
            <a:r>
              <a:rPr lang="en-US" dirty="0" err="1">
                <a:solidFill>
                  <a:srgbClr val="2C1A0E"/>
                </a:solidFill>
              </a:rPr>
              <a:t>mucho</a:t>
            </a:r>
            <a:r>
              <a:rPr lang="en-US" dirty="0">
                <a:solidFill>
                  <a:srgbClr val="2C1A0E"/>
                </a:solidFill>
              </a:rPr>
              <a:t>, </a:t>
            </a:r>
            <a:r>
              <a:rPr lang="en-US" dirty="0" err="1">
                <a:solidFill>
                  <a:srgbClr val="2C1A0E"/>
                </a:solidFill>
              </a:rPr>
              <a:t>los</a:t>
            </a:r>
            <a:r>
              <a:rPr lang="en-US" dirty="0">
                <a:solidFill>
                  <a:srgbClr val="2C1A0E"/>
                </a:solidFill>
              </a:rPr>
              <a:t> </a:t>
            </a:r>
            <a:r>
              <a:rPr lang="en-US" dirty="0" err="1">
                <a:solidFill>
                  <a:srgbClr val="2C1A0E"/>
                </a:solidFill>
              </a:rPr>
              <a:t>científicos</a:t>
            </a:r>
            <a:r>
              <a:rPr lang="en-US" dirty="0">
                <a:solidFill>
                  <a:srgbClr val="2C1A0E"/>
                </a:solidFill>
              </a:rPr>
              <a:t> </a:t>
            </a:r>
            <a:r>
              <a:rPr lang="en-US" dirty="0" err="1">
                <a:solidFill>
                  <a:srgbClr val="2C1A0E"/>
                </a:solidFill>
              </a:rPr>
              <a:t>terminaron</a:t>
            </a:r>
            <a:r>
              <a:rPr lang="en-US" dirty="0">
                <a:solidFill>
                  <a:srgbClr val="2C1A0E"/>
                </a:solidFill>
              </a:rPr>
              <a:t> </a:t>
            </a:r>
            <a:r>
              <a:rPr lang="en-US" dirty="0" err="1">
                <a:solidFill>
                  <a:srgbClr val="2C1A0E"/>
                </a:solidFill>
              </a:rPr>
              <a:t>por</a:t>
            </a:r>
            <a:r>
              <a:rPr lang="en-US" dirty="0">
                <a:solidFill>
                  <a:srgbClr val="2C1A0E"/>
                </a:solidFill>
              </a:rPr>
              <a:t> </a:t>
            </a:r>
            <a:r>
              <a:rPr lang="en-US" dirty="0" err="1">
                <a:solidFill>
                  <a:srgbClr val="2C1A0E"/>
                </a:solidFill>
              </a:rPr>
              <a:t>concluir</a:t>
            </a:r>
            <a:r>
              <a:rPr lang="en-US" dirty="0">
                <a:solidFill>
                  <a:srgbClr val="2C1A0E"/>
                </a:solidFill>
              </a:rPr>
              <a:t> </a:t>
            </a:r>
            <a:r>
              <a:rPr lang="en-US" dirty="0" err="1">
                <a:solidFill>
                  <a:srgbClr val="2C1A0E"/>
                </a:solidFill>
              </a:rPr>
              <a:t>que</a:t>
            </a:r>
            <a:r>
              <a:rPr lang="en-US" dirty="0">
                <a:solidFill>
                  <a:srgbClr val="2C1A0E"/>
                </a:solidFill>
              </a:rPr>
              <a:t> el virus </a:t>
            </a:r>
            <a:r>
              <a:rPr lang="en-US" dirty="0" err="1">
                <a:solidFill>
                  <a:srgbClr val="2C1A0E"/>
                </a:solidFill>
              </a:rPr>
              <a:t>mutó</a:t>
            </a:r>
            <a:r>
              <a:rPr lang="en-US" dirty="0">
                <a:solidFill>
                  <a:srgbClr val="2C1A0E"/>
                </a:solidFill>
              </a:rPr>
              <a:t>.</a:t>
            </a:r>
          </a:p>
          <a:p>
            <a:pPr>
              <a:lnSpc>
                <a:spcPct val="90000"/>
              </a:lnSpc>
              <a:spcAft>
                <a:spcPts val="600"/>
              </a:spcAft>
            </a:pPr>
            <a:r>
              <a:rPr lang="en-US" dirty="0">
                <a:solidFill>
                  <a:srgbClr val="2C1A0E"/>
                </a:solidFill>
              </a:rPr>
              <a:t>         →</a:t>
            </a:r>
          </a:p>
          <a:p>
            <a:pPr>
              <a:lnSpc>
                <a:spcPct val="90000"/>
              </a:lnSpc>
              <a:spcAft>
                <a:spcPts val="600"/>
              </a:spcAft>
            </a:pPr>
            <a:r>
              <a:rPr lang="en-US" dirty="0">
                <a:solidFill>
                  <a:srgbClr val="2C1A0E"/>
                </a:solidFill>
              </a:rPr>
              <a:t>3. </a:t>
            </a:r>
            <a:r>
              <a:rPr lang="es-ES" dirty="0">
                <a:solidFill>
                  <a:srgbClr val="2C1A0E"/>
                </a:solidFill>
              </a:rPr>
              <a:t>Su dimisión terminó de complicar el futuro de la empresa</a:t>
            </a:r>
            <a:endParaRPr lang="en-US" dirty="0"/>
          </a:p>
          <a:p>
            <a:pPr>
              <a:lnSpc>
                <a:spcPct val="90000"/>
              </a:lnSpc>
              <a:spcAft>
                <a:spcPts val="600"/>
              </a:spcAft>
            </a:pPr>
            <a:r>
              <a:rPr lang="en-US" dirty="0">
                <a:solidFill>
                  <a:srgbClr val="2C1A0E"/>
                </a:solidFill>
              </a:rPr>
              <a:t>        →</a:t>
            </a:r>
          </a:p>
          <a:p>
            <a:pPr>
              <a:lnSpc>
                <a:spcPct val="90000"/>
              </a:lnSpc>
              <a:spcAft>
                <a:spcPts val="600"/>
              </a:spcAft>
            </a:pPr>
            <a:r>
              <a:rPr lang="en-US" dirty="0">
                <a:solidFill>
                  <a:srgbClr val="2C1A0E"/>
                </a:solidFill>
              </a:rPr>
              <a:t>4. Al final, </a:t>
            </a:r>
            <a:r>
              <a:rPr lang="en-US" dirty="0" err="1">
                <a:solidFill>
                  <a:srgbClr val="2C1A0E"/>
                </a:solidFill>
              </a:rPr>
              <a:t>tantas</a:t>
            </a:r>
            <a:r>
              <a:rPr lang="en-US" dirty="0">
                <a:solidFill>
                  <a:srgbClr val="2C1A0E"/>
                </a:solidFill>
              </a:rPr>
              <a:t> </a:t>
            </a:r>
            <a:r>
              <a:rPr lang="en-US" dirty="0" err="1">
                <a:solidFill>
                  <a:srgbClr val="2C1A0E"/>
                </a:solidFill>
              </a:rPr>
              <a:t>pistas</a:t>
            </a:r>
            <a:r>
              <a:rPr lang="en-US" dirty="0">
                <a:solidFill>
                  <a:srgbClr val="2C1A0E"/>
                </a:solidFill>
              </a:rPr>
              <a:t> falsas </a:t>
            </a:r>
            <a:r>
              <a:rPr lang="en-US" dirty="0" err="1">
                <a:solidFill>
                  <a:srgbClr val="2C1A0E"/>
                </a:solidFill>
              </a:rPr>
              <a:t>acabaron</a:t>
            </a:r>
            <a:r>
              <a:rPr lang="en-US" dirty="0">
                <a:solidFill>
                  <a:srgbClr val="2C1A0E"/>
                </a:solidFill>
              </a:rPr>
              <a:t> </a:t>
            </a:r>
            <a:r>
              <a:rPr lang="en-US" dirty="0" err="1">
                <a:solidFill>
                  <a:srgbClr val="2C1A0E"/>
                </a:solidFill>
              </a:rPr>
              <a:t>por</a:t>
            </a:r>
            <a:r>
              <a:rPr lang="en-US" dirty="0">
                <a:solidFill>
                  <a:srgbClr val="2C1A0E"/>
                </a:solidFill>
              </a:rPr>
              <a:t> </a:t>
            </a:r>
            <a:r>
              <a:rPr lang="en-US" dirty="0" err="1">
                <a:solidFill>
                  <a:srgbClr val="2C1A0E"/>
                </a:solidFill>
              </a:rPr>
              <a:t>despistar</a:t>
            </a:r>
            <a:r>
              <a:rPr lang="en-US" dirty="0">
                <a:solidFill>
                  <a:srgbClr val="2C1A0E"/>
                </a:solidFill>
              </a:rPr>
              <a:t> a la </a:t>
            </a:r>
            <a:r>
              <a:rPr lang="en-US" dirty="0" err="1">
                <a:solidFill>
                  <a:srgbClr val="2C1A0E"/>
                </a:solidFill>
              </a:rPr>
              <a:t>policía</a:t>
            </a:r>
            <a:r>
              <a:rPr lang="en-US" dirty="0">
                <a:solidFill>
                  <a:srgbClr val="2C1A0E"/>
                </a:solidFill>
              </a:rPr>
              <a:t>.</a:t>
            </a:r>
          </a:p>
          <a:p>
            <a:pPr>
              <a:lnSpc>
                <a:spcPct val="90000"/>
              </a:lnSpc>
              <a:spcAft>
                <a:spcPts val="600"/>
              </a:spcAft>
            </a:pPr>
            <a:r>
              <a:rPr lang="en-US" dirty="0">
                <a:solidFill>
                  <a:srgbClr val="2C1A0E"/>
                </a:solidFill>
              </a:rPr>
              <a:t>       →</a:t>
            </a:r>
          </a:p>
          <a:p>
            <a:pPr>
              <a:lnSpc>
                <a:spcPct val="90000"/>
              </a:lnSpc>
              <a:spcAft>
                <a:spcPts val="600"/>
              </a:spcAft>
            </a:pPr>
            <a:r>
              <a:rPr lang="en-US" dirty="0">
                <a:solidFill>
                  <a:srgbClr val="2C1A0E"/>
                </a:solidFill>
              </a:rPr>
              <a:t>5. Su </a:t>
            </a:r>
            <a:r>
              <a:rPr lang="en-US" dirty="0" err="1">
                <a:solidFill>
                  <a:srgbClr val="2C1A0E"/>
                </a:solidFill>
              </a:rPr>
              <a:t>explicación</a:t>
            </a:r>
            <a:r>
              <a:rPr lang="en-US" dirty="0">
                <a:solidFill>
                  <a:srgbClr val="2C1A0E"/>
                </a:solidFill>
              </a:rPr>
              <a:t> </a:t>
            </a:r>
            <a:r>
              <a:rPr lang="en-US" dirty="0" err="1">
                <a:solidFill>
                  <a:srgbClr val="2C1A0E"/>
                </a:solidFill>
              </a:rPr>
              <a:t>significa</a:t>
            </a:r>
            <a:r>
              <a:rPr lang="en-US" dirty="0">
                <a:solidFill>
                  <a:srgbClr val="2C1A0E"/>
                </a:solidFill>
              </a:rPr>
              <a:t> </a:t>
            </a:r>
            <a:r>
              <a:rPr lang="en-US" dirty="0" err="1">
                <a:solidFill>
                  <a:srgbClr val="2C1A0E"/>
                </a:solidFill>
              </a:rPr>
              <a:t>básicamente</a:t>
            </a:r>
            <a:r>
              <a:rPr lang="en-US" dirty="0">
                <a:solidFill>
                  <a:srgbClr val="2C1A0E"/>
                </a:solidFill>
              </a:rPr>
              <a:t> lo </a:t>
            </a:r>
            <a:r>
              <a:rPr lang="en-US" dirty="0" err="1">
                <a:solidFill>
                  <a:srgbClr val="2C1A0E"/>
                </a:solidFill>
              </a:rPr>
              <a:t>mismo</a:t>
            </a:r>
            <a:r>
              <a:rPr lang="en-US" dirty="0">
                <a:solidFill>
                  <a:srgbClr val="2C1A0E"/>
                </a:solidFill>
              </a:rPr>
              <a:t> </a:t>
            </a:r>
            <a:r>
              <a:rPr lang="en-US" dirty="0" err="1">
                <a:solidFill>
                  <a:srgbClr val="2C1A0E"/>
                </a:solidFill>
              </a:rPr>
              <a:t>que</a:t>
            </a:r>
            <a:r>
              <a:rPr lang="en-US" dirty="0">
                <a:solidFill>
                  <a:srgbClr val="2C1A0E"/>
                </a:solidFill>
              </a:rPr>
              <a:t> la </a:t>
            </a:r>
            <a:r>
              <a:rPr lang="en-US" dirty="0" err="1">
                <a:solidFill>
                  <a:srgbClr val="2C1A0E"/>
                </a:solidFill>
              </a:rPr>
              <a:t>tuya</a:t>
            </a:r>
            <a:endParaRPr lang="en-US" dirty="0"/>
          </a:p>
          <a:p>
            <a:pPr>
              <a:lnSpc>
                <a:spcPct val="90000"/>
              </a:lnSpc>
              <a:spcAft>
                <a:spcPts val="600"/>
              </a:spcAft>
            </a:pPr>
            <a:r>
              <a:rPr lang="en-US" dirty="0">
                <a:solidFill>
                  <a:srgbClr val="2C1A0E"/>
                </a:solidFill>
              </a:rPr>
              <a:t>      →</a:t>
            </a:r>
          </a:p>
          <a:p>
            <a:pPr>
              <a:lnSpc>
                <a:spcPct val="90000"/>
              </a:lnSpc>
              <a:spcAft>
                <a:spcPts val="600"/>
              </a:spcAft>
            </a:pPr>
            <a:r>
              <a:rPr lang="en-US" dirty="0">
                <a:solidFill>
                  <a:srgbClr val="2C1A0E"/>
                </a:solidFill>
              </a:rPr>
              <a:t>6. La </a:t>
            </a:r>
            <a:r>
              <a:rPr lang="en-US" dirty="0" err="1">
                <a:solidFill>
                  <a:srgbClr val="2C1A0E"/>
                </a:solidFill>
              </a:rPr>
              <a:t>noticia</a:t>
            </a:r>
            <a:r>
              <a:rPr lang="en-US" dirty="0">
                <a:solidFill>
                  <a:srgbClr val="2C1A0E"/>
                </a:solidFill>
              </a:rPr>
              <a:t> del </a:t>
            </a:r>
            <a:r>
              <a:rPr lang="en-US" dirty="0" err="1">
                <a:solidFill>
                  <a:srgbClr val="2C1A0E"/>
                </a:solidFill>
              </a:rPr>
              <a:t>ático</a:t>
            </a:r>
            <a:r>
              <a:rPr lang="en-US" dirty="0">
                <a:solidFill>
                  <a:srgbClr val="2C1A0E"/>
                </a:solidFill>
              </a:rPr>
              <a:t> </a:t>
            </a:r>
            <a:r>
              <a:rPr lang="en-US" dirty="0" err="1">
                <a:solidFill>
                  <a:srgbClr val="2C1A0E"/>
                </a:solidFill>
              </a:rPr>
              <a:t>ratificó</a:t>
            </a:r>
            <a:r>
              <a:rPr lang="en-US" dirty="0">
                <a:solidFill>
                  <a:srgbClr val="2C1A0E"/>
                </a:solidFill>
              </a:rPr>
              <a:t> lo </a:t>
            </a:r>
            <a:r>
              <a:rPr lang="en-US" dirty="0" err="1">
                <a:solidFill>
                  <a:srgbClr val="2C1A0E"/>
                </a:solidFill>
              </a:rPr>
              <a:t>que</a:t>
            </a:r>
            <a:r>
              <a:rPr lang="en-US" dirty="0">
                <a:solidFill>
                  <a:srgbClr val="2C1A0E"/>
                </a:solidFill>
              </a:rPr>
              <a:t> </a:t>
            </a:r>
            <a:r>
              <a:rPr lang="en-US" dirty="0" err="1">
                <a:solidFill>
                  <a:srgbClr val="2C1A0E"/>
                </a:solidFill>
              </a:rPr>
              <a:t>todos</a:t>
            </a:r>
            <a:r>
              <a:rPr lang="en-US" dirty="0">
                <a:solidFill>
                  <a:srgbClr val="2C1A0E"/>
                </a:solidFill>
              </a:rPr>
              <a:t> </a:t>
            </a:r>
            <a:r>
              <a:rPr lang="en-US" dirty="0" err="1">
                <a:solidFill>
                  <a:srgbClr val="2C1A0E"/>
                </a:solidFill>
              </a:rPr>
              <a:t>sabiamos</a:t>
            </a:r>
            <a:r>
              <a:rPr lang="en-US" dirty="0">
                <a:solidFill>
                  <a:srgbClr val="2C1A0E"/>
                </a:solidFill>
              </a:rPr>
              <a:t> </a:t>
            </a:r>
            <a:r>
              <a:rPr lang="en-US" dirty="0" err="1">
                <a:solidFill>
                  <a:srgbClr val="2C1A0E"/>
                </a:solidFill>
              </a:rPr>
              <a:t>sobre</a:t>
            </a:r>
            <a:r>
              <a:rPr lang="en-US" dirty="0">
                <a:solidFill>
                  <a:srgbClr val="2C1A0E"/>
                </a:solidFill>
              </a:rPr>
              <a:t> la </a:t>
            </a:r>
            <a:r>
              <a:rPr lang="en-US" dirty="0" err="1">
                <a:solidFill>
                  <a:srgbClr val="2C1A0E"/>
                </a:solidFill>
              </a:rPr>
              <a:t>presidenta</a:t>
            </a:r>
            <a:endParaRPr lang="en-US" dirty="0"/>
          </a:p>
          <a:p>
            <a:pPr>
              <a:lnSpc>
                <a:spcPct val="90000"/>
              </a:lnSpc>
              <a:spcAft>
                <a:spcPts val="600"/>
              </a:spcAft>
            </a:pPr>
            <a:r>
              <a:rPr lang="en-US" dirty="0">
                <a:solidFill>
                  <a:srgbClr val="2C1A0E"/>
                </a:solidFill>
              </a:rPr>
              <a:t>      →</a:t>
            </a:r>
          </a:p>
          <a:p>
            <a:pPr indent="-228600">
              <a:lnSpc>
                <a:spcPct val="90000"/>
              </a:lnSpc>
              <a:spcAft>
                <a:spcPts val="600"/>
              </a:spcAft>
              <a:buFont typeface="Arial" panose="020B0604020202020204" pitchFamily="34" charset="0"/>
              <a:buChar char="•"/>
            </a:pPr>
            <a:endParaRPr lang="en-US" sz="1100" dirty="0"/>
          </a:p>
        </p:txBody>
      </p:sp>
      <p:pic>
        <p:nvPicPr>
          <p:cNvPr id="4" name="Imagen 3">
            <a:extLst>
              <a:ext uri="{FF2B5EF4-FFF2-40B4-BE49-F238E27FC236}">
                <a16:creationId xmlns:a16="http://schemas.microsoft.com/office/drawing/2014/main" id="{78994AE0-ABFB-77B7-C19F-305F0CAF91EB}"/>
              </a:ext>
            </a:extLst>
          </p:cNvPr>
          <p:cNvPicPr>
            <a:picLocks noChangeAspect="1"/>
          </p:cNvPicPr>
          <p:nvPr/>
        </p:nvPicPr>
        <p:blipFill>
          <a:blip r:embed="rId2"/>
          <a:srcRect t="20512" r="2" b="2718"/>
          <a:stretch>
            <a:fillRect/>
          </a:stretch>
        </p:blipFill>
        <p:spPr>
          <a:xfrm>
            <a:off x="7914807" y="10"/>
            <a:ext cx="4277193"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336535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D79C10A-1144-3384-ACAD-503766017E5C}"/>
              </a:ext>
            </a:extLst>
          </p:cNvPr>
          <p:cNvPicPr>
            <a:picLocks noChangeAspect="1"/>
          </p:cNvPicPr>
          <p:nvPr/>
        </p:nvPicPr>
        <p:blipFill>
          <a:blip r:embed="rId2"/>
          <a:srcRect l="20647" r="20005" b="-2"/>
          <a:stretch>
            <a:fillRect/>
          </a:stretch>
        </p:blipFill>
        <p:spPr>
          <a:xfrm>
            <a:off x="-1346200" y="1587"/>
            <a:ext cx="5584371"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uadroTexto 2">
            <a:extLst>
              <a:ext uri="{FF2B5EF4-FFF2-40B4-BE49-F238E27FC236}">
                <a16:creationId xmlns:a16="http://schemas.microsoft.com/office/drawing/2014/main" id="{549FA2BB-9ABF-317C-6B42-341D6DAA8925}"/>
              </a:ext>
            </a:extLst>
          </p:cNvPr>
          <p:cNvSpPr txBox="1"/>
          <p:nvPr/>
        </p:nvSpPr>
        <p:spPr>
          <a:xfrm>
            <a:off x="4238171" y="333830"/>
            <a:ext cx="7788729" cy="6033632"/>
          </a:xfrm>
          <a:prstGeom prst="rect">
            <a:avLst/>
          </a:prstGeom>
        </p:spPr>
        <p:txBody>
          <a:bodyPr vert="horz" lIns="91440" tIns="45720" rIns="91440" bIns="45720" rtlCol="0">
            <a:normAutofit fontScale="92500" lnSpcReduction="20000"/>
          </a:bodyPr>
          <a:lstStyle/>
          <a:p>
            <a:pPr>
              <a:lnSpc>
                <a:spcPct val="90000"/>
              </a:lnSpc>
              <a:spcAft>
                <a:spcPts val="600"/>
              </a:spcAft>
            </a:pPr>
            <a:r>
              <a:rPr lang="en-US" dirty="0">
                <a:solidFill>
                  <a:srgbClr val="2C1A0E"/>
                </a:solidFill>
              </a:rPr>
              <a:t>8. </a:t>
            </a:r>
            <a:r>
              <a:rPr lang="en-US" dirty="0"/>
              <a:t>Oral</a:t>
            </a:r>
            <a:r>
              <a:rPr lang="en-US" dirty="0">
                <a:solidFill>
                  <a:srgbClr val="2C1A0E"/>
                </a:solidFill>
              </a:rPr>
              <a:t>.  Las </a:t>
            </a:r>
            <a:r>
              <a:rPr lang="en-US" dirty="0" err="1">
                <a:solidFill>
                  <a:srgbClr val="2C1A0E"/>
                </a:solidFill>
              </a:rPr>
              <a:t>siguientes</a:t>
            </a:r>
            <a:r>
              <a:rPr lang="en-US" dirty="0">
                <a:solidFill>
                  <a:srgbClr val="2C1A0E"/>
                </a:solidFill>
              </a:rPr>
              <a:t> </a:t>
            </a:r>
            <a:r>
              <a:rPr lang="en-US" dirty="0" err="1">
                <a:solidFill>
                  <a:srgbClr val="2C1A0E"/>
                </a:solidFill>
              </a:rPr>
              <a:t>frases</a:t>
            </a:r>
            <a:r>
              <a:rPr lang="en-US" dirty="0">
                <a:solidFill>
                  <a:srgbClr val="2C1A0E"/>
                </a:solidFill>
              </a:rPr>
              <a:t> son del </a:t>
            </a:r>
            <a:r>
              <a:rPr lang="en-US" dirty="0" err="1">
                <a:solidFill>
                  <a:srgbClr val="2C1A0E"/>
                </a:solidFill>
              </a:rPr>
              <a:t>narrador</a:t>
            </a:r>
            <a:r>
              <a:rPr lang="en-US" dirty="0">
                <a:solidFill>
                  <a:srgbClr val="2C1A0E"/>
                </a:solidFill>
              </a:rPr>
              <a:t> del Quijote, ¿</a:t>
            </a:r>
            <a:r>
              <a:rPr lang="en-US" dirty="0" err="1">
                <a:solidFill>
                  <a:srgbClr val="2C1A0E"/>
                </a:solidFill>
              </a:rPr>
              <a:t>qué</a:t>
            </a:r>
            <a:r>
              <a:rPr lang="en-US" dirty="0">
                <a:solidFill>
                  <a:srgbClr val="2C1A0E"/>
                </a:solidFill>
              </a:rPr>
              <a:t> </a:t>
            </a:r>
            <a:r>
              <a:rPr lang="en-US" dirty="0" err="1">
                <a:solidFill>
                  <a:srgbClr val="2C1A0E"/>
                </a:solidFill>
              </a:rPr>
              <a:t>tipo</a:t>
            </a:r>
            <a:r>
              <a:rPr lang="en-US" dirty="0">
                <a:solidFill>
                  <a:srgbClr val="2C1A0E"/>
                </a:solidFill>
              </a:rPr>
              <a:t> de </a:t>
            </a:r>
            <a:r>
              <a:rPr lang="en-US" dirty="0" err="1">
                <a:solidFill>
                  <a:srgbClr val="2C1A0E"/>
                </a:solidFill>
              </a:rPr>
              <a:t>narrador</a:t>
            </a:r>
            <a:r>
              <a:rPr lang="en-US" dirty="0">
                <a:solidFill>
                  <a:srgbClr val="2C1A0E"/>
                </a:solidFill>
              </a:rPr>
              <a:t> </a:t>
            </a:r>
          </a:p>
          <a:p>
            <a:pPr>
              <a:lnSpc>
                <a:spcPct val="90000"/>
              </a:lnSpc>
              <a:spcAft>
                <a:spcPts val="600"/>
              </a:spcAft>
            </a:pPr>
            <a:r>
              <a:rPr lang="en-US" dirty="0">
                <a:solidFill>
                  <a:srgbClr val="2C1A0E"/>
                </a:solidFill>
              </a:rPr>
              <a:t>     </a:t>
            </a:r>
            <a:r>
              <a:rPr lang="en-US" dirty="0" err="1">
                <a:solidFill>
                  <a:srgbClr val="2C1A0E"/>
                </a:solidFill>
              </a:rPr>
              <a:t>te</a:t>
            </a:r>
            <a:r>
              <a:rPr lang="en-US" dirty="0">
                <a:solidFill>
                  <a:srgbClr val="2C1A0E"/>
                </a:solidFill>
              </a:rPr>
              <a:t> </a:t>
            </a:r>
            <a:r>
              <a:rPr lang="en-US" dirty="0" err="1">
                <a:solidFill>
                  <a:srgbClr val="2C1A0E"/>
                </a:solidFill>
              </a:rPr>
              <a:t>parece</a:t>
            </a:r>
            <a:r>
              <a:rPr lang="en-US" dirty="0">
                <a:solidFill>
                  <a:srgbClr val="2C1A0E"/>
                </a:solidFill>
              </a:rPr>
              <a:t> </a:t>
            </a:r>
            <a:r>
              <a:rPr lang="en-US" dirty="0" err="1">
                <a:solidFill>
                  <a:srgbClr val="2C1A0E"/>
                </a:solidFill>
              </a:rPr>
              <a:t>que</a:t>
            </a:r>
            <a:r>
              <a:rPr lang="en-US" dirty="0">
                <a:solidFill>
                  <a:srgbClr val="2C1A0E"/>
                </a:solidFill>
              </a:rPr>
              <a:t> es y </a:t>
            </a:r>
            <a:r>
              <a:rPr lang="en-US" dirty="0" err="1">
                <a:solidFill>
                  <a:srgbClr val="2C1A0E"/>
                </a:solidFill>
              </a:rPr>
              <a:t>por</a:t>
            </a:r>
            <a:r>
              <a:rPr lang="en-US" dirty="0">
                <a:solidFill>
                  <a:srgbClr val="2C1A0E"/>
                </a:solidFill>
              </a:rPr>
              <a:t> </a:t>
            </a:r>
            <a:r>
              <a:rPr lang="en-US" dirty="0" err="1">
                <a:solidFill>
                  <a:srgbClr val="2C1A0E"/>
                </a:solidFill>
              </a:rPr>
              <a:t>qué</a:t>
            </a:r>
            <a:r>
              <a:rPr lang="en-US" dirty="0">
                <a:solidFill>
                  <a:srgbClr val="2C1A0E"/>
                </a:solidFill>
              </a:rPr>
              <a:t> o con </a:t>
            </a:r>
            <a:r>
              <a:rPr lang="en-US" dirty="0" err="1">
                <a:solidFill>
                  <a:srgbClr val="2C1A0E"/>
                </a:solidFill>
              </a:rPr>
              <a:t>que</a:t>
            </a:r>
            <a:r>
              <a:rPr lang="en-US" dirty="0">
                <a:solidFill>
                  <a:srgbClr val="2C1A0E"/>
                </a:solidFill>
              </a:rPr>
              <a:t> fin </a:t>
            </a:r>
            <a:r>
              <a:rPr lang="en-US" dirty="0" err="1">
                <a:solidFill>
                  <a:srgbClr val="2C1A0E"/>
                </a:solidFill>
              </a:rPr>
              <a:t>crees</a:t>
            </a:r>
            <a:r>
              <a:rPr lang="en-US" dirty="0">
                <a:solidFill>
                  <a:srgbClr val="2C1A0E"/>
                </a:solidFill>
              </a:rPr>
              <a:t> </a:t>
            </a:r>
            <a:r>
              <a:rPr lang="en-US" dirty="0" err="1">
                <a:solidFill>
                  <a:srgbClr val="2C1A0E"/>
                </a:solidFill>
              </a:rPr>
              <a:t>que</a:t>
            </a:r>
            <a:r>
              <a:rPr lang="en-US" dirty="0">
                <a:solidFill>
                  <a:srgbClr val="2C1A0E"/>
                </a:solidFill>
              </a:rPr>
              <a:t> lo </a:t>
            </a:r>
            <a:r>
              <a:rPr lang="en-US" dirty="0" err="1">
                <a:solidFill>
                  <a:srgbClr val="2C1A0E"/>
                </a:solidFill>
              </a:rPr>
              <a:t>hace</a:t>
            </a:r>
            <a:r>
              <a:rPr lang="en-US" dirty="0">
                <a:solidFill>
                  <a:srgbClr val="2C1A0E"/>
                </a:solidFill>
              </a:rPr>
              <a:t>?                                                         </a:t>
            </a:r>
          </a:p>
          <a:p>
            <a:pPr>
              <a:lnSpc>
                <a:spcPct val="90000"/>
              </a:lnSpc>
              <a:spcAft>
                <a:spcPts val="600"/>
              </a:spcAft>
            </a:pPr>
            <a:r>
              <a:rPr lang="en-US" dirty="0">
                <a:solidFill>
                  <a:srgbClr val="2C1A0E"/>
                </a:solidFill>
              </a:rPr>
              <a:t>     </a:t>
            </a:r>
            <a:r>
              <a:rPr lang="en-US" dirty="0" err="1">
                <a:solidFill>
                  <a:srgbClr val="2C1A0E"/>
                </a:solidFill>
              </a:rPr>
              <a:t>Puedes</a:t>
            </a:r>
            <a:r>
              <a:rPr lang="en-US" dirty="0">
                <a:solidFill>
                  <a:srgbClr val="2C1A0E"/>
                </a:solidFill>
              </a:rPr>
              <a:t> </a:t>
            </a:r>
            <a:r>
              <a:rPr lang="en-US" dirty="0" err="1">
                <a:solidFill>
                  <a:srgbClr val="2C1A0E"/>
                </a:solidFill>
              </a:rPr>
              <a:t>señalar</a:t>
            </a:r>
            <a:r>
              <a:rPr lang="en-US" dirty="0">
                <a:solidFill>
                  <a:srgbClr val="2C1A0E"/>
                </a:solidFill>
              </a:rPr>
              <a:t> </a:t>
            </a:r>
            <a:r>
              <a:rPr lang="en-US" dirty="0" err="1">
                <a:solidFill>
                  <a:srgbClr val="2C1A0E"/>
                </a:solidFill>
              </a:rPr>
              <a:t>más</a:t>
            </a:r>
            <a:r>
              <a:rPr lang="en-US" dirty="0">
                <a:solidFill>
                  <a:srgbClr val="2C1A0E"/>
                </a:solidFill>
              </a:rPr>
              <a:t> de </a:t>
            </a:r>
            <a:r>
              <a:rPr lang="en-US" dirty="0" err="1">
                <a:solidFill>
                  <a:srgbClr val="2C1A0E"/>
                </a:solidFill>
              </a:rPr>
              <a:t>una</a:t>
            </a:r>
            <a:r>
              <a:rPr lang="en-US" dirty="0">
                <a:solidFill>
                  <a:srgbClr val="2C1A0E"/>
                </a:solidFill>
              </a:rPr>
              <a:t> </a:t>
            </a:r>
            <a:r>
              <a:rPr lang="en-US" dirty="0" err="1">
                <a:solidFill>
                  <a:srgbClr val="2C1A0E"/>
                </a:solidFill>
              </a:rPr>
              <a:t>opción</a:t>
            </a:r>
            <a:r>
              <a:rPr lang="en-US" dirty="0">
                <a:solidFill>
                  <a:srgbClr val="2C1A0E"/>
                </a:solidFill>
              </a:rPr>
              <a:t> </a:t>
            </a:r>
          </a:p>
          <a:p>
            <a:pPr>
              <a:lnSpc>
                <a:spcPct val="90000"/>
              </a:lnSpc>
              <a:spcAft>
                <a:spcPts val="600"/>
              </a:spcAft>
            </a:pPr>
            <a:r>
              <a:rPr lang="en-US" dirty="0">
                <a:solidFill>
                  <a:srgbClr val="2C1A0E"/>
                </a:solidFill>
              </a:rPr>
              <a:t>     a. </a:t>
            </a:r>
            <a:r>
              <a:rPr lang="en-US" dirty="0" err="1">
                <a:solidFill>
                  <a:srgbClr val="2C1A0E"/>
                </a:solidFill>
              </a:rPr>
              <a:t>Objetivo</a:t>
            </a:r>
            <a:r>
              <a:rPr lang="en-US" dirty="0">
                <a:solidFill>
                  <a:srgbClr val="2C1A0E"/>
                </a:solidFill>
              </a:rPr>
              <a:t> b. </a:t>
            </a:r>
            <a:r>
              <a:rPr lang="en-US" dirty="0" err="1">
                <a:solidFill>
                  <a:srgbClr val="2C1A0E"/>
                </a:solidFill>
              </a:rPr>
              <a:t>compasivo</a:t>
            </a:r>
            <a:r>
              <a:rPr lang="en-US" dirty="0">
                <a:solidFill>
                  <a:srgbClr val="2C1A0E"/>
                </a:solidFill>
              </a:rPr>
              <a:t>, c. </a:t>
            </a:r>
            <a:r>
              <a:rPr lang="en-US" dirty="0" err="1">
                <a:solidFill>
                  <a:srgbClr val="2C1A0E"/>
                </a:solidFill>
              </a:rPr>
              <a:t>burlón</a:t>
            </a:r>
            <a:r>
              <a:rPr lang="en-US" dirty="0">
                <a:solidFill>
                  <a:srgbClr val="2C1A0E"/>
                </a:solidFill>
              </a:rPr>
              <a:t> d. </a:t>
            </a:r>
            <a:r>
              <a:rPr lang="en-US" dirty="0" err="1">
                <a:solidFill>
                  <a:srgbClr val="2C1A0E"/>
                </a:solidFill>
              </a:rPr>
              <a:t>subjetivo</a:t>
            </a:r>
            <a:r>
              <a:rPr lang="en-US" dirty="0">
                <a:solidFill>
                  <a:srgbClr val="2C1A0E"/>
                </a:solidFill>
              </a:rPr>
              <a:t> e. </a:t>
            </a:r>
            <a:r>
              <a:rPr lang="en-US" dirty="0" err="1">
                <a:solidFill>
                  <a:srgbClr val="2C1A0E"/>
                </a:solidFill>
              </a:rPr>
              <a:t>irónico</a:t>
            </a:r>
            <a:r>
              <a:rPr lang="en-US" dirty="0">
                <a:solidFill>
                  <a:srgbClr val="2C1A0E"/>
                </a:solidFill>
              </a:rPr>
              <a:t> f. </a:t>
            </a:r>
            <a:r>
              <a:rPr lang="en-US" dirty="0" err="1">
                <a:solidFill>
                  <a:srgbClr val="2C1A0E"/>
                </a:solidFill>
              </a:rPr>
              <a:t>distante</a:t>
            </a:r>
            <a:r>
              <a:rPr lang="en-US" dirty="0">
                <a:solidFill>
                  <a:srgbClr val="2C1A0E"/>
                </a:solidFill>
              </a:rPr>
              <a:t> </a:t>
            </a:r>
          </a:p>
          <a:p>
            <a:pPr>
              <a:lnSpc>
                <a:spcPct val="90000"/>
              </a:lnSpc>
              <a:spcAft>
                <a:spcPts val="600"/>
              </a:spcAft>
            </a:pPr>
            <a:r>
              <a:rPr lang="en-US" dirty="0">
                <a:solidFill>
                  <a:srgbClr val="2C1A0E"/>
                </a:solidFill>
              </a:rPr>
              <a:t> </a:t>
            </a:r>
          </a:p>
          <a:p>
            <a:pPr>
              <a:lnSpc>
                <a:spcPct val="90000"/>
              </a:lnSpc>
              <a:spcAft>
                <a:spcPts val="600"/>
              </a:spcAft>
            </a:pPr>
            <a:r>
              <a:rPr lang="en-US" dirty="0">
                <a:solidFill>
                  <a:srgbClr val="2C1A0E"/>
                </a:solidFill>
              </a:rPr>
              <a:t>    1. «</a:t>
            </a:r>
            <a:r>
              <a:rPr lang="en-US" dirty="0" err="1">
                <a:solidFill>
                  <a:srgbClr val="2C1A0E"/>
                </a:solidFill>
              </a:rPr>
              <a:t>llegó</a:t>
            </a:r>
            <a:r>
              <a:rPr lang="en-US" dirty="0">
                <a:solidFill>
                  <a:srgbClr val="2C1A0E"/>
                </a:solidFill>
              </a:rPr>
              <a:t> a tanto </a:t>
            </a:r>
            <a:r>
              <a:rPr lang="en-US" dirty="0" err="1">
                <a:solidFill>
                  <a:srgbClr val="2C1A0E"/>
                </a:solidFill>
              </a:rPr>
              <a:t>su</a:t>
            </a:r>
            <a:r>
              <a:rPr lang="en-US" dirty="0">
                <a:solidFill>
                  <a:srgbClr val="2C1A0E"/>
                </a:solidFill>
              </a:rPr>
              <a:t> </a:t>
            </a:r>
            <a:r>
              <a:rPr lang="en-US" dirty="0" err="1">
                <a:solidFill>
                  <a:srgbClr val="2C1A0E"/>
                </a:solidFill>
              </a:rPr>
              <a:t>curiosidad</a:t>
            </a:r>
            <a:r>
              <a:rPr lang="en-US" dirty="0">
                <a:solidFill>
                  <a:srgbClr val="2C1A0E"/>
                </a:solidFill>
              </a:rPr>
              <a:t> y </a:t>
            </a:r>
            <a:r>
              <a:rPr lang="en-US" dirty="0" err="1">
                <a:solidFill>
                  <a:srgbClr val="2C1A0E"/>
                </a:solidFill>
              </a:rPr>
              <a:t>desatino</a:t>
            </a:r>
            <a:r>
              <a:rPr lang="en-US" dirty="0">
                <a:solidFill>
                  <a:srgbClr val="2C1A0E"/>
                </a:solidFill>
              </a:rPr>
              <a:t> </a:t>
            </a:r>
            <a:r>
              <a:rPr lang="en-US" dirty="0" err="1">
                <a:solidFill>
                  <a:srgbClr val="2C1A0E"/>
                </a:solidFill>
              </a:rPr>
              <a:t>en</a:t>
            </a:r>
            <a:r>
              <a:rPr lang="en-US" dirty="0">
                <a:solidFill>
                  <a:srgbClr val="2C1A0E"/>
                </a:solidFill>
              </a:rPr>
              <a:t> </a:t>
            </a:r>
            <a:r>
              <a:rPr lang="en-US" dirty="0" err="1">
                <a:solidFill>
                  <a:srgbClr val="2C1A0E"/>
                </a:solidFill>
              </a:rPr>
              <a:t>esto</a:t>
            </a:r>
            <a:r>
              <a:rPr lang="en-US" dirty="0">
                <a:solidFill>
                  <a:srgbClr val="2C1A0E"/>
                </a:solidFill>
              </a:rPr>
              <a:t>»</a:t>
            </a:r>
          </a:p>
          <a:p>
            <a:pPr>
              <a:lnSpc>
                <a:spcPct val="90000"/>
              </a:lnSpc>
              <a:spcAft>
                <a:spcPts val="600"/>
              </a:spcAft>
            </a:pPr>
            <a:r>
              <a:rPr lang="en-US" dirty="0">
                <a:solidFill>
                  <a:srgbClr val="2C1A0E"/>
                </a:solidFill>
              </a:rPr>
              <a:t>    2. «vino a </a:t>
            </a:r>
            <a:r>
              <a:rPr lang="en-US" dirty="0" err="1">
                <a:solidFill>
                  <a:srgbClr val="2C1A0E"/>
                </a:solidFill>
              </a:rPr>
              <a:t>dar</a:t>
            </a:r>
            <a:r>
              <a:rPr lang="en-US" dirty="0">
                <a:solidFill>
                  <a:srgbClr val="2C1A0E"/>
                </a:solidFill>
              </a:rPr>
              <a:t> </a:t>
            </a:r>
            <a:r>
              <a:rPr lang="en-US" dirty="0" err="1">
                <a:solidFill>
                  <a:srgbClr val="2C1A0E"/>
                </a:solidFill>
              </a:rPr>
              <a:t>en</a:t>
            </a:r>
            <a:r>
              <a:rPr lang="en-US" dirty="0">
                <a:solidFill>
                  <a:srgbClr val="2C1A0E"/>
                </a:solidFill>
              </a:rPr>
              <a:t> el </a:t>
            </a:r>
            <a:r>
              <a:rPr lang="en-US" dirty="0" err="1">
                <a:solidFill>
                  <a:srgbClr val="2C1A0E"/>
                </a:solidFill>
              </a:rPr>
              <a:t>más</a:t>
            </a:r>
            <a:r>
              <a:rPr lang="en-US" dirty="0">
                <a:solidFill>
                  <a:srgbClr val="2C1A0E"/>
                </a:solidFill>
              </a:rPr>
              <a:t> </a:t>
            </a:r>
            <a:r>
              <a:rPr lang="en-US" dirty="0" err="1">
                <a:solidFill>
                  <a:srgbClr val="2C1A0E"/>
                </a:solidFill>
              </a:rPr>
              <a:t>extraño</a:t>
            </a:r>
            <a:r>
              <a:rPr lang="en-US" dirty="0">
                <a:solidFill>
                  <a:srgbClr val="2C1A0E"/>
                </a:solidFill>
              </a:rPr>
              <a:t> </a:t>
            </a:r>
            <a:r>
              <a:rPr lang="en-US" dirty="0" err="1">
                <a:solidFill>
                  <a:srgbClr val="2C1A0E"/>
                </a:solidFill>
              </a:rPr>
              <a:t>pensamiento</a:t>
            </a:r>
            <a:r>
              <a:rPr lang="en-US" dirty="0">
                <a:solidFill>
                  <a:srgbClr val="2C1A0E"/>
                </a:solidFill>
              </a:rPr>
              <a:t> </a:t>
            </a:r>
            <a:r>
              <a:rPr lang="en-US" dirty="0" err="1">
                <a:solidFill>
                  <a:srgbClr val="2C1A0E"/>
                </a:solidFill>
              </a:rPr>
              <a:t>que</a:t>
            </a:r>
            <a:r>
              <a:rPr lang="en-US" dirty="0">
                <a:solidFill>
                  <a:srgbClr val="2C1A0E"/>
                </a:solidFill>
              </a:rPr>
              <a:t> </a:t>
            </a:r>
            <a:r>
              <a:rPr lang="en-US" dirty="0" err="1">
                <a:solidFill>
                  <a:srgbClr val="2C1A0E"/>
                </a:solidFill>
              </a:rPr>
              <a:t>jamás</a:t>
            </a:r>
            <a:r>
              <a:rPr lang="en-US" dirty="0">
                <a:solidFill>
                  <a:srgbClr val="2C1A0E"/>
                </a:solidFill>
              </a:rPr>
              <a:t> </a:t>
            </a:r>
            <a:r>
              <a:rPr lang="en-US" dirty="0" err="1">
                <a:solidFill>
                  <a:srgbClr val="2C1A0E"/>
                </a:solidFill>
              </a:rPr>
              <a:t>dio</a:t>
            </a:r>
            <a:r>
              <a:rPr lang="en-US" dirty="0">
                <a:solidFill>
                  <a:srgbClr val="2C1A0E"/>
                </a:solidFill>
              </a:rPr>
              <a:t> loco </a:t>
            </a:r>
            <a:r>
              <a:rPr lang="en-US" dirty="0" err="1">
                <a:solidFill>
                  <a:srgbClr val="2C1A0E"/>
                </a:solidFill>
              </a:rPr>
              <a:t>en</a:t>
            </a:r>
            <a:r>
              <a:rPr lang="en-US" dirty="0">
                <a:solidFill>
                  <a:srgbClr val="2C1A0E"/>
                </a:solidFill>
              </a:rPr>
              <a:t> el </a:t>
            </a:r>
            <a:r>
              <a:rPr lang="en-US" dirty="0" err="1">
                <a:solidFill>
                  <a:srgbClr val="2C1A0E"/>
                </a:solidFill>
              </a:rPr>
              <a:t>mundo</a:t>
            </a:r>
            <a:r>
              <a:rPr lang="en-US" dirty="0">
                <a:solidFill>
                  <a:srgbClr val="2C1A0E"/>
                </a:solidFill>
              </a:rPr>
              <a:t>»</a:t>
            </a:r>
          </a:p>
          <a:p>
            <a:pPr>
              <a:lnSpc>
                <a:spcPct val="90000"/>
              </a:lnSpc>
              <a:spcAft>
                <a:spcPts val="600"/>
              </a:spcAft>
            </a:pPr>
            <a:r>
              <a:rPr lang="en-US" dirty="0">
                <a:solidFill>
                  <a:srgbClr val="2C1A0E"/>
                </a:solidFill>
              </a:rPr>
              <a:t>    3. «</a:t>
            </a:r>
            <a:r>
              <a:rPr lang="en-US" dirty="0" err="1">
                <a:solidFill>
                  <a:srgbClr val="2C1A0E"/>
                </a:solidFill>
              </a:rPr>
              <a:t>Imaginábase</a:t>
            </a:r>
            <a:r>
              <a:rPr lang="en-US" dirty="0">
                <a:solidFill>
                  <a:srgbClr val="2C1A0E"/>
                </a:solidFill>
              </a:rPr>
              <a:t> el </a:t>
            </a:r>
            <a:r>
              <a:rPr lang="en-US" dirty="0" err="1">
                <a:solidFill>
                  <a:srgbClr val="2C1A0E"/>
                </a:solidFill>
              </a:rPr>
              <a:t>pobre</a:t>
            </a:r>
            <a:r>
              <a:rPr lang="en-US" dirty="0">
                <a:solidFill>
                  <a:srgbClr val="2C1A0E"/>
                </a:solidFill>
              </a:rPr>
              <a:t> </a:t>
            </a:r>
            <a:r>
              <a:rPr lang="en-US" dirty="0" err="1">
                <a:solidFill>
                  <a:srgbClr val="2C1A0E"/>
                </a:solidFill>
              </a:rPr>
              <a:t>ya</a:t>
            </a:r>
            <a:r>
              <a:rPr lang="en-US" dirty="0">
                <a:solidFill>
                  <a:srgbClr val="2C1A0E"/>
                </a:solidFill>
              </a:rPr>
              <a:t> </a:t>
            </a:r>
            <a:r>
              <a:rPr lang="en-US" dirty="0" err="1">
                <a:solidFill>
                  <a:srgbClr val="2C1A0E"/>
                </a:solidFill>
              </a:rPr>
              <a:t>coronado</a:t>
            </a:r>
            <a:r>
              <a:rPr lang="en-US" dirty="0">
                <a:solidFill>
                  <a:srgbClr val="2C1A0E"/>
                </a:solidFill>
              </a:rPr>
              <a:t>»</a:t>
            </a:r>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dirty="0">
                <a:solidFill>
                  <a:srgbClr val="2C1A0E"/>
                </a:solidFill>
              </a:rPr>
              <a:t>9. </a:t>
            </a:r>
            <a:r>
              <a:rPr lang="en-US" dirty="0"/>
              <a:t>Oral</a:t>
            </a:r>
            <a:r>
              <a:rPr lang="en-US" dirty="0">
                <a:solidFill>
                  <a:srgbClr val="2C1A0E"/>
                </a:solidFill>
              </a:rPr>
              <a:t>/ </a:t>
            </a:r>
            <a:r>
              <a:rPr lang="en-US" dirty="0" err="1">
                <a:solidFill>
                  <a:srgbClr val="2C1A0E"/>
                </a:solidFill>
              </a:rPr>
              <a:t>escrita</a:t>
            </a:r>
            <a:r>
              <a:rPr lang="en-US" dirty="0">
                <a:solidFill>
                  <a:srgbClr val="2C1A0E"/>
                </a:solidFill>
              </a:rPr>
              <a:t> </a:t>
            </a:r>
            <a:r>
              <a:rPr lang="en-US" dirty="0" err="1">
                <a:solidFill>
                  <a:srgbClr val="2C1A0E"/>
                </a:solidFill>
              </a:rPr>
              <a:t>Responde</a:t>
            </a:r>
            <a:r>
              <a:rPr lang="en-US" dirty="0">
                <a:solidFill>
                  <a:srgbClr val="2C1A0E"/>
                </a:solidFill>
              </a:rPr>
              <a:t> a las </a:t>
            </a:r>
            <a:r>
              <a:rPr lang="en-US" dirty="0" err="1">
                <a:solidFill>
                  <a:srgbClr val="2C1A0E"/>
                </a:solidFill>
              </a:rPr>
              <a:t>siguientes</a:t>
            </a:r>
            <a:r>
              <a:rPr lang="en-US" dirty="0">
                <a:solidFill>
                  <a:srgbClr val="2C1A0E"/>
                </a:solidFill>
              </a:rPr>
              <a:t> </a:t>
            </a:r>
            <a:r>
              <a:rPr lang="en-US" dirty="0" err="1">
                <a:solidFill>
                  <a:srgbClr val="2C1A0E"/>
                </a:solidFill>
              </a:rPr>
              <a:t>preguntas</a:t>
            </a:r>
            <a:r>
              <a:rPr lang="en-US" dirty="0">
                <a:solidFill>
                  <a:srgbClr val="2C1A0E"/>
                </a:solidFill>
              </a:rPr>
              <a:t>: </a:t>
            </a:r>
          </a:p>
          <a:p>
            <a:pPr>
              <a:lnSpc>
                <a:spcPct val="90000"/>
              </a:lnSpc>
              <a:spcAft>
                <a:spcPts val="600"/>
              </a:spcAft>
            </a:pPr>
            <a:r>
              <a:rPr lang="en-US" dirty="0">
                <a:solidFill>
                  <a:srgbClr val="2C1A0E"/>
                </a:solidFill>
              </a:rPr>
              <a:t>    1. ¿Los </a:t>
            </a:r>
            <a:r>
              <a:rPr lang="en-US" dirty="0" err="1">
                <a:solidFill>
                  <a:srgbClr val="2C1A0E"/>
                </a:solidFill>
              </a:rPr>
              <a:t>libros</a:t>
            </a:r>
            <a:r>
              <a:rPr lang="en-US" dirty="0">
                <a:solidFill>
                  <a:srgbClr val="2C1A0E"/>
                </a:solidFill>
              </a:rPr>
              <a:t> de </a:t>
            </a:r>
            <a:r>
              <a:rPr lang="en-US" dirty="0" err="1">
                <a:solidFill>
                  <a:srgbClr val="2C1A0E"/>
                </a:solidFill>
              </a:rPr>
              <a:t>caballerías</a:t>
            </a:r>
            <a:r>
              <a:rPr lang="en-US" dirty="0">
                <a:solidFill>
                  <a:srgbClr val="2C1A0E"/>
                </a:solidFill>
              </a:rPr>
              <a:t> </a:t>
            </a:r>
            <a:r>
              <a:rPr lang="en-US" dirty="0" err="1">
                <a:solidFill>
                  <a:srgbClr val="2C1A0E"/>
                </a:solidFill>
              </a:rPr>
              <a:t>eran</a:t>
            </a:r>
            <a:r>
              <a:rPr lang="en-US" dirty="0">
                <a:solidFill>
                  <a:srgbClr val="2C1A0E"/>
                </a:solidFill>
              </a:rPr>
              <a:t> las </a:t>
            </a:r>
            <a:r>
              <a:rPr lang="en-US" dirty="0" err="1">
                <a:solidFill>
                  <a:srgbClr val="2C1A0E"/>
                </a:solidFill>
              </a:rPr>
              <a:t>novelas</a:t>
            </a:r>
            <a:r>
              <a:rPr lang="en-US" dirty="0">
                <a:solidFill>
                  <a:srgbClr val="2C1A0E"/>
                </a:solidFill>
              </a:rPr>
              <a:t> de </a:t>
            </a:r>
            <a:r>
              <a:rPr lang="en-US" dirty="0" err="1">
                <a:solidFill>
                  <a:srgbClr val="2C1A0E"/>
                </a:solidFill>
              </a:rPr>
              <a:t>entretenimiento</a:t>
            </a:r>
            <a:r>
              <a:rPr lang="en-US" dirty="0">
                <a:solidFill>
                  <a:srgbClr val="2C1A0E"/>
                </a:solidFill>
              </a:rPr>
              <a:t> </a:t>
            </a:r>
            <a:r>
              <a:rPr lang="en-US" dirty="0" err="1">
                <a:solidFill>
                  <a:srgbClr val="2C1A0E"/>
                </a:solidFill>
              </a:rPr>
              <a:t>más</a:t>
            </a:r>
            <a:r>
              <a:rPr lang="en-US" dirty="0">
                <a:solidFill>
                  <a:srgbClr val="2C1A0E"/>
                </a:solidFill>
              </a:rPr>
              <a:t> </a:t>
            </a:r>
            <a:r>
              <a:rPr lang="en-US" dirty="0" err="1">
                <a:solidFill>
                  <a:srgbClr val="2C1A0E"/>
                </a:solidFill>
              </a:rPr>
              <a:t>populares</a:t>
            </a:r>
            <a:r>
              <a:rPr lang="en-US" dirty="0">
                <a:solidFill>
                  <a:srgbClr val="2C1A0E"/>
                </a:solidFill>
              </a:rPr>
              <a:t>     </a:t>
            </a:r>
          </a:p>
          <a:p>
            <a:pPr>
              <a:lnSpc>
                <a:spcPct val="90000"/>
              </a:lnSpc>
              <a:spcAft>
                <a:spcPts val="600"/>
              </a:spcAft>
            </a:pPr>
            <a:r>
              <a:rPr lang="en-US" dirty="0">
                <a:solidFill>
                  <a:srgbClr val="2C1A0E"/>
                </a:solidFill>
              </a:rPr>
              <a:t>         del </a:t>
            </a:r>
            <a:r>
              <a:rPr lang="en-US" dirty="0" err="1">
                <a:solidFill>
                  <a:srgbClr val="2C1A0E"/>
                </a:solidFill>
              </a:rPr>
              <a:t>siglo</a:t>
            </a:r>
            <a:r>
              <a:rPr lang="en-US" dirty="0">
                <a:solidFill>
                  <a:srgbClr val="2C1A0E"/>
                </a:solidFill>
              </a:rPr>
              <a:t> XVI-XVII.?</a:t>
            </a:r>
          </a:p>
          <a:p>
            <a:pPr>
              <a:lnSpc>
                <a:spcPct val="90000"/>
              </a:lnSpc>
              <a:spcAft>
                <a:spcPts val="600"/>
              </a:spcAft>
            </a:pPr>
            <a:r>
              <a:rPr lang="en-US" dirty="0">
                <a:solidFill>
                  <a:srgbClr val="2C1A0E"/>
                </a:solidFill>
              </a:rPr>
              <a:t>         ¿Con </a:t>
            </a:r>
            <a:r>
              <a:rPr lang="en-US" dirty="0" err="1">
                <a:solidFill>
                  <a:srgbClr val="2C1A0E"/>
                </a:solidFill>
              </a:rPr>
              <a:t>qué</a:t>
            </a:r>
            <a:r>
              <a:rPr lang="en-US" dirty="0">
                <a:solidFill>
                  <a:srgbClr val="2C1A0E"/>
                </a:solidFill>
              </a:rPr>
              <a:t> </a:t>
            </a:r>
            <a:r>
              <a:rPr lang="en-US" dirty="0" err="1">
                <a:solidFill>
                  <a:srgbClr val="2C1A0E"/>
                </a:solidFill>
              </a:rPr>
              <a:t>géneros</a:t>
            </a:r>
            <a:r>
              <a:rPr lang="en-US" dirty="0">
                <a:solidFill>
                  <a:srgbClr val="2C1A0E"/>
                </a:solidFill>
              </a:rPr>
              <a:t> o </a:t>
            </a:r>
            <a:r>
              <a:rPr lang="en-US" dirty="0" err="1">
                <a:solidFill>
                  <a:srgbClr val="2C1A0E"/>
                </a:solidFill>
              </a:rPr>
              <a:t>medios</a:t>
            </a:r>
            <a:r>
              <a:rPr lang="en-US" dirty="0">
                <a:solidFill>
                  <a:srgbClr val="2C1A0E"/>
                </a:solidFill>
              </a:rPr>
              <a:t> </a:t>
            </a:r>
            <a:r>
              <a:rPr lang="en-US" dirty="0" err="1">
                <a:solidFill>
                  <a:srgbClr val="2C1A0E"/>
                </a:solidFill>
              </a:rPr>
              <a:t>actuales</a:t>
            </a:r>
            <a:r>
              <a:rPr lang="en-US" dirty="0">
                <a:solidFill>
                  <a:srgbClr val="2C1A0E"/>
                </a:solidFill>
              </a:rPr>
              <a:t> </a:t>
            </a:r>
            <a:r>
              <a:rPr lang="en-US" dirty="0" err="1">
                <a:solidFill>
                  <a:srgbClr val="2C1A0E"/>
                </a:solidFill>
              </a:rPr>
              <a:t>los</a:t>
            </a:r>
            <a:r>
              <a:rPr lang="en-US" dirty="0">
                <a:solidFill>
                  <a:srgbClr val="2C1A0E"/>
                </a:solidFill>
              </a:rPr>
              <a:t> </a:t>
            </a:r>
            <a:r>
              <a:rPr lang="en-US" dirty="0" err="1">
                <a:solidFill>
                  <a:srgbClr val="2C1A0E"/>
                </a:solidFill>
              </a:rPr>
              <a:t>compararíais</a:t>
            </a:r>
            <a:r>
              <a:rPr lang="en-US" dirty="0">
                <a:solidFill>
                  <a:srgbClr val="2C1A0E"/>
                </a:solidFill>
              </a:rPr>
              <a:t>? (series, </a:t>
            </a:r>
            <a:r>
              <a:rPr lang="en-US" dirty="0" err="1">
                <a:solidFill>
                  <a:srgbClr val="2C1A0E"/>
                </a:solidFill>
              </a:rPr>
              <a:t>videojuegos</a:t>
            </a:r>
            <a:r>
              <a:rPr lang="en-US" dirty="0">
                <a:solidFill>
                  <a:srgbClr val="2C1A0E"/>
                </a:solidFill>
              </a:rPr>
              <a:t>,                 </a:t>
            </a:r>
          </a:p>
          <a:p>
            <a:pPr>
              <a:lnSpc>
                <a:spcPct val="90000"/>
              </a:lnSpc>
              <a:spcAft>
                <a:spcPts val="600"/>
              </a:spcAft>
            </a:pPr>
            <a:r>
              <a:rPr lang="en-US" dirty="0">
                <a:solidFill>
                  <a:srgbClr val="2C1A0E"/>
                </a:solidFill>
              </a:rPr>
              <a:t>         </a:t>
            </a:r>
            <a:r>
              <a:rPr lang="en-US" dirty="0" err="1">
                <a:solidFill>
                  <a:srgbClr val="2C1A0E"/>
                </a:solidFill>
              </a:rPr>
              <a:t>novelas</a:t>
            </a:r>
            <a:r>
              <a:rPr lang="en-US" dirty="0">
                <a:solidFill>
                  <a:srgbClr val="2C1A0E"/>
                </a:solidFill>
              </a:rPr>
              <a:t> de </a:t>
            </a:r>
            <a:r>
              <a:rPr lang="en-US" dirty="0" err="1">
                <a:solidFill>
                  <a:srgbClr val="2C1A0E"/>
                </a:solidFill>
              </a:rPr>
              <a:t>fantasía</a:t>
            </a:r>
            <a:r>
              <a:rPr lang="en-US" dirty="0">
                <a:solidFill>
                  <a:srgbClr val="2C1A0E"/>
                </a:solidFill>
              </a:rPr>
              <a:t>...)</a:t>
            </a:r>
          </a:p>
          <a:p>
            <a:pPr>
              <a:lnSpc>
                <a:spcPct val="90000"/>
              </a:lnSpc>
              <a:spcAft>
                <a:spcPts val="600"/>
              </a:spcAft>
            </a:pPr>
            <a:r>
              <a:rPr lang="en-US" dirty="0">
                <a:solidFill>
                  <a:srgbClr val="2C1A0E"/>
                </a:solidFill>
              </a:rPr>
              <a:t>    2. Cervantes </a:t>
            </a:r>
            <a:r>
              <a:rPr lang="en-US" dirty="0" err="1">
                <a:solidFill>
                  <a:srgbClr val="2C1A0E"/>
                </a:solidFill>
              </a:rPr>
              <a:t>presenta</a:t>
            </a:r>
            <a:r>
              <a:rPr lang="en-US" dirty="0">
                <a:solidFill>
                  <a:srgbClr val="2C1A0E"/>
                </a:solidFill>
              </a:rPr>
              <a:t> la </a:t>
            </a:r>
            <a:r>
              <a:rPr lang="en-US" dirty="0" err="1">
                <a:solidFill>
                  <a:srgbClr val="2C1A0E"/>
                </a:solidFill>
              </a:rPr>
              <a:t>lectura</a:t>
            </a:r>
            <a:r>
              <a:rPr lang="en-US" dirty="0">
                <a:solidFill>
                  <a:srgbClr val="2C1A0E"/>
                </a:solidFill>
              </a:rPr>
              <a:t> </a:t>
            </a:r>
            <a:r>
              <a:rPr lang="en-US" dirty="0" err="1">
                <a:solidFill>
                  <a:srgbClr val="2C1A0E"/>
                </a:solidFill>
              </a:rPr>
              <a:t>excesiva</a:t>
            </a:r>
            <a:r>
              <a:rPr lang="en-US" dirty="0">
                <a:solidFill>
                  <a:srgbClr val="2C1A0E"/>
                </a:solidFill>
              </a:rPr>
              <a:t> </a:t>
            </a:r>
            <a:r>
              <a:rPr lang="en-US" dirty="0" err="1">
                <a:solidFill>
                  <a:srgbClr val="2C1A0E"/>
                </a:solidFill>
              </a:rPr>
              <a:t>como</a:t>
            </a:r>
            <a:r>
              <a:rPr lang="en-US" dirty="0">
                <a:solidFill>
                  <a:srgbClr val="2C1A0E"/>
                </a:solidFill>
              </a:rPr>
              <a:t> algo </a:t>
            </a:r>
            <a:r>
              <a:rPr lang="en-US" dirty="0" err="1">
                <a:solidFill>
                  <a:srgbClr val="2C1A0E"/>
                </a:solidFill>
              </a:rPr>
              <a:t>destructivo</a:t>
            </a:r>
            <a:r>
              <a:rPr lang="en-US" dirty="0">
                <a:solidFill>
                  <a:srgbClr val="2C1A0E"/>
                </a:solidFill>
              </a:rPr>
              <a:t>. ¿Es </a:t>
            </a:r>
            <a:r>
              <a:rPr lang="en-US" dirty="0" err="1">
                <a:solidFill>
                  <a:srgbClr val="2C1A0E"/>
                </a:solidFill>
              </a:rPr>
              <a:t>una</a:t>
            </a:r>
            <a:r>
              <a:rPr lang="en-US" dirty="0">
                <a:solidFill>
                  <a:srgbClr val="2C1A0E"/>
                </a:solidFill>
              </a:rPr>
              <a:t> </a:t>
            </a:r>
            <a:r>
              <a:rPr lang="en-US" dirty="0" err="1">
                <a:solidFill>
                  <a:srgbClr val="2C1A0E"/>
                </a:solidFill>
              </a:rPr>
              <a:t>crítica</a:t>
            </a:r>
            <a:r>
              <a:rPr lang="en-US" dirty="0">
                <a:solidFill>
                  <a:srgbClr val="2C1A0E"/>
                </a:solidFill>
              </a:rPr>
              <a:t> </a:t>
            </a:r>
          </a:p>
          <a:p>
            <a:pPr>
              <a:lnSpc>
                <a:spcPct val="90000"/>
              </a:lnSpc>
              <a:spcAft>
                <a:spcPts val="600"/>
              </a:spcAft>
            </a:pPr>
            <a:r>
              <a:rPr lang="en-US" dirty="0">
                <a:solidFill>
                  <a:srgbClr val="2C1A0E"/>
                </a:solidFill>
              </a:rPr>
              <a:t>         a </a:t>
            </a:r>
            <a:r>
              <a:rPr lang="en-US" dirty="0" err="1">
                <a:solidFill>
                  <a:srgbClr val="2C1A0E"/>
                </a:solidFill>
              </a:rPr>
              <a:t>los</a:t>
            </a:r>
            <a:r>
              <a:rPr lang="en-US" dirty="0">
                <a:solidFill>
                  <a:srgbClr val="2C1A0E"/>
                </a:solidFill>
              </a:rPr>
              <a:t> </a:t>
            </a:r>
            <a:r>
              <a:rPr lang="en-US" dirty="0" err="1">
                <a:solidFill>
                  <a:srgbClr val="2C1A0E"/>
                </a:solidFill>
              </a:rPr>
              <a:t>libros</a:t>
            </a:r>
            <a:r>
              <a:rPr lang="en-US" dirty="0">
                <a:solidFill>
                  <a:srgbClr val="2C1A0E"/>
                </a:solidFill>
              </a:rPr>
              <a:t>, a </a:t>
            </a:r>
            <a:r>
              <a:rPr lang="en-US" dirty="0" err="1">
                <a:solidFill>
                  <a:srgbClr val="2C1A0E"/>
                </a:solidFill>
              </a:rPr>
              <a:t>los</a:t>
            </a:r>
            <a:r>
              <a:rPr lang="en-US" dirty="0">
                <a:solidFill>
                  <a:srgbClr val="2C1A0E"/>
                </a:solidFill>
              </a:rPr>
              <a:t>  </a:t>
            </a:r>
            <a:r>
              <a:rPr lang="en-US" dirty="0" err="1">
                <a:solidFill>
                  <a:srgbClr val="2C1A0E"/>
                </a:solidFill>
              </a:rPr>
              <a:t>lectores</a:t>
            </a:r>
            <a:r>
              <a:rPr lang="en-US" dirty="0">
                <a:solidFill>
                  <a:srgbClr val="2C1A0E"/>
                </a:solidFill>
              </a:rPr>
              <a:t>, o a ambos? ¿ </a:t>
            </a:r>
            <a:r>
              <a:rPr lang="en-US" dirty="0" err="1">
                <a:solidFill>
                  <a:srgbClr val="2C1A0E"/>
                </a:solidFill>
              </a:rPr>
              <a:t>está</a:t>
            </a:r>
            <a:r>
              <a:rPr lang="en-US" dirty="0">
                <a:solidFill>
                  <a:srgbClr val="2C1A0E"/>
                </a:solidFill>
              </a:rPr>
              <a:t> </a:t>
            </a:r>
            <a:r>
              <a:rPr lang="en-US" dirty="0" err="1">
                <a:solidFill>
                  <a:srgbClr val="2C1A0E"/>
                </a:solidFill>
              </a:rPr>
              <a:t>criticando</a:t>
            </a:r>
            <a:r>
              <a:rPr lang="en-US" dirty="0">
                <a:solidFill>
                  <a:srgbClr val="2C1A0E"/>
                </a:solidFill>
              </a:rPr>
              <a:t> la </a:t>
            </a:r>
            <a:r>
              <a:rPr lang="en-US" dirty="0" err="1">
                <a:solidFill>
                  <a:srgbClr val="2C1A0E"/>
                </a:solidFill>
              </a:rPr>
              <a:t>lectura</a:t>
            </a:r>
            <a:r>
              <a:rPr lang="en-US" dirty="0">
                <a:solidFill>
                  <a:srgbClr val="2C1A0E"/>
                </a:solidFill>
              </a:rPr>
              <a:t> </a:t>
            </a:r>
            <a:r>
              <a:rPr lang="en-US" dirty="0" err="1">
                <a:solidFill>
                  <a:srgbClr val="2C1A0E"/>
                </a:solidFill>
              </a:rPr>
              <a:t>en</a:t>
            </a:r>
            <a:r>
              <a:rPr lang="en-US" dirty="0">
                <a:solidFill>
                  <a:srgbClr val="2C1A0E"/>
                </a:solidFill>
              </a:rPr>
              <a:t> </a:t>
            </a:r>
            <a:r>
              <a:rPr lang="en-US" dirty="0" err="1">
                <a:solidFill>
                  <a:srgbClr val="2C1A0E"/>
                </a:solidFill>
              </a:rPr>
              <a:t>sí</a:t>
            </a:r>
            <a:r>
              <a:rPr lang="en-US" dirty="0">
                <a:solidFill>
                  <a:srgbClr val="2C1A0E"/>
                </a:solidFill>
              </a:rPr>
              <a:t>, o </a:t>
            </a:r>
          </a:p>
          <a:p>
            <a:pPr>
              <a:lnSpc>
                <a:spcPct val="90000"/>
              </a:lnSpc>
              <a:spcAft>
                <a:spcPts val="600"/>
              </a:spcAft>
            </a:pPr>
            <a:r>
              <a:rPr lang="en-US" dirty="0">
                <a:solidFill>
                  <a:srgbClr val="2C1A0E"/>
                </a:solidFill>
              </a:rPr>
              <a:t>         </a:t>
            </a:r>
            <a:r>
              <a:rPr lang="en-US" dirty="0" err="1">
                <a:solidFill>
                  <a:srgbClr val="2C1A0E"/>
                </a:solidFill>
              </a:rPr>
              <a:t>más</a:t>
            </a:r>
            <a:r>
              <a:rPr lang="en-US" dirty="0">
                <a:solidFill>
                  <a:srgbClr val="2C1A0E"/>
                </a:solidFill>
              </a:rPr>
              <a:t> bien el </a:t>
            </a:r>
            <a:r>
              <a:rPr lang="en-US" dirty="0" err="1">
                <a:solidFill>
                  <a:srgbClr val="2C1A0E"/>
                </a:solidFill>
              </a:rPr>
              <a:t>exceso</a:t>
            </a:r>
            <a:r>
              <a:rPr lang="en-US" dirty="0">
                <a:solidFill>
                  <a:srgbClr val="2C1A0E"/>
                </a:solidFill>
              </a:rPr>
              <a:t> y la </a:t>
            </a:r>
            <a:r>
              <a:rPr lang="en-US" dirty="0" err="1">
                <a:solidFill>
                  <a:srgbClr val="2C1A0E"/>
                </a:solidFill>
              </a:rPr>
              <a:t>falta</a:t>
            </a:r>
            <a:r>
              <a:rPr lang="en-US" dirty="0">
                <a:solidFill>
                  <a:srgbClr val="2C1A0E"/>
                </a:solidFill>
              </a:rPr>
              <a:t> de </a:t>
            </a:r>
            <a:r>
              <a:rPr lang="en-US" dirty="0" err="1">
                <a:solidFill>
                  <a:srgbClr val="2C1A0E"/>
                </a:solidFill>
              </a:rPr>
              <a:t>medida</a:t>
            </a:r>
            <a:r>
              <a:rPr lang="en-US" dirty="0">
                <a:solidFill>
                  <a:srgbClr val="2C1A0E"/>
                </a:solidFill>
              </a:rPr>
              <a:t>? ¿</a:t>
            </a:r>
            <a:r>
              <a:rPr lang="en-US" dirty="0" err="1">
                <a:solidFill>
                  <a:srgbClr val="2C1A0E"/>
                </a:solidFill>
              </a:rPr>
              <a:t>Podría</a:t>
            </a:r>
            <a:r>
              <a:rPr lang="en-US" dirty="0">
                <a:solidFill>
                  <a:srgbClr val="2C1A0E"/>
                </a:solidFill>
              </a:rPr>
              <a:t> </a:t>
            </a:r>
            <a:r>
              <a:rPr lang="en-US" dirty="0" err="1">
                <a:solidFill>
                  <a:srgbClr val="2C1A0E"/>
                </a:solidFill>
              </a:rPr>
              <a:t>aplicarse</a:t>
            </a:r>
            <a:r>
              <a:rPr lang="en-US" dirty="0">
                <a:solidFill>
                  <a:srgbClr val="2C1A0E"/>
                </a:solidFill>
              </a:rPr>
              <a:t> </a:t>
            </a:r>
            <a:r>
              <a:rPr lang="en-US" dirty="0" err="1">
                <a:solidFill>
                  <a:srgbClr val="2C1A0E"/>
                </a:solidFill>
              </a:rPr>
              <a:t>esta</a:t>
            </a:r>
            <a:r>
              <a:rPr lang="en-US" dirty="0">
                <a:solidFill>
                  <a:srgbClr val="2C1A0E"/>
                </a:solidFill>
              </a:rPr>
              <a:t> </a:t>
            </a:r>
            <a:r>
              <a:rPr lang="en-US" dirty="0" err="1">
                <a:solidFill>
                  <a:srgbClr val="2C1A0E"/>
                </a:solidFill>
              </a:rPr>
              <a:t>crítica</a:t>
            </a:r>
            <a:r>
              <a:rPr lang="en-US" dirty="0">
                <a:solidFill>
                  <a:srgbClr val="2C1A0E"/>
                </a:solidFill>
              </a:rPr>
              <a:t> hoy?</a:t>
            </a:r>
          </a:p>
          <a:p>
            <a:pPr>
              <a:lnSpc>
                <a:spcPct val="90000"/>
              </a:lnSpc>
              <a:spcAft>
                <a:spcPts val="600"/>
              </a:spcAft>
            </a:pPr>
            <a:r>
              <a:rPr lang="en-US" dirty="0">
                <a:solidFill>
                  <a:srgbClr val="2C1A0E"/>
                </a:solidFill>
              </a:rPr>
              <a:t>   3. ¿</a:t>
            </a:r>
            <a:r>
              <a:rPr lang="en-US" dirty="0" err="1">
                <a:solidFill>
                  <a:srgbClr val="2C1A0E"/>
                </a:solidFill>
              </a:rPr>
              <a:t>Cuáles</a:t>
            </a:r>
            <a:r>
              <a:rPr lang="en-US" dirty="0">
                <a:solidFill>
                  <a:srgbClr val="2C1A0E"/>
                </a:solidFill>
              </a:rPr>
              <a:t> son </a:t>
            </a:r>
            <a:r>
              <a:rPr lang="en-US" dirty="0" err="1">
                <a:solidFill>
                  <a:srgbClr val="2C1A0E"/>
                </a:solidFill>
              </a:rPr>
              <a:t>los</a:t>
            </a:r>
            <a:r>
              <a:rPr lang="en-US" dirty="0">
                <a:solidFill>
                  <a:srgbClr val="2C1A0E"/>
                </a:solidFill>
              </a:rPr>
              <a:t> dos </a:t>
            </a:r>
            <a:r>
              <a:rPr lang="en-US" dirty="0" err="1">
                <a:solidFill>
                  <a:srgbClr val="2C1A0E"/>
                </a:solidFill>
              </a:rPr>
              <a:t>motivos</a:t>
            </a:r>
            <a:r>
              <a:rPr lang="en-US" dirty="0">
                <a:solidFill>
                  <a:srgbClr val="2C1A0E"/>
                </a:solidFill>
              </a:rPr>
              <a:t> </a:t>
            </a:r>
            <a:r>
              <a:rPr lang="en-US" dirty="0" err="1">
                <a:solidFill>
                  <a:srgbClr val="2C1A0E"/>
                </a:solidFill>
              </a:rPr>
              <a:t>que</a:t>
            </a:r>
            <a:r>
              <a:rPr lang="en-US" dirty="0">
                <a:solidFill>
                  <a:srgbClr val="2C1A0E"/>
                </a:solidFill>
              </a:rPr>
              <a:t> </a:t>
            </a:r>
            <a:r>
              <a:rPr lang="en-US" dirty="0" err="1">
                <a:solidFill>
                  <a:srgbClr val="2C1A0E"/>
                </a:solidFill>
              </a:rPr>
              <a:t>aduce</a:t>
            </a:r>
            <a:r>
              <a:rPr lang="en-US" dirty="0">
                <a:solidFill>
                  <a:srgbClr val="2C1A0E"/>
                </a:solidFill>
              </a:rPr>
              <a:t> el </a:t>
            </a:r>
            <a:r>
              <a:rPr lang="en-US" dirty="0" err="1">
                <a:solidFill>
                  <a:srgbClr val="2C1A0E"/>
                </a:solidFill>
              </a:rPr>
              <a:t>protagonista</a:t>
            </a:r>
            <a:r>
              <a:rPr lang="en-US" dirty="0">
                <a:solidFill>
                  <a:srgbClr val="2C1A0E"/>
                </a:solidFill>
              </a:rPr>
              <a:t> para </a:t>
            </a:r>
            <a:r>
              <a:rPr lang="en-US" dirty="0" err="1">
                <a:solidFill>
                  <a:srgbClr val="2C1A0E"/>
                </a:solidFill>
              </a:rPr>
              <a:t>hacerse</a:t>
            </a:r>
            <a:r>
              <a:rPr lang="en-US" dirty="0">
                <a:solidFill>
                  <a:srgbClr val="2C1A0E"/>
                </a:solidFill>
              </a:rPr>
              <a:t> </a:t>
            </a:r>
          </a:p>
          <a:p>
            <a:pPr>
              <a:lnSpc>
                <a:spcPct val="90000"/>
              </a:lnSpc>
              <a:spcAft>
                <a:spcPts val="600"/>
              </a:spcAft>
            </a:pPr>
            <a:r>
              <a:rPr lang="en-US" dirty="0">
                <a:solidFill>
                  <a:srgbClr val="2C1A0E"/>
                </a:solidFill>
              </a:rPr>
              <a:t>        caballero andante? </a:t>
            </a:r>
          </a:p>
          <a:p>
            <a:pPr lvl="0">
              <a:lnSpc>
                <a:spcPct val="90000"/>
              </a:lnSpc>
              <a:spcAft>
                <a:spcPts val="600"/>
              </a:spcAft>
            </a:pPr>
            <a:r>
              <a:rPr lang="en-US" dirty="0">
                <a:solidFill>
                  <a:srgbClr val="2C1A0E"/>
                </a:solidFill>
              </a:rPr>
              <a:t>    4. ¿</a:t>
            </a:r>
            <a:r>
              <a:rPr lang="en-US" dirty="0" err="1">
                <a:solidFill>
                  <a:srgbClr val="2C1A0E"/>
                </a:solidFill>
              </a:rPr>
              <a:t>Conocéis</a:t>
            </a:r>
            <a:r>
              <a:rPr lang="en-US" dirty="0">
                <a:solidFill>
                  <a:srgbClr val="2C1A0E"/>
                </a:solidFill>
              </a:rPr>
              <a:t> </a:t>
            </a:r>
            <a:r>
              <a:rPr lang="en-US" dirty="0" err="1">
                <a:solidFill>
                  <a:srgbClr val="2C1A0E"/>
                </a:solidFill>
              </a:rPr>
              <a:t>alguna</a:t>
            </a:r>
            <a:r>
              <a:rPr lang="en-US" dirty="0">
                <a:solidFill>
                  <a:srgbClr val="2C1A0E"/>
                </a:solidFill>
              </a:rPr>
              <a:t> </a:t>
            </a:r>
            <a:r>
              <a:rPr lang="en-US" dirty="0" err="1">
                <a:solidFill>
                  <a:srgbClr val="2C1A0E"/>
                </a:solidFill>
              </a:rPr>
              <a:t>historia</a:t>
            </a:r>
            <a:r>
              <a:rPr lang="en-US" dirty="0">
                <a:solidFill>
                  <a:srgbClr val="2C1A0E"/>
                </a:solidFill>
              </a:rPr>
              <a:t> real o de </a:t>
            </a:r>
            <a:r>
              <a:rPr lang="en-US" dirty="0" err="1">
                <a:solidFill>
                  <a:srgbClr val="2C1A0E"/>
                </a:solidFill>
              </a:rPr>
              <a:t>ficción</a:t>
            </a:r>
            <a:r>
              <a:rPr lang="en-US" dirty="0">
                <a:solidFill>
                  <a:srgbClr val="2C1A0E"/>
                </a:solidFill>
              </a:rPr>
              <a:t> (moderna) de </a:t>
            </a:r>
            <a:r>
              <a:rPr lang="en-US" dirty="0" err="1">
                <a:solidFill>
                  <a:srgbClr val="2C1A0E"/>
                </a:solidFill>
              </a:rPr>
              <a:t>alguien</a:t>
            </a:r>
            <a:r>
              <a:rPr lang="en-US" dirty="0">
                <a:solidFill>
                  <a:srgbClr val="2C1A0E"/>
                </a:solidFill>
              </a:rPr>
              <a:t> </a:t>
            </a:r>
            <a:r>
              <a:rPr lang="en-US" dirty="0" err="1">
                <a:solidFill>
                  <a:srgbClr val="2C1A0E"/>
                </a:solidFill>
              </a:rPr>
              <a:t>que</a:t>
            </a:r>
            <a:r>
              <a:rPr lang="en-US" dirty="0">
                <a:solidFill>
                  <a:srgbClr val="2C1A0E"/>
                </a:solidFill>
              </a:rPr>
              <a:t>, </a:t>
            </a:r>
            <a:r>
              <a:rPr lang="en-US" dirty="0" err="1">
                <a:solidFill>
                  <a:srgbClr val="2C1A0E"/>
                </a:solidFill>
              </a:rPr>
              <a:t>como</a:t>
            </a:r>
            <a:r>
              <a:rPr lang="en-US" dirty="0">
                <a:solidFill>
                  <a:srgbClr val="2C1A0E"/>
                </a:solidFill>
              </a:rPr>
              <a:t> </a:t>
            </a:r>
          </a:p>
          <a:p>
            <a:pPr lvl="0">
              <a:lnSpc>
                <a:spcPct val="90000"/>
              </a:lnSpc>
              <a:spcAft>
                <a:spcPts val="600"/>
              </a:spcAft>
            </a:pPr>
            <a:r>
              <a:rPr lang="en-US" dirty="0">
                <a:solidFill>
                  <a:srgbClr val="2C1A0E"/>
                </a:solidFill>
              </a:rPr>
              <a:t>        don Quijote, </a:t>
            </a:r>
            <a:r>
              <a:rPr lang="en-US" dirty="0" err="1">
                <a:solidFill>
                  <a:srgbClr val="2C1A0E"/>
                </a:solidFill>
              </a:rPr>
              <a:t>acabó</a:t>
            </a:r>
            <a:r>
              <a:rPr lang="en-US" dirty="0">
                <a:solidFill>
                  <a:srgbClr val="2C1A0E"/>
                </a:solidFill>
              </a:rPr>
              <a:t>  "</a:t>
            </a:r>
            <a:r>
              <a:rPr lang="en-US" dirty="0" err="1">
                <a:solidFill>
                  <a:srgbClr val="2C1A0E"/>
                </a:solidFill>
              </a:rPr>
              <a:t>creyendo</a:t>
            </a:r>
            <a:r>
              <a:rPr lang="en-US" dirty="0">
                <a:solidFill>
                  <a:srgbClr val="2C1A0E"/>
                </a:solidFill>
              </a:rPr>
              <a:t> </a:t>
            </a:r>
            <a:r>
              <a:rPr lang="en-US" dirty="0" err="1">
                <a:solidFill>
                  <a:srgbClr val="2C1A0E"/>
                </a:solidFill>
              </a:rPr>
              <a:t>verdad</a:t>
            </a:r>
            <a:r>
              <a:rPr lang="en-US" dirty="0">
                <a:solidFill>
                  <a:srgbClr val="2C1A0E"/>
                </a:solidFill>
              </a:rPr>
              <a:t>" algo </a:t>
            </a:r>
            <a:r>
              <a:rPr lang="en-US" dirty="0" err="1">
                <a:solidFill>
                  <a:srgbClr val="2C1A0E"/>
                </a:solidFill>
              </a:rPr>
              <a:t>que</a:t>
            </a:r>
            <a:r>
              <a:rPr lang="en-US" dirty="0">
                <a:solidFill>
                  <a:srgbClr val="2C1A0E"/>
                </a:solidFill>
              </a:rPr>
              <a:t> era </a:t>
            </a:r>
            <a:r>
              <a:rPr lang="en-US" dirty="0" err="1">
                <a:solidFill>
                  <a:srgbClr val="2C1A0E"/>
                </a:solidFill>
              </a:rPr>
              <a:t>ficción</a:t>
            </a:r>
            <a:r>
              <a:rPr lang="en-US" dirty="0">
                <a:solidFill>
                  <a:srgbClr val="2C1A0E"/>
                </a:solidFill>
              </a:rPr>
              <a:t> </a:t>
            </a:r>
            <a:r>
              <a:rPr lang="en-US" dirty="0" err="1">
                <a:solidFill>
                  <a:srgbClr val="2C1A0E"/>
                </a:solidFill>
              </a:rPr>
              <a:t>por</a:t>
            </a:r>
            <a:r>
              <a:rPr lang="en-US" dirty="0">
                <a:solidFill>
                  <a:srgbClr val="2C1A0E"/>
                </a:solidFill>
              </a:rPr>
              <a:t> </a:t>
            </a:r>
            <a:r>
              <a:rPr lang="en-US" dirty="0" err="1">
                <a:solidFill>
                  <a:srgbClr val="2C1A0E"/>
                </a:solidFill>
              </a:rPr>
              <a:t>consumirla</a:t>
            </a:r>
            <a:r>
              <a:rPr lang="en-US" dirty="0">
                <a:solidFill>
                  <a:srgbClr val="2C1A0E"/>
                </a:solidFill>
              </a:rPr>
              <a:t> </a:t>
            </a:r>
            <a:r>
              <a:rPr lang="en-US" dirty="0" err="1">
                <a:solidFill>
                  <a:srgbClr val="2C1A0E"/>
                </a:solidFill>
              </a:rPr>
              <a:t>en</a:t>
            </a:r>
            <a:r>
              <a:rPr lang="en-US" dirty="0">
                <a:solidFill>
                  <a:srgbClr val="2C1A0E"/>
                </a:solidFill>
              </a:rPr>
              <a:t> </a:t>
            </a:r>
          </a:p>
          <a:p>
            <a:pPr lvl="0">
              <a:lnSpc>
                <a:spcPct val="90000"/>
              </a:lnSpc>
              <a:spcAft>
                <a:spcPts val="600"/>
              </a:spcAft>
            </a:pPr>
            <a:r>
              <a:rPr lang="en-US" dirty="0">
                <a:solidFill>
                  <a:srgbClr val="2C1A0E"/>
                </a:solidFill>
              </a:rPr>
              <a:t>        </a:t>
            </a:r>
            <a:r>
              <a:rPr lang="en-US" dirty="0" err="1">
                <a:solidFill>
                  <a:srgbClr val="2C1A0E"/>
                </a:solidFill>
              </a:rPr>
              <a:t>exceso</a:t>
            </a:r>
            <a:r>
              <a:rPr lang="en-US" dirty="0">
                <a:solidFill>
                  <a:srgbClr val="2C1A0E"/>
                </a:solidFill>
              </a:rPr>
              <a:t>?</a:t>
            </a:r>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sz="700" dirty="0"/>
          </a:p>
        </p:txBody>
      </p:sp>
    </p:spTree>
    <p:extLst>
      <p:ext uri="{BB962C8B-B14F-4D97-AF65-F5344CB8AC3E}">
        <p14:creationId xmlns:p14="http://schemas.microsoft.com/office/powerpoint/2010/main" val="3796978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368DB079-6147-45C9-3770-4A0575ABECE8}"/>
              </a:ext>
            </a:extLst>
          </p:cNvPr>
          <p:cNvPicPr>
            <a:picLocks noChangeAspect="1"/>
          </p:cNvPicPr>
          <p:nvPr/>
        </p:nvPicPr>
        <p:blipFill>
          <a:blip r:embed="rId2"/>
          <a:srcRect t="29963" r="1" b="13554"/>
          <a:stretch>
            <a:fillRect/>
          </a:stretch>
        </p:blipFill>
        <p:spPr>
          <a:xfrm>
            <a:off x="4660390" y="0"/>
            <a:ext cx="7531608" cy="685800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adroTexto 1">
            <a:extLst>
              <a:ext uri="{FF2B5EF4-FFF2-40B4-BE49-F238E27FC236}">
                <a16:creationId xmlns:a16="http://schemas.microsoft.com/office/drawing/2014/main" id="{1E078892-6546-06F5-9868-29ADB0454AB8}"/>
              </a:ext>
            </a:extLst>
          </p:cNvPr>
          <p:cNvSpPr txBox="1"/>
          <p:nvPr/>
        </p:nvSpPr>
        <p:spPr>
          <a:xfrm>
            <a:off x="145144" y="812800"/>
            <a:ext cx="4515246" cy="5364163"/>
          </a:xfrm>
          <a:prstGeom prst="rect">
            <a:avLst/>
          </a:prstGeom>
        </p:spPr>
        <p:txBody>
          <a:bodyPr vert="horz" lIns="91440" tIns="45720" rIns="91440" bIns="45720" rtlCol="0">
            <a:normAutofit/>
          </a:bodyPr>
          <a:lstStyle/>
          <a:p>
            <a:pPr>
              <a:lnSpc>
                <a:spcPct val="90000"/>
              </a:lnSpc>
              <a:spcAft>
                <a:spcPts val="600"/>
              </a:spcAft>
            </a:pPr>
            <a:r>
              <a:rPr lang="en-US" dirty="0">
                <a:solidFill>
                  <a:srgbClr val="2C1A0E"/>
                </a:solidFill>
              </a:rPr>
              <a:t>10. Tarea final. </a:t>
            </a:r>
            <a:r>
              <a:rPr lang="en-US" dirty="0" err="1"/>
              <a:t>Escrita</a:t>
            </a:r>
            <a:r>
              <a:rPr lang="en-US" dirty="0">
                <a:solidFill>
                  <a:srgbClr val="2C1A0E"/>
                </a:solidFill>
              </a:rPr>
              <a:t>                               </a:t>
            </a:r>
            <a:r>
              <a:rPr lang="en-US" dirty="0" err="1">
                <a:solidFill>
                  <a:srgbClr val="2C1A0E"/>
                </a:solidFill>
              </a:rPr>
              <a:t>Reescribe</a:t>
            </a:r>
            <a:r>
              <a:rPr lang="en-US" dirty="0">
                <a:solidFill>
                  <a:srgbClr val="2C1A0E"/>
                </a:solidFill>
              </a:rPr>
              <a:t> el </a:t>
            </a:r>
            <a:r>
              <a:rPr lang="en-US" dirty="0" err="1">
                <a:solidFill>
                  <a:srgbClr val="2C1A0E"/>
                </a:solidFill>
              </a:rPr>
              <a:t>texto</a:t>
            </a:r>
            <a:r>
              <a:rPr lang="en-US" dirty="0">
                <a:solidFill>
                  <a:srgbClr val="2C1A0E"/>
                </a:solidFill>
              </a:rPr>
              <a:t> </a:t>
            </a:r>
            <a:r>
              <a:rPr lang="en-US" dirty="0" err="1">
                <a:solidFill>
                  <a:srgbClr val="2C1A0E"/>
                </a:solidFill>
              </a:rPr>
              <a:t>sustituyendo</a:t>
            </a:r>
            <a:r>
              <a:rPr lang="en-US" dirty="0">
                <a:solidFill>
                  <a:srgbClr val="2C1A0E"/>
                </a:solidFill>
              </a:rPr>
              <a:t> </a:t>
            </a:r>
            <a:r>
              <a:rPr lang="en-US" dirty="0" err="1">
                <a:solidFill>
                  <a:srgbClr val="2C1A0E"/>
                </a:solidFill>
              </a:rPr>
              <a:t>los</a:t>
            </a:r>
            <a:r>
              <a:rPr lang="en-US" dirty="0">
                <a:solidFill>
                  <a:srgbClr val="2C1A0E"/>
                </a:solidFill>
              </a:rPr>
              <a:t> </a:t>
            </a:r>
            <a:r>
              <a:rPr lang="en-US" dirty="0" err="1">
                <a:solidFill>
                  <a:srgbClr val="2C1A0E"/>
                </a:solidFill>
              </a:rPr>
              <a:t>libros</a:t>
            </a:r>
            <a:r>
              <a:rPr lang="en-US" dirty="0">
                <a:solidFill>
                  <a:srgbClr val="2C1A0E"/>
                </a:solidFill>
              </a:rPr>
              <a:t> de </a:t>
            </a:r>
            <a:r>
              <a:rPr lang="en-US" dirty="0" err="1">
                <a:solidFill>
                  <a:srgbClr val="2C1A0E"/>
                </a:solidFill>
              </a:rPr>
              <a:t>caballerías</a:t>
            </a:r>
            <a:r>
              <a:rPr lang="en-US" dirty="0">
                <a:solidFill>
                  <a:srgbClr val="2C1A0E"/>
                </a:solidFill>
              </a:rPr>
              <a:t> </a:t>
            </a:r>
            <a:r>
              <a:rPr lang="en-US" dirty="0" err="1">
                <a:solidFill>
                  <a:srgbClr val="2C1A0E"/>
                </a:solidFill>
              </a:rPr>
              <a:t>por</a:t>
            </a:r>
            <a:r>
              <a:rPr lang="en-US" dirty="0">
                <a:solidFill>
                  <a:srgbClr val="2C1A0E"/>
                </a:solidFill>
              </a:rPr>
              <a:t> </a:t>
            </a:r>
            <a:r>
              <a:rPr lang="en-US" dirty="0" err="1">
                <a:solidFill>
                  <a:srgbClr val="2C1A0E"/>
                </a:solidFill>
              </a:rPr>
              <a:t>otro</a:t>
            </a:r>
            <a:r>
              <a:rPr lang="en-US" dirty="0">
                <a:solidFill>
                  <a:srgbClr val="2C1A0E"/>
                </a:solidFill>
              </a:rPr>
              <a:t> </a:t>
            </a:r>
            <a:r>
              <a:rPr lang="en-US" dirty="0" err="1">
                <a:solidFill>
                  <a:srgbClr val="2C1A0E"/>
                </a:solidFill>
              </a:rPr>
              <a:t>tipo</a:t>
            </a:r>
            <a:r>
              <a:rPr lang="en-US" dirty="0">
                <a:solidFill>
                  <a:srgbClr val="2C1A0E"/>
                </a:solidFill>
              </a:rPr>
              <a:t> de </a:t>
            </a:r>
            <a:r>
              <a:rPr lang="en-US" dirty="0" err="1">
                <a:solidFill>
                  <a:srgbClr val="2C1A0E"/>
                </a:solidFill>
              </a:rPr>
              <a:t>ficción</a:t>
            </a:r>
            <a:r>
              <a:rPr lang="en-US" dirty="0">
                <a:solidFill>
                  <a:srgbClr val="2C1A0E"/>
                </a:solidFill>
              </a:rPr>
              <a:t> actual (</a:t>
            </a:r>
            <a:r>
              <a:rPr lang="en-US" dirty="0" err="1">
                <a:solidFill>
                  <a:srgbClr val="2C1A0E"/>
                </a:solidFill>
              </a:rPr>
              <a:t>una</a:t>
            </a:r>
            <a:r>
              <a:rPr lang="en-US" dirty="0">
                <a:solidFill>
                  <a:srgbClr val="2C1A0E"/>
                </a:solidFill>
              </a:rPr>
              <a:t> </a:t>
            </a:r>
            <a:r>
              <a:rPr lang="en-US" dirty="0" err="1">
                <a:solidFill>
                  <a:srgbClr val="2C1A0E"/>
                </a:solidFill>
              </a:rPr>
              <a:t>serie</a:t>
            </a:r>
            <a:r>
              <a:rPr lang="en-US" dirty="0">
                <a:solidFill>
                  <a:srgbClr val="2C1A0E"/>
                </a:solidFill>
              </a:rPr>
              <a:t>, un </a:t>
            </a:r>
            <a:r>
              <a:rPr lang="en-US" dirty="0" err="1">
                <a:solidFill>
                  <a:srgbClr val="2C1A0E"/>
                </a:solidFill>
              </a:rPr>
              <a:t>videojuego</a:t>
            </a:r>
            <a:r>
              <a:rPr lang="en-US" dirty="0">
                <a:solidFill>
                  <a:srgbClr val="2C1A0E"/>
                </a:solidFill>
              </a:rPr>
              <a:t>, </a:t>
            </a:r>
            <a:r>
              <a:rPr lang="en-US" dirty="0" err="1">
                <a:solidFill>
                  <a:srgbClr val="2C1A0E"/>
                </a:solidFill>
              </a:rPr>
              <a:t>una</a:t>
            </a:r>
            <a:r>
              <a:rPr lang="en-US" dirty="0">
                <a:solidFill>
                  <a:srgbClr val="2C1A0E"/>
                </a:solidFill>
              </a:rPr>
              <a:t> red social) y </a:t>
            </a:r>
            <a:r>
              <a:rPr lang="en-US" dirty="0" err="1">
                <a:solidFill>
                  <a:srgbClr val="2C1A0E"/>
                </a:solidFill>
              </a:rPr>
              <a:t>adaptando</a:t>
            </a:r>
            <a:r>
              <a:rPr lang="en-US" dirty="0">
                <a:solidFill>
                  <a:srgbClr val="2C1A0E"/>
                </a:solidFill>
              </a:rPr>
              <a:t> el </a:t>
            </a:r>
            <a:r>
              <a:rPr lang="en-US" dirty="0" err="1">
                <a:solidFill>
                  <a:srgbClr val="2C1A0E"/>
                </a:solidFill>
              </a:rPr>
              <a:t>vocabulario</a:t>
            </a:r>
            <a:r>
              <a:rPr lang="en-US" dirty="0">
                <a:solidFill>
                  <a:srgbClr val="2C1A0E"/>
                </a:solidFill>
              </a:rPr>
              <a:t> al </a:t>
            </a:r>
            <a:r>
              <a:rPr lang="en-US" dirty="0" err="1">
                <a:solidFill>
                  <a:srgbClr val="2C1A0E"/>
                </a:solidFill>
              </a:rPr>
              <a:t>español</a:t>
            </a:r>
            <a:r>
              <a:rPr lang="en-US" dirty="0">
                <a:solidFill>
                  <a:srgbClr val="2C1A0E"/>
                </a:solidFill>
              </a:rPr>
              <a:t> actual . </a:t>
            </a:r>
          </a:p>
        </p:txBody>
      </p:sp>
    </p:spTree>
    <p:extLst>
      <p:ext uri="{BB962C8B-B14F-4D97-AF65-F5344CB8AC3E}">
        <p14:creationId xmlns:p14="http://schemas.microsoft.com/office/powerpoint/2010/main" val="1094161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5B59CB6E-5513-CFEE-3A44-875FEE03CC83}"/>
              </a:ext>
            </a:extLst>
          </p:cNvPr>
          <p:cNvPicPr>
            <a:picLocks noChangeAspect="1"/>
          </p:cNvPicPr>
          <p:nvPr/>
        </p:nvPicPr>
        <p:blipFill>
          <a:blip r:embed="rId2"/>
          <a:srcRect l="30904" r="29817"/>
          <a:stretch>
            <a:fillRect/>
          </a:stretch>
        </p:blipFill>
        <p:spPr>
          <a:xfrm>
            <a:off x="7390011" y="10"/>
            <a:ext cx="4810347" cy="6857990"/>
          </a:xfrm>
          <a:custGeom>
            <a:avLst/>
            <a:gdLst/>
            <a:ahLst/>
            <a:cxnLst/>
            <a:rect l="l" t="t" r="r" b="b"/>
            <a:pathLst>
              <a:path w="4817171" h="6858000">
                <a:moveTo>
                  <a:pt x="22751" y="0"/>
                </a:moveTo>
                <a:lnTo>
                  <a:pt x="4817171" y="0"/>
                </a:lnTo>
                <a:lnTo>
                  <a:pt x="4817171" y="6858000"/>
                </a:lnTo>
                <a:lnTo>
                  <a:pt x="0" y="6858000"/>
                </a:lnTo>
                <a:lnTo>
                  <a:pt x="6679" y="6845555"/>
                </a:lnTo>
                <a:cubicBezTo>
                  <a:pt x="496584" y="5886487"/>
                  <a:pt x="786702" y="4695963"/>
                  <a:pt x="786702" y="3406233"/>
                </a:cubicBezTo>
                <a:cubicBezTo>
                  <a:pt x="786702" y="2215714"/>
                  <a:pt x="539501" y="1109724"/>
                  <a:pt x="116147" y="192283"/>
                </a:cubicBezTo>
                <a:close/>
              </a:path>
            </a:pathLst>
          </a:custGeom>
        </p:spPr>
      </p:pic>
      <p:pic>
        <p:nvPicPr>
          <p:cNvPr id="6" name="Imagen 5">
            <a:extLst>
              <a:ext uri="{FF2B5EF4-FFF2-40B4-BE49-F238E27FC236}">
                <a16:creationId xmlns:a16="http://schemas.microsoft.com/office/drawing/2014/main" id="{97C996EA-0A85-AB58-5E6C-407F22135BAB}"/>
              </a:ext>
            </a:extLst>
          </p:cNvPr>
          <p:cNvPicPr>
            <a:picLocks noChangeAspect="1"/>
          </p:cNvPicPr>
          <p:nvPr/>
        </p:nvPicPr>
        <p:blipFill>
          <a:blip r:embed="rId3"/>
          <a:srcRect t="7849" r="1" b="400"/>
          <a:stretch>
            <a:fillRect/>
          </a:stretch>
        </p:blipFill>
        <p:spPr>
          <a:xfrm>
            <a:off x="3954173" y="54869"/>
            <a:ext cx="4169879"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a:ln w="28575">
            <a:solidFill>
              <a:srgbClr val="C17F2A"/>
            </a:solidFill>
          </a:ln>
        </p:spPr>
      </p:pic>
      <p:pic>
        <p:nvPicPr>
          <p:cNvPr id="4" name="Imagen 3">
            <a:extLst>
              <a:ext uri="{FF2B5EF4-FFF2-40B4-BE49-F238E27FC236}">
                <a16:creationId xmlns:a16="http://schemas.microsoft.com/office/drawing/2014/main" id="{D7E72AC0-D270-1463-C92D-B5AE0D037EB5}"/>
              </a:ext>
            </a:extLst>
          </p:cNvPr>
          <p:cNvPicPr>
            <a:picLocks noChangeAspect="1"/>
          </p:cNvPicPr>
          <p:nvPr/>
        </p:nvPicPr>
        <p:blipFill>
          <a:blip r:embed="rId4"/>
          <a:srcRect r="3346"/>
          <a:stretch>
            <a:fillRect/>
          </a:stretch>
        </p:blipFill>
        <p:spPr>
          <a:xfrm>
            <a:off x="3945028" y="3456432"/>
            <a:ext cx="41698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a:ln w="28575">
            <a:solidFill>
              <a:srgbClr val="C17F2A"/>
            </a:solidFill>
          </a:ln>
        </p:spPr>
      </p:pic>
      <p:sp>
        <p:nvSpPr>
          <p:cNvPr id="2" name="CuadroTexto 1">
            <a:extLst>
              <a:ext uri="{FF2B5EF4-FFF2-40B4-BE49-F238E27FC236}">
                <a16:creationId xmlns:a16="http://schemas.microsoft.com/office/drawing/2014/main" id="{BDAFD633-C273-2263-F3F6-B7CED9DE436F}"/>
              </a:ext>
            </a:extLst>
          </p:cNvPr>
          <p:cNvSpPr txBox="1"/>
          <p:nvPr/>
        </p:nvSpPr>
        <p:spPr>
          <a:xfrm>
            <a:off x="-1" y="367652"/>
            <a:ext cx="4430111" cy="5813692"/>
          </a:xfrm>
          <a:prstGeom prst="rect">
            <a:avLst/>
          </a:prstGeom>
        </p:spPr>
        <p:txBody>
          <a:bodyPr vert="horz" lIns="91440" tIns="45720" rIns="91440" bIns="45720" rtlCol="0">
            <a:normAutofit lnSpcReduction="10000"/>
          </a:bodyPr>
          <a:lstStyle/>
          <a:p>
            <a:pPr>
              <a:lnSpc>
                <a:spcPct val="90000"/>
              </a:lnSpc>
              <a:spcAft>
                <a:spcPts val="600"/>
              </a:spcAft>
            </a:pPr>
            <a:r>
              <a:rPr lang="en-US" dirty="0" err="1">
                <a:solidFill>
                  <a:srgbClr val="2C1A0E"/>
                </a:solidFill>
              </a:rPr>
              <a:t>Texto</a:t>
            </a:r>
            <a:r>
              <a:rPr lang="en-US" dirty="0">
                <a:solidFill>
                  <a:srgbClr val="2C1A0E"/>
                </a:solidFill>
              </a:rPr>
              <a:t> 2 Avanzado</a:t>
            </a:r>
          </a:p>
          <a:p>
            <a:pPr>
              <a:lnSpc>
                <a:spcPct val="90000"/>
              </a:lnSpc>
              <a:spcAft>
                <a:spcPts val="600"/>
              </a:spcAft>
            </a:pPr>
            <a:r>
              <a:rPr lang="en-US" dirty="0">
                <a:solidFill>
                  <a:srgbClr val="2C1A0E"/>
                </a:solidFill>
              </a:rPr>
              <a:t>Antes de leer</a:t>
            </a:r>
          </a:p>
          <a:p>
            <a:pPr>
              <a:lnSpc>
                <a:spcPct val="90000"/>
              </a:lnSpc>
              <a:spcAft>
                <a:spcPts val="600"/>
              </a:spcAft>
            </a:pPr>
            <a:r>
              <a:rPr lang="en-US" dirty="0">
                <a:solidFill>
                  <a:srgbClr val="2C1A0E"/>
                </a:solidFill>
              </a:rPr>
              <a:t>   1. ¿Sabes lo </a:t>
            </a:r>
            <a:r>
              <a:rPr lang="en-US" dirty="0" err="1">
                <a:solidFill>
                  <a:srgbClr val="2C1A0E"/>
                </a:solidFill>
              </a:rPr>
              <a:t>que</a:t>
            </a:r>
            <a:r>
              <a:rPr lang="en-US" dirty="0">
                <a:solidFill>
                  <a:srgbClr val="2C1A0E"/>
                </a:solidFill>
              </a:rPr>
              <a:t> es </a:t>
            </a:r>
            <a:r>
              <a:rPr lang="en-US" dirty="0" err="1">
                <a:solidFill>
                  <a:srgbClr val="2C1A0E"/>
                </a:solidFill>
              </a:rPr>
              <a:t>una</a:t>
            </a:r>
            <a:r>
              <a:rPr lang="en-US" dirty="0">
                <a:solidFill>
                  <a:srgbClr val="2C1A0E"/>
                </a:solidFill>
              </a:rPr>
              <a:t> </a:t>
            </a:r>
            <a:r>
              <a:rPr lang="en-US" dirty="0" err="1">
                <a:solidFill>
                  <a:srgbClr val="2C1A0E"/>
                </a:solidFill>
              </a:rPr>
              <a:t>venta</a:t>
            </a:r>
            <a:r>
              <a:rPr lang="en-US" dirty="0">
                <a:solidFill>
                  <a:srgbClr val="2C1A0E"/>
                </a:solidFill>
              </a:rPr>
              <a:t>? </a:t>
            </a:r>
          </a:p>
          <a:p>
            <a:pPr>
              <a:lnSpc>
                <a:spcPct val="90000"/>
              </a:lnSpc>
              <a:spcAft>
                <a:spcPts val="600"/>
              </a:spcAft>
            </a:pPr>
            <a:r>
              <a:rPr lang="en-US" dirty="0">
                <a:solidFill>
                  <a:srgbClr val="2C1A0E"/>
                </a:solidFill>
              </a:rPr>
              <a:t>   2. </a:t>
            </a:r>
            <a:r>
              <a:rPr lang="en-US" dirty="0" err="1">
                <a:solidFill>
                  <a:srgbClr val="2C1A0E"/>
                </a:solidFill>
              </a:rPr>
              <a:t>Relaciona</a:t>
            </a:r>
            <a:r>
              <a:rPr lang="en-US" dirty="0">
                <a:solidFill>
                  <a:srgbClr val="2C1A0E"/>
                </a:solidFill>
              </a:rPr>
              <a:t> las </a:t>
            </a:r>
            <a:r>
              <a:rPr lang="en-US" dirty="0" err="1">
                <a:solidFill>
                  <a:srgbClr val="2C1A0E"/>
                </a:solidFill>
              </a:rPr>
              <a:t>siguientes</a:t>
            </a:r>
            <a:r>
              <a:rPr lang="en-US" dirty="0">
                <a:solidFill>
                  <a:srgbClr val="2C1A0E"/>
                </a:solidFill>
              </a:rPr>
              <a:t>       </a:t>
            </a:r>
          </a:p>
          <a:p>
            <a:pPr>
              <a:lnSpc>
                <a:spcPct val="90000"/>
              </a:lnSpc>
              <a:spcAft>
                <a:spcPts val="600"/>
              </a:spcAft>
            </a:pPr>
            <a:r>
              <a:rPr lang="en-US" dirty="0">
                <a:solidFill>
                  <a:srgbClr val="2C1A0E"/>
                </a:solidFill>
              </a:rPr>
              <a:t>        </a:t>
            </a:r>
            <a:r>
              <a:rPr lang="en-US" dirty="0" err="1">
                <a:solidFill>
                  <a:srgbClr val="2C1A0E"/>
                </a:solidFill>
              </a:rPr>
              <a:t>definiciones</a:t>
            </a:r>
            <a:r>
              <a:rPr lang="en-US" dirty="0">
                <a:solidFill>
                  <a:srgbClr val="2C1A0E"/>
                </a:solidFill>
              </a:rPr>
              <a:t> con las </a:t>
            </a:r>
            <a:r>
              <a:rPr lang="en-US" dirty="0" err="1">
                <a:solidFill>
                  <a:srgbClr val="2C1A0E"/>
                </a:solidFill>
              </a:rPr>
              <a:t>ilustraciones</a:t>
            </a:r>
            <a:r>
              <a:rPr lang="en-US" dirty="0">
                <a:solidFill>
                  <a:srgbClr val="2C1A0E"/>
                </a:solidFill>
              </a:rPr>
              <a:t>                                                                                                  </a:t>
            </a:r>
          </a:p>
          <a:p>
            <a:pPr marL="114300">
              <a:lnSpc>
                <a:spcPct val="90000"/>
              </a:lnSpc>
              <a:spcAft>
                <a:spcPts val="600"/>
              </a:spcAft>
            </a:pPr>
            <a:r>
              <a:rPr lang="en-US" dirty="0">
                <a:solidFill>
                  <a:srgbClr val="2C1A0E"/>
                </a:solidFill>
              </a:rPr>
              <a:t>3. </a:t>
            </a:r>
            <a:r>
              <a:rPr lang="en-US" dirty="0" err="1">
                <a:solidFill>
                  <a:srgbClr val="2C1A0E"/>
                </a:solidFill>
              </a:rPr>
              <a:t>Señala</a:t>
            </a:r>
            <a:r>
              <a:rPr lang="en-US" dirty="0">
                <a:solidFill>
                  <a:srgbClr val="2C1A0E"/>
                </a:solidFill>
              </a:rPr>
              <a:t> las </a:t>
            </a:r>
            <a:r>
              <a:rPr lang="en-US" dirty="0" err="1">
                <a:solidFill>
                  <a:srgbClr val="2C1A0E"/>
                </a:solidFill>
              </a:rPr>
              <a:t>semejanzas</a:t>
            </a:r>
            <a:r>
              <a:rPr lang="en-US" dirty="0">
                <a:solidFill>
                  <a:srgbClr val="2C1A0E"/>
                </a:solidFill>
              </a:rPr>
              <a:t> y </a:t>
            </a:r>
            <a:r>
              <a:rPr lang="en-US" dirty="0" err="1">
                <a:solidFill>
                  <a:srgbClr val="2C1A0E"/>
                </a:solidFill>
              </a:rPr>
              <a:t>diferencias</a:t>
            </a:r>
            <a:r>
              <a:rPr lang="en-US" dirty="0">
                <a:solidFill>
                  <a:srgbClr val="2C1A0E"/>
                </a:solidFill>
              </a:rPr>
              <a:t> </a:t>
            </a:r>
            <a:r>
              <a:rPr lang="en-US" dirty="0" err="1">
                <a:solidFill>
                  <a:srgbClr val="2C1A0E"/>
                </a:solidFill>
              </a:rPr>
              <a:t>que</a:t>
            </a:r>
            <a:r>
              <a:rPr lang="en-US" dirty="0">
                <a:solidFill>
                  <a:srgbClr val="2C1A0E"/>
                </a:solidFill>
              </a:rPr>
              <a:t> hay entre </a:t>
            </a:r>
            <a:r>
              <a:rPr lang="en-US" dirty="0" err="1">
                <a:solidFill>
                  <a:srgbClr val="2C1A0E"/>
                </a:solidFill>
              </a:rPr>
              <a:t>los</a:t>
            </a:r>
            <a:r>
              <a:rPr lang="en-US" dirty="0">
                <a:solidFill>
                  <a:srgbClr val="2C1A0E"/>
                </a:solidFill>
              </a:rPr>
              <a:t> dos </a:t>
            </a:r>
            <a:r>
              <a:rPr lang="en-US" dirty="0" err="1">
                <a:solidFill>
                  <a:srgbClr val="2C1A0E"/>
                </a:solidFill>
              </a:rPr>
              <a:t>tipos</a:t>
            </a:r>
            <a:r>
              <a:rPr lang="en-US" dirty="0">
                <a:solidFill>
                  <a:srgbClr val="2C1A0E"/>
                </a:solidFill>
              </a:rPr>
              <a:t> de </a:t>
            </a:r>
            <a:r>
              <a:rPr lang="en-US" dirty="0" err="1">
                <a:solidFill>
                  <a:srgbClr val="2C1A0E"/>
                </a:solidFill>
              </a:rPr>
              <a:t>edificaciones</a:t>
            </a:r>
            <a:r>
              <a:rPr lang="en-US" dirty="0">
                <a:solidFill>
                  <a:srgbClr val="2C1A0E"/>
                </a:solidFill>
              </a:rPr>
              <a:t> </a:t>
            </a:r>
          </a:p>
          <a:p>
            <a:pPr>
              <a:lnSpc>
                <a:spcPct val="90000"/>
              </a:lnSpc>
              <a:spcAft>
                <a:spcPts val="600"/>
              </a:spcAft>
            </a:pPr>
            <a:r>
              <a:rPr lang="en-US" dirty="0">
                <a:solidFill>
                  <a:srgbClr val="2C1A0E"/>
                </a:solidFill>
              </a:rPr>
              <a:t> </a:t>
            </a:r>
          </a:p>
          <a:p>
            <a:pPr>
              <a:lnSpc>
                <a:spcPct val="90000"/>
              </a:lnSpc>
              <a:spcAft>
                <a:spcPts val="600"/>
              </a:spcAft>
            </a:pPr>
            <a:r>
              <a:rPr lang="en-US" dirty="0">
                <a:solidFill>
                  <a:srgbClr val="2C1A0E"/>
                </a:solidFill>
              </a:rPr>
              <a:t> A. </a:t>
            </a:r>
            <a:r>
              <a:rPr lang="en-US" dirty="0" err="1">
                <a:solidFill>
                  <a:srgbClr val="2C1A0E"/>
                </a:solidFill>
              </a:rPr>
              <a:t>Edificación</a:t>
            </a:r>
            <a:r>
              <a:rPr lang="en-US" dirty="0">
                <a:solidFill>
                  <a:srgbClr val="2C1A0E"/>
                </a:solidFill>
              </a:rPr>
              <a:t> </a:t>
            </a:r>
            <a:r>
              <a:rPr lang="en-US" dirty="0" err="1">
                <a:solidFill>
                  <a:srgbClr val="2C1A0E"/>
                </a:solidFill>
              </a:rPr>
              <a:t>fortificada</a:t>
            </a:r>
            <a:r>
              <a:rPr lang="en-US" dirty="0">
                <a:solidFill>
                  <a:srgbClr val="2C1A0E"/>
                </a:solidFill>
              </a:rPr>
              <a:t>, </a:t>
            </a:r>
            <a:r>
              <a:rPr lang="en-US" dirty="0" err="1">
                <a:solidFill>
                  <a:srgbClr val="2C1A0E"/>
                </a:solidFill>
              </a:rPr>
              <a:t>rodeada</a:t>
            </a:r>
            <a:r>
              <a:rPr lang="en-US" dirty="0">
                <a:solidFill>
                  <a:srgbClr val="2C1A0E"/>
                </a:solidFill>
              </a:rPr>
              <a:t> de </a:t>
            </a:r>
            <a:r>
              <a:rPr lang="en-US" dirty="0" err="1">
                <a:solidFill>
                  <a:srgbClr val="2C1A0E"/>
                </a:solidFill>
              </a:rPr>
              <a:t>murallas</a:t>
            </a:r>
            <a:r>
              <a:rPr lang="en-US" dirty="0">
                <a:solidFill>
                  <a:srgbClr val="2C1A0E"/>
                </a:solidFill>
              </a:rPr>
              <a:t>, </a:t>
            </a:r>
            <a:r>
              <a:rPr lang="en-US" dirty="0" err="1">
                <a:solidFill>
                  <a:srgbClr val="2C1A0E"/>
                </a:solidFill>
              </a:rPr>
              <a:t>fosos</a:t>
            </a:r>
            <a:r>
              <a:rPr lang="en-US" dirty="0">
                <a:solidFill>
                  <a:srgbClr val="2C1A0E"/>
                </a:solidFill>
              </a:rPr>
              <a:t> y </a:t>
            </a:r>
            <a:r>
              <a:rPr lang="en-US" dirty="0" err="1">
                <a:solidFill>
                  <a:srgbClr val="2C1A0E"/>
                </a:solidFill>
              </a:rPr>
              <a:t>otras</a:t>
            </a:r>
            <a:r>
              <a:rPr lang="en-US" dirty="0">
                <a:solidFill>
                  <a:srgbClr val="2C1A0E"/>
                </a:solidFill>
              </a:rPr>
              <a:t> </a:t>
            </a:r>
            <a:r>
              <a:rPr lang="en-US" dirty="0" err="1">
                <a:solidFill>
                  <a:srgbClr val="2C1A0E"/>
                </a:solidFill>
              </a:rPr>
              <a:t>defensas</a:t>
            </a:r>
            <a:r>
              <a:rPr lang="en-US" dirty="0">
                <a:solidFill>
                  <a:srgbClr val="2C1A0E"/>
                </a:solidFill>
              </a:rPr>
              <a:t>, </a:t>
            </a:r>
            <a:r>
              <a:rPr lang="en-US" dirty="0" err="1">
                <a:solidFill>
                  <a:srgbClr val="2C1A0E"/>
                </a:solidFill>
              </a:rPr>
              <a:t>generalmente</a:t>
            </a:r>
            <a:r>
              <a:rPr lang="en-US" dirty="0">
                <a:solidFill>
                  <a:srgbClr val="2C1A0E"/>
                </a:solidFill>
              </a:rPr>
              <a:t> </a:t>
            </a:r>
            <a:r>
              <a:rPr lang="en-US" dirty="0" err="1">
                <a:solidFill>
                  <a:srgbClr val="2C1A0E"/>
                </a:solidFill>
              </a:rPr>
              <a:t>localizado</a:t>
            </a:r>
            <a:r>
              <a:rPr lang="en-US" dirty="0">
                <a:solidFill>
                  <a:srgbClr val="2C1A0E"/>
                </a:solidFill>
              </a:rPr>
              <a:t> </a:t>
            </a:r>
            <a:r>
              <a:rPr lang="en-US" dirty="0" err="1">
                <a:solidFill>
                  <a:srgbClr val="2C1A0E"/>
                </a:solidFill>
              </a:rPr>
              <a:t>en</a:t>
            </a:r>
            <a:r>
              <a:rPr lang="en-US" dirty="0">
                <a:solidFill>
                  <a:srgbClr val="2C1A0E"/>
                </a:solidFill>
              </a:rPr>
              <a:t> zonas </a:t>
            </a:r>
            <a:r>
              <a:rPr lang="en-US" dirty="0" err="1">
                <a:solidFill>
                  <a:srgbClr val="2C1A0E"/>
                </a:solidFill>
              </a:rPr>
              <a:t>elevadas</a:t>
            </a:r>
            <a:r>
              <a:rPr lang="en-US" dirty="0">
                <a:solidFill>
                  <a:srgbClr val="2C1A0E"/>
                </a:solidFill>
              </a:rPr>
              <a:t> </a:t>
            </a:r>
            <a:r>
              <a:rPr lang="en-US" dirty="0" err="1">
                <a:solidFill>
                  <a:srgbClr val="2C1A0E"/>
                </a:solidFill>
              </a:rPr>
              <a:t>cerca</a:t>
            </a:r>
            <a:r>
              <a:rPr lang="en-US" dirty="0">
                <a:solidFill>
                  <a:srgbClr val="2C1A0E"/>
                </a:solidFill>
              </a:rPr>
              <a:t> de </a:t>
            </a:r>
            <a:r>
              <a:rPr lang="en-US" dirty="0" err="1">
                <a:solidFill>
                  <a:srgbClr val="2C1A0E"/>
                </a:solidFill>
              </a:rPr>
              <a:t>una</a:t>
            </a:r>
            <a:r>
              <a:rPr lang="en-US" dirty="0">
                <a:solidFill>
                  <a:srgbClr val="2C1A0E"/>
                </a:solidFill>
              </a:rPr>
              <a:t> población para la defensa y </a:t>
            </a:r>
            <a:r>
              <a:rPr lang="en-US" dirty="0" err="1">
                <a:solidFill>
                  <a:srgbClr val="2C1A0E"/>
                </a:solidFill>
              </a:rPr>
              <a:t>protección</a:t>
            </a:r>
            <a:r>
              <a:rPr lang="en-US" dirty="0">
                <a:solidFill>
                  <a:srgbClr val="2C1A0E"/>
                </a:solidFill>
              </a:rPr>
              <a:t> de la población.</a:t>
            </a:r>
          </a:p>
          <a:p>
            <a:pPr>
              <a:lnSpc>
                <a:spcPct val="90000"/>
              </a:lnSpc>
              <a:spcAft>
                <a:spcPts val="600"/>
              </a:spcAft>
            </a:pPr>
            <a:r>
              <a:rPr lang="en-US" dirty="0">
                <a:solidFill>
                  <a:srgbClr val="2C1A0E"/>
                </a:solidFill>
              </a:rPr>
              <a:t> </a:t>
            </a:r>
          </a:p>
          <a:p>
            <a:pPr>
              <a:lnSpc>
                <a:spcPct val="90000"/>
              </a:lnSpc>
              <a:spcAft>
                <a:spcPts val="600"/>
              </a:spcAft>
            </a:pPr>
            <a:r>
              <a:rPr lang="en-US" dirty="0">
                <a:solidFill>
                  <a:srgbClr val="2C1A0E"/>
                </a:solidFill>
              </a:rPr>
              <a:t>B. Modesto </a:t>
            </a:r>
            <a:r>
              <a:rPr lang="en-US" dirty="0" err="1">
                <a:solidFill>
                  <a:srgbClr val="2C1A0E"/>
                </a:solidFill>
              </a:rPr>
              <a:t>establecimiento</a:t>
            </a:r>
            <a:r>
              <a:rPr lang="en-US" dirty="0">
                <a:solidFill>
                  <a:srgbClr val="2C1A0E"/>
                </a:solidFill>
              </a:rPr>
              <a:t> de </a:t>
            </a:r>
            <a:r>
              <a:rPr lang="en-US" dirty="0" err="1">
                <a:solidFill>
                  <a:srgbClr val="2C1A0E"/>
                </a:solidFill>
              </a:rPr>
              <a:t>alojamiento</a:t>
            </a:r>
            <a:r>
              <a:rPr lang="en-US" dirty="0">
                <a:solidFill>
                  <a:srgbClr val="2C1A0E"/>
                </a:solidFill>
              </a:rPr>
              <a:t>, comida y </a:t>
            </a:r>
            <a:r>
              <a:rPr lang="en-US" dirty="0" err="1">
                <a:solidFill>
                  <a:srgbClr val="2C1A0E"/>
                </a:solidFill>
              </a:rPr>
              <a:t>venta</a:t>
            </a:r>
            <a:r>
              <a:rPr lang="en-US" dirty="0">
                <a:solidFill>
                  <a:srgbClr val="2C1A0E"/>
                </a:solidFill>
              </a:rPr>
              <a:t> de </a:t>
            </a:r>
            <a:r>
              <a:rPr lang="en-US" dirty="0" err="1">
                <a:solidFill>
                  <a:srgbClr val="2C1A0E"/>
                </a:solidFill>
              </a:rPr>
              <a:t>provisiones</a:t>
            </a:r>
            <a:r>
              <a:rPr lang="en-US" dirty="0">
                <a:solidFill>
                  <a:srgbClr val="2C1A0E"/>
                </a:solidFill>
              </a:rPr>
              <a:t> </a:t>
            </a:r>
            <a:r>
              <a:rPr lang="en-US" dirty="0" err="1">
                <a:solidFill>
                  <a:srgbClr val="2C1A0E"/>
                </a:solidFill>
              </a:rPr>
              <a:t>situado</a:t>
            </a:r>
            <a:r>
              <a:rPr lang="en-US" dirty="0">
                <a:solidFill>
                  <a:srgbClr val="2C1A0E"/>
                </a:solidFill>
              </a:rPr>
              <a:t> </a:t>
            </a:r>
            <a:r>
              <a:rPr lang="en-US" dirty="0" err="1">
                <a:solidFill>
                  <a:srgbClr val="2C1A0E"/>
                </a:solidFill>
              </a:rPr>
              <a:t>en</a:t>
            </a:r>
            <a:r>
              <a:rPr lang="en-US" dirty="0">
                <a:solidFill>
                  <a:srgbClr val="2C1A0E"/>
                </a:solidFill>
              </a:rPr>
              <a:t> zonas </a:t>
            </a:r>
            <a:r>
              <a:rPr lang="en-US" dirty="0" err="1">
                <a:solidFill>
                  <a:srgbClr val="2C1A0E"/>
                </a:solidFill>
              </a:rPr>
              <a:t>despobladas</a:t>
            </a:r>
            <a:r>
              <a:rPr lang="en-US" dirty="0">
                <a:solidFill>
                  <a:srgbClr val="2C1A0E"/>
                </a:solidFill>
              </a:rPr>
              <a:t> de </a:t>
            </a:r>
            <a:r>
              <a:rPr lang="en-US" dirty="0" err="1">
                <a:solidFill>
                  <a:srgbClr val="2C1A0E"/>
                </a:solidFill>
              </a:rPr>
              <a:t>los</a:t>
            </a:r>
            <a:r>
              <a:rPr lang="en-US" dirty="0">
                <a:solidFill>
                  <a:srgbClr val="2C1A0E"/>
                </a:solidFill>
              </a:rPr>
              <a:t> caminos reales, para el </a:t>
            </a:r>
            <a:r>
              <a:rPr lang="en-US" dirty="0" err="1">
                <a:solidFill>
                  <a:srgbClr val="2C1A0E"/>
                </a:solidFill>
              </a:rPr>
              <a:t>descanso</a:t>
            </a:r>
            <a:r>
              <a:rPr lang="en-US" dirty="0">
                <a:solidFill>
                  <a:srgbClr val="2C1A0E"/>
                </a:solidFill>
              </a:rPr>
              <a:t>, </a:t>
            </a:r>
            <a:r>
              <a:rPr lang="en-US" dirty="0" err="1">
                <a:solidFill>
                  <a:srgbClr val="2C1A0E"/>
                </a:solidFill>
              </a:rPr>
              <a:t>socialización</a:t>
            </a:r>
            <a:r>
              <a:rPr lang="en-US" dirty="0">
                <a:solidFill>
                  <a:srgbClr val="2C1A0E"/>
                </a:solidFill>
              </a:rPr>
              <a:t> y </a:t>
            </a:r>
            <a:r>
              <a:rPr lang="en-US" dirty="0" err="1">
                <a:solidFill>
                  <a:srgbClr val="2C1A0E"/>
                </a:solidFill>
              </a:rPr>
              <a:t>aprovisionamiento</a:t>
            </a:r>
            <a:r>
              <a:rPr lang="en-US" dirty="0">
                <a:solidFill>
                  <a:srgbClr val="2C1A0E"/>
                </a:solidFill>
              </a:rPr>
              <a:t> de </a:t>
            </a:r>
            <a:r>
              <a:rPr lang="en-US" dirty="0" err="1">
                <a:solidFill>
                  <a:srgbClr val="2C1A0E"/>
                </a:solidFill>
              </a:rPr>
              <a:t>los</a:t>
            </a:r>
            <a:r>
              <a:rPr lang="en-US" dirty="0">
                <a:solidFill>
                  <a:srgbClr val="2C1A0E"/>
                </a:solidFill>
              </a:rPr>
              <a:t> </a:t>
            </a:r>
            <a:r>
              <a:rPr lang="en-US" dirty="0" err="1">
                <a:solidFill>
                  <a:srgbClr val="2C1A0E"/>
                </a:solidFill>
              </a:rPr>
              <a:t>viajeros</a:t>
            </a:r>
            <a:r>
              <a:rPr lang="en-US" dirty="0">
                <a:solidFill>
                  <a:srgbClr val="2C1A0E"/>
                </a:solidFill>
              </a:rPr>
              <a:t>. </a:t>
            </a:r>
          </a:p>
          <a:p>
            <a:pPr indent="-228600">
              <a:lnSpc>
                <a:spcPct val="90000"/>
              </a:lnSpc>
              <a:spcAft>
                <a:spcPts val="600"/>
              </a:spcAft>
              <a:buFont typeface="Arial" panose="020B0604020202020204" pitchFamily="34" charset="0"/>
              <a:buChar char="•"/>
            </a:pPr>
            <a:endParaRPr lang="en-US" dirty="0"/>
          </a:p>
          <a:p>
            <a:pPr marL="342900" indent="-228600">
              <a:lnSpc>
                <a:spcPct val="90000"/>
              </a:lnSpc>
              <a:spcAft>
                <a:spcPts val="600"/>
              </a:spcAft>
              <a:buFont typeface="Arial" panose="020B0604020202020204" pitchFamily="34" charset="0"/>
              <a:buChar char="•"/>
            </a:pPr>
            <a:endParaRPr lang="en-US" dirty="0"/>
          </a:p>
          <a:p>
            <a:pPr marL="342900" indent="-228600">
              <a:lnSpc>
                <a:spcPct val="90000"/>
              </a:lnSpc>
              <a:spcAft>
                <a:spcPts val="600"/>
              </a:spcAft>
              <a:buFont typeface="Arial" panose="020B0604020202020204" pitchFamily="34" charset="0"/>
              <a:buChar char="•"/>
            </a:pPr>
            <a:endParaRPr lang="en-US"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p:txBody>
      </p:sp>
    </p:spTree>
    <p:extLst>
      <p:ext uri="{BB962C8B-B14F-4D97-AF65-F5344CB8AC3E}">
        <p14:creationId xmlns:p14="http://schemas.microsoft.com/office/powerpoint/2010/main" val="4236504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95146E6-8A22-64FC-9CBE-A1A0568BBCF7}"/>
              </a:ext>
            </a:extLst>
          </p:cNvPr>
          <p:cNvSpPr txBox="1"/>
          <p:nvPr/>
        </p:nvSpPr>
        <p:spPr>
          <a:xfrm>
            <a:off x="246743" y="0"/>
            <a:ext cx="11785599" cy="11810266"/>
          </a:xfrm>
          <a:prstGeom prst="rect">
            <a:avLst/>
          </a:prstGeom>
          <a:noFill/>
        </p:spPr>
        <p:txBody>
          <a:bodyPr wrap="square" rtlCol="0">
            <a:spAutoFit/>
          </a:bodyPr>
          <a:lstStyle/>
          <a:p>
            <a:r>
              <a:rPr lang="es-ES" dirty="0">
                <a:solidFill>
                  <a:srgbClr val="2C1A0E"/>
                </a:solidFill>
              </a:rPr>
              <a:t>La locura texto 2 Lee y responde a las preguntas </a:t>
            </a:r>
          </a:p>
          <a:p>
            <a:endParaRPr lang="es-ES" dirty="0"/>
          </a:p>
          <a:p>
            <a:r>
              <a:rPr lang="es-ES" sz="1400" dirty="0">
                <a:solidFill>
                  <a:srgbClr val="2C1A0E"/>
                </a:solidFill>
              </a:rPr>
              <a:t>	Don Quijote Anduvo todo aquel día, y, al anochecer, su rocín y él se hallaron cansados y muertos de hambre, y vio, no lejos del camino por donde iba, una venta, que fue como si viera una estrella que le encaminaba. </a:t>
            </a:r>
          </a:p>
          <a:p>
            <a:r>
              <a:rPr lang="es-ES" sz="1400" dirty="0">
                <a:solidFill>
                  <a:srgbClr val="2C1A0E"/>
                </a:solidFill>
              </a:rPr>
              <a:t>	Como a nuestro aventurero todo cuanto pensaba, veía o imaginaba le parecía ser hecho y pasar al modo de lo que había leído, luego que vio la venta se le representó que era un castillo con sus cuatro torres y chapiteles de luciente plata, sin faltarle su puente levadizo y hondo foso. Estaban casualmente a la puerta dos mujeres mozas, de estas que llaman del partido, que a él le parecieron dos hermosas doncellas. En esto sucedió que un porquero tocó un cuerno para recoger a sus puercos, y al instante se le representó a don Quijote lo que deseaba, que era que algún enano hacía señal de su venida. El ventero, al que Don Quijote tomó como el señor del castillo, hombre que, por ser muy gordo, era muy pacífico, viendo aquella figura extraña y contrahecha, determinó de hablarle comedidamente.</a:t>
            </a:r>
          </a:p>
          <a:p>
            <a:r>
              <a:rPr lang="es-ES" sz="1400" dirty="0">
                <a:solidFill>
                  <a:srgbClr val="2C1A0E"/>
                </a:solidFill>
              </a:rPr>
              <a:t>	Para la cena </a:t>
            </a:r>
            <a:r>
              <a:rPr lang="es-ES" sz="1400" dirty="0" err="1">
                <a:solidFill>
                  <a:srgbClr val="2C1A0E"/>
                </a:solidFill>
              </a:rPr>
              <a:t>trújole</a:t>
            </a:r>
            <a:r>
              <a:rPr lang="es-ES" sz="1400" dirty="0">
                <a:solidFill>
                  <a:srgbClr val="2C1A0E"/>
                </a:solidFill>
              </a:rPr>
              <a:t> el ventero una porción del mal remojado y peor cocido bacallao y un pan tan negro y mugriento como sus armas; pero era materia de grande risa verle comer, porque, como tenía puesta la celada y alzada la visera, no podía poner nada en la boca con sus manos si una de aquellas señoras se lo daba y ponía. </a:t>
            </a:r>
          </a:p>
          <a:p>
            <a:r>
              <a:rPr lang="es-ES" sz="1400" dirty="0">
                <a:solidFill>
                  <a:srgbClr val="2C1A0E"/>
                </a:solidFill>
              </a:rPr>
              <a:t>	Acabada la cena, llamó al ventero y, encerrándose con él en la caballeriza, se hincó de rodillas ante él, diciéndole:</a:t>
            </a:r>
          </a:p>
          <a:p>
            <a:r>
              <a:rPr lang="es-ES" sz="1400" dirty="0">
                <a:solidFill>
                  <a:srgbClr val="2C1A0E"/>
                </a:solidFill>
              </a:rPr>
              <a:t>—No me levantaré jamás de donde estoy, valeroso caballero, fasta que la vuestra cortesía me otorgue un don que pedirle quiero</a:t>
            </a:r>
            <a:r>
              <a:rPr lang="es-ES" sz="1400" baseline="30000" dirty="0">
                <a:solidFill>
                  <a:srgbClr val="2C1A0E"/>
                </a:solidFill>
              </a:rPr>
              <a:t>,</a:t>
            </a:r>
            <a:r>
              <a:rPr lang="es-ES" sz="1400" dirty="0">
                <a:solidFill>
                  <a:srgbClr val="2C1A0E"/>
                </a:solidFill>
              </a:rPr>
              <a:t> el cual redundará en alabanza vuestra y en pro del género humano, y es que me habéis de armar caballero. </a:t>
            </a:r>
          </a:p>
          <a:p>
            <a:r>
              <a:rPr lang="es-ES" sz="1400" dirty="0">
                <a:solidFill>
                  <a:srgbClr val="2C1A0E"/>
                </a:solidFill>
              </a:rPr>
              <a:t>El ventero, que era un poco socarrón y ya tenía algunos barruntos de la falta de juicio de su huésped, acabó de creerlo al oírle semejantes razones y, por tener que reír aquella noche, determinó de seguirle el humor. </a:t>
            </a:r>
            <a:r>
              <a:rPr lang="es-ES" sz="1400" dirty="0" err="1">
                <a:solidFill>
                  <a:srgbClr val="2C1A0E"/>
                </a:solidFill>
              </a:rPr>
              <a:t>Díjole</a:t>
            </a:r>
            <a:r>
              <a:rPr lang="es-ES" sz="1400" dirty="0">
                <a:solidFill>
                  <a:srgbClr val="2C1A0E"/>
                </a:solidFill>
              </a:rPr>
              <a:t> que todo el toque de quedar armado caballero</a:t>
            </a:r>
            <a:r>
              <a:rPr lang="es-ES" sz="1400" baseline="30000" dirty="0">
                <a:solidFill>
                  <a:srgbClr val="2C1A0E"/>
                </a:solidFill>
              </a:rPr>
              <a:t> </a:t>
            </a:r>
            <a:r>
              <a:rPr lang="es-ES" sz="1400" dirty="0">
                <a:solidFill>
                  <a:srgbClr val="2C1A0E"/>
                </a:solidFill>
              </a:rPr>
              <a:t>consistía en la pescozada y en el espaldarazo y que en mitad de un campo se podía hacer.</a:t>
            </a:r>
          </a:p>
          <a:p>
            <a:r>
              <a:rPr lang="es-ES" sz="1400" dirty="0">
                <a:solidFill>
                  <a:srgbClr val="2C1A0E"/>
                </a:solidFill>
              </a:rPr>
              <a:t>	Todo se lo creyó don Quijote, que</a:t>
            </a:r>
            <a:r>
              <a:rPr lang="es-ES" sz="1400" baseline="30000" dirty="0">
                <a:solidFill>
                  <a:srgbClr val="2C1A0E"/>
                </a:solidFill>
              </a:rPr>
              <a:t> </a:t>
            </a:r>
            <a:r>
              <a:rPr lang="es-ES" sz="1400" dirty="0">
                <a:solidFill>
                  <a:srgbClr val="2C1A0E"/>
                </a:solidFill>
              </a:rPr>
              <a:t>él estaba allí para obedecerle y que concluyese con la mayor brevedad que pudiese, porque, si fuese otra vez acometido y se viese armado caballero, no pensaba dejar persona viva en el castillo, salvo aquellas que él le mandase, a quien por su respeto dejaría.</a:t>
            </a:r>
          </a:p>
          <a:p>
            <a:r>
              <a:rPr lang="es-ES" sz="1400" dirty="0">
                <a:solidFill>
                  <a:srgbClr val="2C1A0E"/>
                </a:solidFill>
              </a:rPr>
              <a:t>	Advertido y medroso </a:t>
            </a:r>
            <a:r>
              <a:rPr lang="es-ES" sz="1400" dirty="0" err="1">
                <a:solidFill>
                  <a:srgbClr val="2C1A0E"/>
                </a:solidFill>
              </a:rPr>
              <a:t>desto</a:t>
            </a:r>
            <a:r>
              <a:rPr lang="es-ES" sz="1400" dirty="0">
                <a:solidFill>
                  <a:srgbClr val="2C1A0E"/>
                </a:solidFill>
              </a:rPr>
              <a:t> el castellano, trujo luego un libro donde registraba la paja y cebada que daba a los arrieros, y con un cabo de vela que le traía un muchacho, y con las dos ya dichas doncellas, se vino adonde don Quijote estaba, al cual mandó hincar de rodillas y, leyendo en su manual como que decía alguna devota oración, alzó la mano y </a:t>
            </a:r>
            <a:r>
              <a:rPr lang="es-ES" sz="1400" dirty="0" err="1">
                <a:solidFill>
                  <a:srgbClr val="2C1A0E"/>
                </a:solidFill>
              </a:rPr>
              <a:t>diole</a:t>
            </a:r>
            <a:r>
              <a:rPr lang="es-ES" sz="1400" dirty="0">
                <a:solidFill>
                  <a:srgbClr val="2C1A0E"/>
                </a:solidFill>
              </a:rPr>
              <a:t> sobre el cuello un buen golpe, y tras él, con su mesma espada, un gentil espaldarazo. Hecho esto, mandó a una de aquellas damas que le ciñese la espada, la cual lo hizo con mucha desenvoltura y discreción, porque no fue menester poca para no reventar de risa a cada punto de la ceremonia; Al ceñirle la espada dijo la buena señora:</a:t>
            </a:r>
          </a:p>
          <a:p>
            <a:r>
              <a:rPr lang="es-ES" sz="1400" dirty="0">
                <a:solidFill>
                  <a:srgbClr val="2C1A0E"/>
                </a:solidFill>
              </a:rPr>
              <a:t>—Dios haga a vuestra merced muy venturoso caballero y le dé ventura en lides.</a:t>
            </a:r>
          </a:p>
          <a:p>
            <a:r>
              <a:rPr lang="es-ES" sz="1400" dirty="0">
                <a:solidFill>
                  <a:srgbClr val="2C1A0E"/>
                </a:solidFill>
              </a:rPr>
              <a:t>Hechas, pues, de galope y aprisa</a:t>
            </a:r>
            <a:r>
              <a:rPr lang="es-ES" sz="1400" baseline="30000" dirty="0">
                <a:solidFill>
                  <a:srgbClr val="2C1A0E"/>
                </a:solidFill>
              </a:rPr>
              <a:t> </a:t>
            </a:r>
            <a:r>
              <a:rPr lang="es-ES" sz="1400" dirty="0">
                <a:solidFill>
                  <a:srgbClr val="2C1A0E"/>
                </a:solidFill>
              </a:rPr>
              <a:t>las hasta allí nunca vistas ceremonias, no vio la hora don Quijote de verse a caballo y salir buscando las aventuras. El ventero, por verle ya fuera de la venta, sin pedirle</a:t>
            </a:r>
            <a:r>
              <a:rPr lang="es-ES" sz="1400" baseline="30000" dirty="0">
                <a:solidFill>
                  <a:srgbClr val="2C1A0E"/>
                </a:solidFill>
              </a:rPr>
              <a:t> </a:t>
            </a:r>
            <a:r>
              <a:rPr lang="es-ES" sz="1400" dirty="0">
                <a:solidFill>
                  <a:srgbClr val="2C1A0E"/>
                </a:solidFill>
              </a:rPr>
              <a:t>la costa de la posada, le dejó ir a la buena hora.</a:t>
            </a:r>
          </a:p>
          <a:p>
            <a:endParaRPr lang="es-ES" sz="1400" dirty="0"/>
          </a:p>
          <a:p>
            <a:endParaRPr lang="es-ES" sz="1400" dirty="0"/>
          </a:p>
          <a:p>
            <a:endParaRPr lang="es-ES" sz="1400" dirty="0"/>
          </a:p>
          <a:p>
            <a:endParaRPr lang="es-ES" sz="1400" dirty="0"/>
          </a:p>
          <a:p>
            <a:endParaRPr lang="es-ES" sz="1400" dirty="0"/>
          </a:p>
          <a:p>
            <a:endParaRPr lang="es-ES" sz="1400" dirty="0"/>
          </a:p>
          <a:p>
            <a:endParaRPr lang="es-ES" sz="1400" dirty="0"/>
          </a:p>
          <a:p>
            <a:endParaRPr lang="es-ES" sz="1400" dirty="0"/>
          </a:p>
          <a:p>
            <a:endParaRPr lang="es-ES" sz="1400" dirty="0"/>
          </a:p>
          <a:p>
            <a:endParaRPr lang="es-ES" sz="1400" dirty="0"/>
          </a:p>
          <a:p>
            <a:endParaRPr lang="es-ES" sz="1400" dirty="0"/>
          </a:p>
          <a:p>
            <a:endParaRPr lang="es-ES" sz="1400" dirty="0"/>
          </a:p>
          <a:p>
            <a:endParaRPr lang="es-ES" sz="1400" dirty="0"/>
          </a:p>
          <a:p>
            <a:endParaRPr lang="es-ES" sz="1400" dirty="0"/>
          </a:p>
          <a:p>
            <a:endParaRPr lang="es-ES" sz="1400" dirty="0"/>
          </a:p>
          <a:p>
            <a:endParaRPr lang="es-ES" sz="1400" dirty="0"/>
          </a:p>
          <a:p>
            <a:endParaRPr lang="es-ES" sz="1400" dirty="0"/>
          </a:p>
          <a:p>
            <a:endParaRPr lang="es-ES" sz="1400" dirty="0"/>
          </a:p>
          <a:p>
            <a:endParaRPr lang="es-ES" sz="1400" dirty="0"/>
          </a:p>
          <a:p>
            <a:endParaRPr lang="es-ES" sz="1400" dirty="0"/>
          </a:p>
          <a:p>
            <a:endParaRPr lang="es-ES" sz="1400" dirty="0"/>
          </a:p>
          <a:p>
            <a:endParaRPr lang="es-ES" dirty="0"/>
          </a:p>
        </p:txBody>
      </p:sp>
    </p:spTree>
    <p:extLst>
      <p:ext uri="{BB962C8B-B14F-4D97-AF65-F5344CB8AC3E}">
        <p14:creationId xmlns:p14="http://schemas.microsoft.com/office/powerpoint/2010/main" val="3554876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53EBE32B-F37D-8719-0DFE-CA3DEA260A3C}"/>
              </a:ext>
            </a:extLst>
          </p:cNvPr>
          <p:cNvSpPr txBox="1"/>
          <p:nvPr/>
        </p:nvSpPr>
        <p:spPr>
          <a:xfrm>
            <a:off x="139700" y="457200"/>
            <a:ext cx="6972300" cy="5719763"/>
          </a:xfrm>
          <a:prstGeom prst="rect">
            <a:avLst/>
          </a:prstGeom>
        </p:spPr>
        <p:txBody>
          <a:bodyPr vert="horz" lIns="91440" tIns="45720" rIns="91440" bIns="45720" rtlCol="0">
            <a:noAutofit/>
          </a:bodyPr>
          <a:lstStyle/>
          <a:p>
            <a:pPr marL="342900" indent="-342900">
              <a:lnSpc>
                <a:spcPct val="90000"/>
              </a:lnSpc>
              <a:spcAft>
                <a:spcPts val="600"/>
              </a:spcAft>
              <a:buAutoNum type="arabicPeriod"/>
            </a:pPr>
            <a:r>
              <a:rPr lang="en-US" dirty="0" err="1"/>
              <a:t>Léxico</a:t>
            </a:r>
            <a:r>
              <a:rPr lang="en-US" dirty="0">
                <a:solidFill>
                  <a:srgbClr val="2C1A0E"/>
                </a:solidFill>
              </a:rPr>
              <a:t>   </a:t>
            </a:r>
            <a:r>
              <a:rPr lang="en-US" dirty="0" err="1">
                <a:solidFill>
                  <a:srgbClr val="2C1A0E"/>
                </a:solidFill>
              </a:rPr>
              <a:t>Intenta</a:t>
            </a:r>
            <a:r>
              <a:rPr lang="en-US" dirty="0">
                <a:solidFill>
                  <a:srgbClr val="2C1A0E"/>
                </a:solidFill>
              </a:rPr>
              <a:t> </a:t>
            </a:r>
            <a:r>
              <a:rPr lang="en-US" dirty="0" err="1">
                <a:solidFill>
                  <a:srgbClr val="2C1A0E"/>
                </a:solidFill>
              </a:rPr>
              <a:t>descubrir</a:t>
            </a:r>
            <a:r>
              <a:rPr lang="en-US" dirty="0">
                <a:solidFill>
                  <a:srgbClr val="2C1A0E"/>
                </a:solidFill>
              </a:rPr>
              <a:t> el </a:t>
            </a:r>
            <a:r>
              <a:rPr lang="en-US" dirty="0" err="1">
                <a:solidFill>
                  <a:srgbClr val="2C1A0E"/>
                </a:solidFill>
              </a:rPr>
              <a:t>significado</a:t>
            </a:r>
            <a:r>
              <a:rPr lang="en-US" dirty="0">
                <a:solidFill>
                  <a:srgbClr val="2C1A0E"/>
                </a:solidFill>
              </a:rPr>
              <a:t> de las </a:t>
            </a:r>
            <a:r>
              <a:rPr lang="en-US" dirty="0" err="1">
                <a:solidFill>
                  <a:srgbClr val="2C1A0E"/>
                </a:solidFill>
              </a:rPr>
              <a:t>siguientes</a:t>
            </a:r>
            <a:r>
              <a:rPr lang="en-US" dirty="0">
                <a:solidFill>
                  <a:srgbClr val="2C1A0E"/>
                </a:solidFill>
              </a:rPr>
              <a:t> palabras </a:t>
            </a:r>
            <a:r>
              <a:rPr lang="en-US" dirty="0" err="1">
                <a:solidFill>
                  <a:srgbClr val="2C1A0E"/>
                </a:solidFill>
              </a:rPr>
              <a:t>por</a:t>
            </a:r>
            <a:r>
              <a:rPr lang="en-US" dirty="0">
                <a:solidFill>
                  <a:srgbClr val="2C1A0E"/>
                </a:solidFill>
              </a:rPr>
              <a:t> </a:t>
            </a:r>
            <a:r>
              <a:rPr lang="en-US" dirty="0" err="1">
                <a:solidFill>
                  <a:srgbClr val="2C1A0E"/>
                </a:solidFill>
              </a:rPr>
              <a:t>su</a:t>
            </a:r>
            <a:r>
              <a:rPr lang="en-US" dirty="0">
                <a:solidFill>
                  <a:srgbClr val="2C1A0E"/>
                </a:solidFill>
              </a:rPr>
              <a:t>  </a:t>
            </a:r>
            <a:r>
              <a:rPr lang="en-US" dirty="0" err="1">
                <a:solidFill>
                  <a:srgbClr val="2C1A0E"/>
                </a:solidFill>
              </a:rPr>
              <a:t>contexto</a:t>
            </a:r>
            <a:r>
              <a:rPr lang="en-US" dirty="0">
                <a:solidFill>
                  <a:srgbClr val="2C1A0E"/>
                </a:solidFill>
              </a:rPr>
              <a:t>.  </a:t>
            </a:r>
          </a:p>
          <a:p>
            <a:pPr>
              <a:lnSpc>
                <a:spcPct val="90000"/>
              </a:lnSpc>
              <a:spcAft>
                <a:spcPts val="600"/>
              </a:spcAft>
            </a:pPr>
            <a:endParaRPr lang="en-US" dirty="0"/>
          </a:p>
          <a:p>
            <a:pPr>
              <a:lnSpc>
                <a:spcPct val="90000"/>
              </a:lnSpc>
              <a:spcAft>
                <a:spcPts val="600"/>
              </a:spcAft>
            </a:pPr>
            <a:r>
              <a:rPr lang="en-US" dirty="0">
                <a:solidFill>
                  <a:srgbClr val="2C1A0E"/>
                </a:solidFill>
              </a:rPr>
              <a:t>1. </a:t>
            </a:r>
            <a:r>
              <a:rPr lang="en-US" dirty="0" err="1">
                <a:solidFill>
                  <a:srgbClr val="2C1A0E"/>
                </a:solidFill>
              </a:rPr>
              <a:t>Barruntos</a:t>
            </a:r>
            <a:r>
              <a:rPr lang="en-US" dirty="0">
                <a:solidFill>
                  <a:srgbClr val="2C1A0E"/>
                </a:solidFill>
              </a:rPr>
              <a:t>  ("...</a:t>
            </a:r>
            <a:r>
              <a:rPr lang="en-US" dirty="0" err="1">
                <a:solidFill>
                  <a:srgbClr val="2C1A0E"/>
                </a:solidFill>
              </a:rPr>
              <a:t>ya</a:t>
            </a:r>
            <a:r>
              <a:rPr lang="en-US" dirty="0">
                <a:solidFill>
                  <a:srgbClr val="2C1A0E"/>
                </a:solidFill>
              </a:rPr>
              <a:t> </a:t>
            </a:r>
            <a:r>
              <a:rPr lang="en-US" dirty="0" err="1">
                <a:solidFill>
                  <a:srgbClr val="2C1A0E"/>
                </a:solidFill>
              </a:rPr>
              <a:t>tenía</a:t>
            </a:r>
            <a:r>
              <a:rPr lang="en-US" dirty="0">
                <a:solidFill>
                  <a:srgbClr val="2C1A0E"/>
                </a:solidFill>
              </a:rPr>
              <a:t> </a:t>
            </a:r>
            <a:r>
              <a:rPr lang="en-US" dirty="0" err="1">
                <a:solidFill>
                  <a:srgbClr val="2C1A0E"/>
                </a:solidFill>
              </a:rPr>
              <a:t>algunos</a:t>
            </a:r>
            <a:r>
              <a:rPr lang="en-US" dirty="0">
                <a:solidFill>
                  <a:srgbClr val="2C1A0E"/>
                </a:solidFill>
              </a:rPr>
              <a:t> </a:t>
            </a:r>
            <a:r>
              <a:rPr lang="en-US" dirty="0" err="1">
                <a:solidFill>
                  <a:srgbClr val="2C1A0E"/>
                </a:solidFill>
              </a:rPr>
              <a:t>barruntos</a:t>
            </a:r>
            <a:r>
              <a:rPr lang="en-US" dirty="0">
                <a:solidFill>
                  <a:srgbClr val="2C1A0E"/>
                </a:solidFill>
              </a:rPr>
              <a:t> de la </a:t>
            </a:r>
            <a:r>
              <a:rPr lang="en-US" dirty="0" err="1">
                <a:solidFill>
                  <a:srgbClr val="2C1A0E"/>
                </a:solidFill>
              </a:rPr>
              <a:t>falta</a:t>
            </a:r>
            <a:r>
              <a:rPr lang="en-US" dirty="0">
                <a:solidFill>
                  <a:srgbClr val="2C1A0E"/>
                </a:solidFill>
              </a:rPr>
              <a:t> de </a:t>
            </a:r>
            <a:r>
              <a:rPr lang="en-US" dirty="0" err="1">
                <a:solidFill>
                  <a:srgbClr val="2C1A0E"/>
                </a:solidFill>
              </a:rPr>
              <a:t>juicio</a:t>
            </a:r>
            <a:r>
              <a:rPr lang="en-US" dirty="0">
                <a:solidFill>
                  <a:srgbClr val="2C1A0E"/>
                </a:solidFill>
              </a:rPr>
              <a:t>...")  </a:t>
            </a:r>
          </a:p>
          <a:p>
            <a:pPr>
              <a:lnSpc>
                <a:spcPct val="90000"/>
              </a:lnSpc>
              <a:spcAft>
                <a:spcPts val="600"/>
              </a:spcAft>
            </a:pPr>
            <a:r>
              <a:rPr lang="en-US" dirty="0">
                <a:solidFill>
                  <a:srgbClr val="2C1A0E"/>
                </a:solidFill>
              </a:rPr>
              <a:t>2. </a:t>
            </a:r>
            <a:r>
              <a:rPr lang="en-US" dirty="0" err="1">
                <a:solidFill>
                  <a:srgbClr val="2C1A0E"/>
                </a:solidFill>
              </a:rPr>
              <a:t>Socarrón</a:t>
            </a:r>
            <a:r>
              <a:rPr lang="en-US" dirty="0">
                <a:solidFill>
                  <a:srgbClr val="2C1A0E"/>
                </a:solidFill>
              </a:rPr>
              <a:t>  ("...el </a:t>
            </a:r>
            <a:r>
              <a:rPr lang="en-US" dirty="0" err="1">
                <a:solidFill>
                  <a:srgbClr val="2C1A0E"/>
                </a:solidFill>
              </a:rPr>
              <a:t>ventero</a:t>
            </a:r>
            <a:r>
              <a:rPr lang="en-US" dirty="0">
                <a:solidFill>
                  <a:srgbClr val="2C1A0E"/>
                </a:solidFill>
              </a:rPr>
              <a:t>, </a:t>
            </a:r>
            <a:r>
              <a:rPr lang="en-US" dirty="0" err="1">
                <a:solidFill>
                  <a:srgbClr val="2C1A0E"/>
                </a:solidFill>
              </a:rPr>
              <a:t>que</a:t>
            </a:r>
            <a:r>
              <a:rPr lang="en-US" dirty="0">
                <a:solidFill>
                  <a:srgbClr val="2C1A0E"/>
                </a:solidFill>
              </a:rPr>
              <a:t> era un poco </a:t>
            </a:r>
            <a:r>
              <a:rPr lang="en-US" dirty="0" err="1">
                <a:solidFill>
                  <a:srgbClr val="2C1A0E"/>
                </a:solidFill>
              </a:rPr>
              <a:t>socarrón</a:t>
            </a:r>
            <a:r>
              <a:rPr lang="en-US" dirty="0">
                <a:solidFill>
                  <a:srgbClr val="2C1A0E"/>
                </a:solidFill>
              </a:rPr>
              <a:t>...")  </a:t>
            </a:r>
          </a:p>
          <a:p>
            <a:pPr>
              <a:lnSpc>
                <a:spcPct val="90000"/>
              </a:lnSpc>
              <a:spcAft>
                <a:spcPts val="600"/>
              </a:spcAft>
            </a:pPr>
            <a:r>
              <a:rPr lang="en-US" dirty="0">
                <a:solidFill>
                  <a:srgbClr val="2C1A0E"/>
                </a:solidFill>
              </a:rPr>
              <a:t>3. </a:t>
            </a:r>
            <a:r>
              <a:rPr lang="en-US" dirty="0" err="1">
                <a:solidFill>
                  <a:srgbClr val="2C1A0E"/>
                </a:solidFill>
              </a:rPr>
              <a:t>Comedidamente</a:t>
            </a:r>
            <a:r>
              <a:rPr lang="en-US" dirty="0">
                <a:solidFill>
                  <a:srgbClr val="2C1A0E"/>
                </a:solidFill>
              </a:rPr>
              <a:t>  ( "...</a:t>
            </a:r>
            <a:r>
              <a:rPr lang="en-US" dirty="0" err="1">
                <a:solidFill>
                  <a:srgbClr val="2C1A0E"/>
                </a:solidFill>
              </a:rPr>
              <a:t>determinó</a:t>
            </a:r>
            <a:r>
              <a:rPr lang="en-US" dirty="0">
                <a:solidFill>
                  <a:srgbClr val="2C1A0E"/>
                </a:solidFill>
              </a:rPr>
              <a:t> de </a:t>
            </a:r>
            <a:r>
              <a:rPr lang="en-US" dirty="0" err="1">
                <a:solidFill>
                  <a:srgbClr val="2C1A0E"/>
                </a:solidFill>
              </a:rPr>
              <a:t>hablarle</a:t>
            </a:r>
            <a:r>
              <a:rPr lang="en-US" dirty="0">
                <a:solidFill>
                  <a:srgbClr val="2C1A0E"/>
                </a:solidFill>
              </a:rPr>
              <a:t> </a:t>
            </a:r>
            <a:r>
              <a:rPr lang="en-US" dirty="0" err="1">
                <a:solidFill>
                  <a:srgbClr val="2C1A0E"/>
                </a:solidFill>
              </a:rPr>
              <a:t>comedidamente</a:t>
            </a:r>
            <a:r>
              <a:rPr lang="en-US" dirty="0">
                <a:solidFill>
                  <a:srgbClr val="2C1A0E"/>
                </a:solidFill>
              </a:rPr>
              <a:t>.") </a:t>
            </a:r>
          </a:p>
          <a:p>
            <a:pPr>
              <a:lnSpc>
                <a:spcPct val="90000"/>
              </a:lnSpc>
              <a:spcAft>
                <a:spcPts val="600"/>
              </a:spcAft>
            </a:pPr>
            <a:r>
              <a:rPr lang="en-US" dirty="0">
                <a:solidFill>
                  <a:srgbClr val="2C1A0E"/>
                </a:solidFill>
              </a:rPr>
              <a:t>4. Falta de </a:t>
            </a:r>
            <a:r>
              <a:rPr lang="en-US" dirty="0" err="1">
                <a:solidFill>
                  <a:srgbClr val="2C1A0E"/>
                </a:solidFill>
              </a:rPr>
              <a:t>juicio</a:t>
            </a:r>
            <a:r>
              <a:rPr lang="en-US" dirty="0">
                <a:solidFill>
                  <a:srgbClr val="2C1A0E"/>
                </a:solidFill>
              </a:rPr>
              <a:t>  ("...la </a:t>
            </a:r>
            <a:r>
              <a:rPr lang="en-US" dirty="0" err="1">
                <a:solidFill>
                  <a:srgbClr val="2C1A0E"/>
                </a:solidFill>
              </a:rPr>
              <a:t>falta</a:t>
            </a:r>
            <a:r>
              <a:rPr lang="en-US" dirty="0">
                <a:solidFill>
                  <a:srgbClr val="2C1A0E"/>
                </a:solidFill>
              </a:rPr>
              <a:t> de </a:t>
            </a:r>
            <a:r>
              <a:rPr lang="en-US" dirty="0" err="1">
                <a:solidFill>
                  <a:srgbClr val="2C1A0E"/>
                </a:solidFill>
              </a:rPr>
              <a:t>juicio</a:t>
            </a:r>
            <a:r>
              <a:rPr lang="en-US" dirty="0">
                <a:solidFill>
                  <a:srgbClr val="2C1A0E"/>
                </a:solidFill>
              </a:rPr>
              <a:t> de </a:t>
            </a:r>
            <a:r>
              <a:rPr lang="en-US" dirty="0" err="1">
                <a:solidFill>
                  <a:srgbClr val="2C1A0E"/>
                </a:solidFill>
              </a:rPr>
              <a:t>su</a:t>
            </a:r>
            <a:r>
              <a:rPr lang="en-US" dirty="0">
                <a:solidFill>
                  <a:srgbClr val="2C1A0E"/>
                </a:solidFill>
              </a:rPr>
              <a:t> </a:t>
            </a:r>
            <a:r>
              <a:rPr lang="en-US" dirty="0" err="1">
                <a:solidFill>
                  <a:srgbClr val="2C1A0E"/>
                </a:solidFill>
              </a:rPr>
              <a:t>huésped</a:t>
            </a:r>
            <a:r>
              <a:rPr lang="en-US" dirty="0">
                <a:solidFill>
                  <a:srgbClr val="2C1A0E"/>
                </a:solidFill>
              </a:rPr>
              <a:t>...")  </a:t>
            </a:r>
          </a:p>
          <a:p>
            <a:pPr>
              <a:lnSpc>
                <a:spcPct val="90000"/>
              </a:lnSpc>
              <a:spcAft>
                <a:spcPts val="600"/>
              </a:spcAft>
            </a:pPr>
            <a:r>
              <a:rPr lang="en-US" dirty="0">
                <a:solidFill>
                  <a:srgbClr val="2C1A0E"/>
                </a:solidFill>
              </a:rPr>
              <a:t>5. </a:t>
            </a:r>
            <a:r>
              <a:rPr lang="en-US" dirty="0" err="1">
                <a:solidFill>
                  <a:srgbClr val="2C1A0E"/>
                </a:solidFill>
              </a:rPr>
              <a:t>Desenvoltura</a:t>
            </a:r>
            <a:r>
              <a:rPr lang="en-US" dirty="0">
                <a:solidFill>
                  <a:srgbClr val="2C1A0E"/>
                </a:solidFill>
              </a:rPr>
              <a:t>  (...la </a:t>
            </a:r>
            <a:r>
              <a:rPr lang="en-US" dirty="0" err="1">
                <a:solidFill>
                  <a:srgbClr val="2C1A0E"/>
                </a:solidFill>
              </a:rPr>
              <a:t>cual</a:t>
            </a:r>
            <a:r>
              <a:rPr lang="en-US" dirty="0">
                <a:solidFill>
                  <a:srgbClr val="2C1A0E"/>
                </a:solidFill>
              </a:rPr>
              <a:t> lo </a:t>
            </a:r>
            <a:r>
              <a:rPr lang="en-US" dirty="0" err="1">
                <a:solidFill>
                  <a:srgbClr val="2C1A0E"/>
                </a:solidFill>
              </a:rPr>
              <a:t>hizo</a:t>
            </a:r>
            <a:r>
              <a:rPr lang="en-US" dirty="0">
                <a:solidFill>
                  <a:srgbClr val="2C1A0E"/>
                </a:solidFill>
              </a:rPr>
              <a:t> con </a:t>
            </a:r>
            <a:r>
              <a:rPr lang="en-US" dirty="0" err="1">
                <a:solidFill>
                  <a:srgbClr val="2C1A0E"/>
                </a:solidFill>
              </a:rPr>
              <a:t>mucha</a:t>
            </a:r>
            <a:r>
              <a:rPr lang="en-US" dirty="0">
                <a:solidFill>
                  <a:srgbClr val="2C1A0E"/>
                </a:solidFill>
              </a:rPr>
              <a:t> </a:t>
            </a:r>
            <a:r>
              <a:rPr lang="en-US" dirty="0" err="1">
                <a:solidFill>
                  <a:srgbClr val="2C1A0E"/>
                </a:solidFill>
              </a:rPr>
              <a:t>desenvoltura</a:t>
            </a:r>
            <a:r>
              <a:rPr lang="en-US" dirty="0">
                <a:solidFill>
                  <a:srgbClr val="2C1A0E"/>
                </a:solidFill>
              </a:rPr>
              <a:t>...")  </a:t>
            </a:r>
          </a:p>
          <a:p>
            <a:pPr>
              <a:lnSpc>
                <a:spcPct val="90000"/>
              </a:lnSpc>
              <a:spcAft>
                <a:spcPts val="600"/>
              </a:spcAft>
            </a:pPr>
            <a:r>
              <a:rPr lang="en-US" dirty="0">
                <a:solidFill>
                  <a:srgbClr val="2C1A0E"/>
                </a:solidFill>
              </a:rPr>
              <a:t>6. </a:t>
            </a:r>
            <a:r>
              <a:rPr lang="en-US" dirty="0" err="1">
                <a:solidFill>
                  <a:srgbClr val="2C1A0E"/>
                </a:solidFill>
              </a:rPr>
              <a:t>Chapiteles</a:t>
            </a:r>
            <a:r>
              <a:rPr lang="en-US" dirty="0">
                <a:solidFill>
                  <a:srgbClr val="2C1A0E"/>
                </a:solidFill>
              </a:rPr>
              <a:t>  (“</a:t>
            </a:r>
            <a:r>
              <a:rPr lang="en-US" dirty="0" err="1">
                <a:solidFill>
                  <a:srgbClr val="2C1A0E"/>
                </a:solidFill>
              </a:rPr>
              <a:t>chapiteles</a:t>
            </a:r>
            <a:r>
              <a:rPr lang="en-US" dirty="0">
                <a:solidFill>
                  <a:srgbClr val="2C1A0E"/>
                </a:solidFill>
              </a:rPr>
              <a:t> de </a:t>
            </a:r>
            <a:r>
              <a:rPr lang="en-US" dirty="0" err="1">
                <a:solidFill>
                  <a:srgbClr val="2C1A0E"/>
                </a:solidFill>
              </a:rPr>
              <a:t>luciente</a:t>
            </a:r>
            <a:r>
              <a:rPr lang="en-US" dirty="0">
                <a:solidFill>
                  <a:srgbClr val="2C1A0E"/>
                </a:solidFill>
              </a:rPr>
              <a:t> </a:t>
            </a:r>
            <a:r>
              <a:rPr lang="en-US" dirty="0" err="1">
                <a:solidFill>
                  <a:srgbClr val="2C1A0E"/>
                </a:solidFill>
              </a:rPr>
              <a:t>plata</a:t>
            </a:r>
            <a:r>
              <a:rPr lang="en-US" dirty="0">
                <a:solidFill>
                  <a:srgbClr val="2C1A0E"/>
                </a:solidFill>
              </a:rPr>
              <a:t>”)</a:t>
            </a:r>
          </a:p>
          <a:p>
            <a:pPr>
              <a:lnSpc>
                <a:spcPct val="90000"/>
              </a:lnSpc>
              <a:spcAft>
                <a:spcPts val="600"/>
              </a:spcAft>
            </a:pPr>
            <a:r>
              <a:rPr lang="en-US" dirty="0">
                <a:solidFill>
                  <a:srgbClr val="2C1A0E"/>
                </a:solidFill>
              </a:rPr>
              <a:t>7. </a:t>
            </a:r>
            <a:r>
              <a:rPr lang="en-US" dirty="0" err="1">
                <a:solidFill>
                  <a:srgbClr val="2C1A0E"/>
                </a:solidFill>
              </a:rPr>
              <a:t>Contrahecha</a:t>
            </a:r>
            <a:r>
              <a:rPr lang="en-US" dirty="0">
                <a:solidFill>
                  <a:srgbClr val="2C1A0E"/>
                </a:solidFill>
              </a:rPr>
              <a:t>  (“</a:t>
            </a:r>
            <a:r>
              <a:rPr lang="en-US" dirty="0" err="1">
                <a:solidFill>
                  <a:srgbClr val="2C1A0E"/>
                </a:solidFill>
              </a:rPr>
              <a:t>aquella</a:t>
            </a:r>
            <a:r>
              <a:rPr lang="en-US" dirty="0">
                <a:solidFill>
                  <a:srgbClr val="2C1A0E"/>
                </a:solidFill>
              </a:rPr>
              <a:t> </a:t>
            </a:r>
            <a:r>
              <a:rPr lang="en-US" dirty="0" err="1">
                <a:solidFill>
                  <a:srgbClr val="2C1A0E"/>
                </a:solidFill>
              </a:rPr>
              <a:t>figura</a:t>
            </a:r>
            <a:r>
              <a:rPr lang="en-US" dirty="0">
                <a:solidFill>
                  <a:srgbClr val="2C1A0E"/>
                </a:solidFill>
              </a:rPr>
              <a:t> </a:t>
            </a:r>
            <a:r>
              <a:rPr lang="en-US" dirty="0" err="1">
                <a:solidFill>
                  <a:srgbClr val="2C1A0E"/>
                </a:solidFill>
              </a:rPr>
              <a:t>extraña</a:t>
            </a:r>
            <a:r>
              <a:rPr lang="en-US" dirty="0">
                <a:solidFill>
                  <a:srgbClr val="2C1A0E"/>
                </a:solidFill>
              </a:rPr>
              <a:t> y </a:t>
            </a:r>
            <a:r>
              <a:rPr lang="en-US" dirty="0" err="1">
                <a:solidFill>
                  <a:srgbClr val="2C1A0E"/>
                </a:solidFill>
              </a:rPr>
              <a:t>contrahecha</a:t>
            </a:r>
            <a:r>
              <a:rPr lang="en-US" dirty="0">
                <a:solidFill>
                  <a:srgbClr val="2C1A0E"/>
                </a:solidFill>
              </a:rPr>
              <a:t>”)</a:t>
            </a:r>
          </a:p>
          <a:p>
            <a:pPr>
              <a:lnSpc>
                <a:spcPct val="90000"/>
              </a:lnSpc>
              <a:spcAft>
                <a:spcPts val="600"/>
              </a:spcAft>
            </a:pPr>
            <a:r>
              <a:rPr lang="en-US" dirty="0">
                <a:solidFill>
                  <a:srgbClr val="2C1A0E"/>
                </a:solidFill>
              </a:rPr>
              <a:t>8. Celada (“</a:t>
            </a:r>
            <a:r>
              <a:rPr lang="en-US" dirty="0" err="1">
                <a:solidFill>
                  <a:srgbClr val="2C1A0E"/>
                </a:solidFill>
              </a:rPr>
              <a:t>tenía</a:t>
            </a:r>
            <a:r>
              <a:rPr lang="en-US" dirty="0">
                <a:solidFill>
                  <a:srgbClr val="2C1A0E"/>
                </a:solidFill>
              </a:rPr>
              <a:t> </a:t>
            </a:r>
            <a:r>
              <a:rPr lang="en-US" dirty="0" err="1">
                <a:solidFill>
                  <a:srgbClr val="2C1A0E"/>
                </a:solidFill>
              </a:rPr>
              <a:t>puesta</a:t>
            </a:r>
            <a:r>
              <a:rPr lang="en-US" dirty="0">
                <a:solidFill>
                  <a:srgbClr val="2C1A0E"/>
                </a:solidFill>
              </a:rPr>
              <a:t> la </a:t>
            </a:r>
            <a:r>
              <a:rPr lang="en-US" dirty="0" err="1">
                <a:solidFill>
                  <a:srgbClr val="2C1A0E"/>
                </a:solidFill>
              </a:rPr>
              <a:t>celada</a:t>
            </a:r>
            <a:r>
              <a:rPr lang="en-US" dirty="0">
                <a:solidFill>
                  <a:srgbClr val="2C1A0E"/>
                </a:solidFill>
              </a:rPr>
              <a:t>”)</a:t>
            </a:r>
          </a:p>
          <a:p>
            <a:pPr>
              <a:lnSpc>
                <a:spcPct val="90000"/>
              </a:lnSpc>
              <a:spcAft>
                <a:spcPts val="600"/>
              </a:spcAft>
            </a:pPr>
            <a:r>
              <a:rPr lang="en-US" dirty="0">
                <a:solidFill>
                  <a:srgbClr val="2C1A0E"/>
                </a:solidFill>
              </a:rPr>
              <a:t>9. </a:t>
            </a:r>
            <a:r>
              <a:rPr lang="en-US" dirty="0" err="1">
                <a:solidFill>
                  <a:srgbClr val="2C1A0E"/>
                </a:solidFill>
              </a:rPr>
              <a:t>Mugriento</a:t>
            </a:r>
            <a:r>
              <a:rPr lang="en-US" dirty="0">
                <a:solidFill>
                  <a:srgbClr val="2C1A0E"/>
                </a:solidFill>
              </a:rPr>
              <a:t>  (“tan negro y </a:t>
            </a:r>
            <a:r>
              <a:rPr lang="en-US" dirty="0" err="1">
                <a:solidFill>
                  <a:srgbClr val="2C1A0E"/>
                </a:solidFill>
              </a:rPr>
              <a:t>mugriento</a:t>
            </a:r>
            <a:r>
              <a:rPr lang="en-US" dirty="0">
                <a:solidFill>
                  <a:srgbClr val="2C1A0E"/>
                </a:solidFill>
              </a:rPr>
              <a:t> </a:t>
            </a:r>
            <a:r>
              <a:rPr lang="en-US" dirty="0" err="1">
                <a:solidFill>
                  <a:srgbClr val="2C1A0E"/>
                </a:solidFill>
              </a:rPr>
              <a:t>como</a:t>
            </a:r>
            <a:r>
              <a:rPr lang="en-US" dirty="0">
                <a:solidFill>
                  <a:srgbClr val="2C1A0E"/>
                </a:solidFill>
              </a:rPr>
              <a:t> sus </a:t>
            </a:r>
            <a:r>
              <a:rPr lang="en-US" dirty="0" err="1">
                <a:solidFill>
                  <a:srgbClr val="2C1A0E"/>
                </a:solidFill>
              </a:rPr>
              <a:t>armas</a:t>
            </a:r>
            <a:r>
              <a:rPr lang="en-US" dirty="0">
                <a:solidFill>
                  <a:srgbClr val="2C1A0E"/>
                </a:solidFill>
              </a:rPr>
              <a:t>”)</a:t>
            </a:r>
          </a:p>
          <a:p>
            <a:pPr>
              <a:lnSpc>
                <a:spcPct val="90000"/>
              </a:lnSpc>
              <a:spcAft>
                <a:spcPts val="600"/>
              </a:spcAft>
            </a:pPr>
            <a:r>
              <a:rPr lang="en-US" dirty="0">
                <a:solidFill>
                  <a:srgbClr val="2C1A0E"/>
                </a:solidFill>
              </a:rPr>
              <a:t>10. Arrieros (“la </a:t>
            </a:r>
            <a:r>
              <a:rPr lang="en-US" dirty="0" err="1">
                <a:solidFill>
                  <a:srgbClr val="2C1A0E"/>
                </a:solidFill>
              </a:rPr>
              <a:t>paja</a:t>
            </a:r>
            <a:r>
              <a:rPr lang="en-US" dirty="0">
                <a:solidFill>
                  <a:srgbClr val="2C1A0E"/>
                </a:solidFill>
              </a:rPr>
              <a:t> y </a:t>
            </a:r>
            <a:r>
              <a:rPr lang="en-US" dirty="0" err="1">
                <a:solidFill>
                  <a:srgbClr val="2C1A0E"/>
                </a:solidFill>
              </a:rPr>
              <a:t>cebada</a:t>
            </a:r>
            <a:r>
              <a:rPr lang="en-US" dirty="0">
                <a:solidFill>
                  <a:srgbClr val="2C1A0E"/>
                </a:solidFill>
              </a:rPr>
              <a:t> </a:t>
            </a:r>
            <a:r>
              <a:rPr lang="en-US" dirty="0" err="1">
                <a:solidFill>
                  <a:srgbClr val="2C1A0E"/>
                </a:solidFill>
              </a:rPr>
              <a:t>que</a:t>
            </a:r>
            <a:r>
              <a:rPr lang="en-US" dirty="0">
                <a:solidFill>
                  <a:srgbClr val="2C1A0E"/>
                </a:solidFill>
              </a:rPr>
              <a:t> </a:t>
            </a:r>
            <a:r>
              <a:rPr lang="en-US" dirty="0" err="1">
                <a:solidFill>
                  <a:srgbClr val="2C1A0E"/>
                </a:solidFill>
              </a:rPr>
              <a:t>daba</a:t>
            </a:r>
            <a:r>
              <a:rPr lang="en-US" dirty="0">
                <a:solidFill>
                  <a:srgbClr val="2C1A0E"/>
                </a:solidFill>
              </a:rPr>
              <a:t> a </a:t>
            </a:r>
            <a:r>
              <a:rPr lang="en-US" dirty="0" err="1">
                <a:solidFill>
                  <a:srgbClr val="2C1A0E"/>
                </a:solidFill>
              </a:rPr>
              <a:t>los</a:t>
            </a:r>
            <a:r>
              <a:rPr lang="en-US" dirty="0">
                <a:solidFill>
                  <a:srgbClr val="2C1A0E"/>
                </a:solidFill>
              </a:rPr>
              <a:t> arrieros”) </a:t>
            </a:r>
          </a:p>
        </p:txBody>
      </p:sp>
      <p:pic>
        <p:nvPicPr>
          <p:cNvPr id="4" name="Imagen 3">
            <a:extLst>
              <a:ext uri="{FF2B5EF4-FFF2-40B4-BE49-F238E27FC236}">
                <a16:creationId xmlns:a16="http://schemas.microsoft.com/office/drawing/2014/main" id="{E1C57B6B-D7EB-A355-9CC3-AD50D89ED124}"/>
              </a:ext>
            </a:extLst>
          </p:cNvPr>
          <p:cNvPicPr>
            <a:picLocks noChangeAspect="1"/>
          </p:cNvPicPr>
          <p:nvPr/>
        </p:nvPicPr>
        <p:blipFill>
          <a:blip r:embed="rId2"/>
          <a:srcRect r="2" b="9607"/>
          <a:stretch>
            <a:fillRect/>
          </a:stretch>
        </p:blipFill>
        <p:spPr>
          <a:xfrm>
            <a:off x="6959600" y="10"/>
            <a:ext cx="523240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022262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C9B89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551340D0-1053-4A7E-8505-0930F6BBD609}"/>
              </a:ext>
            </a:extLst>
          </p:cNvPr>
          <p:cNvPicPr>
            <a:picLocks noChangeAspect="1"/>
          </p:cNvPicPr>
          <p:nvPr/>
        </p:nvPicPr>
        <p:blipFill>
          <a:blip r:embed="rId2"/>
          <a:srcRect l="6072" r="15432" b="1"/>
          <a:stretch>
            <a:fillRect/>
          </a:stretch>
        </p:blipFill>
        <p:spPr>
          <a:xfrm>
            <a:off x="22" y="10"/>
            <a:ext cx="4382792"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2" name="CuadroTexto 1">
            <a:extLst>
              <a:ext uri="{FF2B5EF4-FFF2-40B4-BE49-F238E27FC236}">
                <a16:creationId xmlns:a16="http://schemas.microsoft.com/office/drawing/2014/main" id="{D828D467-08A6-AA80-DFB3-5C439AD70FA9}"/>
              </a:ext>
            </a:extLst>
          </p:cNvPr>
          <p:cNvSpPr txBox="1"/>
          <p:nvPr/>
        </p:nvSpPr>
        <p:spPr>
          <a:xfrm>
            <a:off x="4540469" y="220717"/>
            <a:ext cx="7537233" cy="6751583"/>
          </a:xfrm>
          <a:prstGeom prst="rect">
            <a:avLst/>
          </a:prstGeom>
        </p:spPr>
        <p:txBody>
          <a:bodyPr vert="horz" lIns="91440" tIns="45720" rIns="91440" bIns="45720" rtlCol="0">
            <a:noAutofit/>
          </a:bodyPr>
          <a:lstStyle/>
          <a:p>
            <a:pPr>
              <a:lnSpc>
                <a:spcPct val="90000"/>
              </a:lnSpc>
              <a:spcAft>
                <a:spcPts val="600"/>
              </a:spcAft>
            </a:pPr>
            <a:r>
              <a:rPr lang="en-US" dirty="0">
                <a:solidFill>
                  <a:srgbClr val="2C1A0E"/>
                </a:solidFill>
              </a:rPr>
              <a:t>2. </a:t>
            </a:r>
            <a:r>
              <a:rPr lang="en-US" dirty="0" err="1"/>
              <a:t>Léxico</a:t>
            </a:r>
            <a:r>
              <a:rPr lang="en-US" dirty="0">
                <a:solidFill>
                  <a:srgbClr val="2C1A0E"/>
                </a:solidFill>
              </a:rPr>
              <a:t> </a:t>
            </a:r>
            <a:r>
              <a:rPr lang="en-US" dirty="0" err="1">
                <a:solidFill>
                  <a:srgbClr val="2C1A0E"/>
                </a:solidFill>
              </a:rPr>
              <a:t>Ahora</a:t>
            </a:r>
            <a:r>
              <a:rPr lang="en-US" dirty="0">
                <a:solidFill>
                  <a:srgbClr val="2C1A0E"/>
                </a:solidFill>
              </a:rPr>
              <a:t> </a:t>
            </a:r>
            <a:r>
              <a:rPr lang="en-US" dirty="0" err="1">
                <a:solidFill>
                  <a:srgbClr val="2C1A0E"/>
                </a:solidFill>
              </a:rPr>
              <a:t>relaciona</a:t>
            </a:r>
            <a:r>
              <a:rPr lang="en-US" dirty="0">
                <a:solidFill>
                  <a:srgbClr val="2C1A0E"/>
                </a:solidFill>
              </a:rPr>
              <a:t> las palabras </a:t>
            </a:r>
            <a:r>
              <a:rPr lang="en-US" dirty="0" err="1">
                <a:solidFill>
                  <a:srgbClr val="2C1A0E"/>
                </a:solidFill>
              </a:rPr>
              <a:t>anteriores</a:t>
            </a:r>
            <a:r>
              <a:rPr lang="en-US" dirty="0">
                <a:solidFill>
                  <a:srgbClr val="2C1A0E"/>
                </a:solidFill>
              </a:rPr>
              <a:t> con </a:t>
            </a:r>
            <a:r>
              <a:rPr lang="en-US" dirty="0" err="1">
                <a:solidFill>
                  <a:srgbClr val="2C1A0E"/>
                </a:solidFill>
              </a:rPr>
              <a:t>su</a:t>
            </a:r>
            <a:r>
              <a:rPr lang="en-US" dirty="0">
                <a:solidFill>
                  <a:srgbClr val="2C1A0E"/>
                </a:solidFill>
              </a:rPr>
              <a:t> </a:t>
            </a:r>
            <a:r>
              <a:rPr lang="en-US" dirty="0" err="1">
                <a:solidFill>
                  <a:srgbClr val="2C1A0E"/>
                </a:solidFill>
              </a:rPr>
              <a:t>significado</a:t>
            </a:r>
            <a:r>
              <a:rPr lang="en-US" dirty="0">
                <a:solidFill>
                  <a:srgbClr val="2C1A0E"/>
                </a:solidFill>
              </a:rPr>
              <a:t> </a:t>
            </a:r>
          </a:p>
          <a:p>
            <a:pPr>
              <a:lnSpc>
                <a:spcPct val="90000"/>
              </a:lnSpc>
              <a:spcAft>
                <a:spcPts val="600"/>
              </a:spcAft>
            </a:pPr>
            <a:r>
              <a:rPr lang="en-US" dirty="0">
                <a:solidFill>
                  <a:srgbClr val="2C1A0E"/>
                </a:solidFill>
              </a:rPr>
              <a:t>     A) </a:t>
            </a:r>
            <a:r>
              <a:rPr lang="en-US" dirty="0" err="1">
                <a:solidFill>
                  <a:srgbClr val="2C1A0E"/>
                </a:solidFill>
              </a:rPr>
              <a:t>Locura</a:t>
            </a:r>
            <a:r>
              <a:rPr lang="en-US" dirty="0">
                <a:solidFill>
                  <a:srgbClr val="2C1A0E"/>
                </a:solidFill>
              </a:rPr>
              <a:t> o </a:t>
            </a:r>
            <a:r>
              <a:rPr lang="en-US" dirty="0" err="1">
                <a:solidFill>
                  <a:srgbClr val="2C1A0E"/>
                </a:solidFill>
              </a:rPr>
              <a:t>pérdida</a:t>
            </a:r>
            <a:r>
              <a:rPr lang="en-US" dirty="0">
                <a:solidFill>
                  <a:srgbClr val="2C1A0E"/>
                </a:solidFill>
              </a:rPr>
              <a:t> de la </a:t>
            </a:r>
            <a:r>
              <a:rPr lang="en-US" dirty="0" err="1">
                <a:solidFill>
                  <a:srgbClr val="2C1A0E"/>
                </a:solidFill>
              </a:rPr>
              <a:t>razón</a:t>
            </a:r>
            <a:r>
              <a:rPr lang="en-US" dirty="0">
                <a:solidFill>
                  <a:srgbClr val="2C1A0E"/>
                </a:solidFill>
              </a:rPr>
              <a:t>.  </a:t>
            </a:r>
          </a:p>
          <a:p>
            <a:pPr>
              <a:lnSpc>
                <a:spcPct val="90000"/>
              </a:lnSpc>
              <a:spcAft>
                <a:spcPts val="600"/>
              </a:spcAft>
            </a:pPr>
            <a:r>
              <a:rPr lang="en-US" dirty="0">
                <a:solidFill>
                  <a:srgbClr val="2C1A0E"/>
                </a:solidFill>
              </a:rPr>
              <a:t>     B) </a:t>
            </a:r>
            <a:r>
              <a:rPr lang="en-US" dirty="0" err="1">
                <a:solidFill>
                  <a:srgbClr val="2C1A0E"/>
                </a:solidFill>
              </a:rPr>
              <a:t>Sospechas</a:t>
            </a:r>
            <a:r>
              <a:rPr lang="en-US" dirty="0">
                <a:solidFill>
                  <a:srgbClr val="2C1A0E"/>
                </a:solidFill>
              </a:rPr>
              <a:t> o </a:t>
            </a:r>
            <a:r>
              <a:rPr lang="en-US" dirty="0" err="1">
                <a:solidFill>
                  <a:srgbClr val="2C1A0E"/>
                </a:solidFill>
              </a:rPr>
              <a:t>indicios</a:t>
            </a:r>
            <a:r>
              <a:rPr lang="en-US" dirty="0">
                <a:solidFill>
                  <a:srgbClr val="2C1A0E"/>
                </a:solidFill>
              </a:rPr>
              <a:t>.  </a:t>
            </a:r>
          </a:p>
          <a:p>
            <a:pPr>
              <a:lnSpc>
                <a:spcPct val="90000"/>
              </a:lnSpc>
              <a:spcAft>
                <a:spcPts val="600"/>
              </a:spcAft>
            </a:pPr>
            <a:r>
              <a:rPr lang="en-US" dirty="0">
                <a:solidFill>
                  <a:srgbClr val="2C1A0E"/>
                </a:solidFill>
              </a:rPr>
              <a:t>     C) </a:t>
            </a:r>
            <a:r>
              <a:rPr lang="en-US" dirty="0" err="1">
                <a:solidFill>
                  <a:srgbClr val="2C1A0E"/>
                </a:solidFill>
              </a:rPr>
              <a:t>Burlón</a:t>
            </a:r>
            <a:r>
              <a:rPr lang="en-US" dirty="0">
                <a:solidFill>
                  <a:srgbClr val="2C1A0E"/>
                </a:solidFill>
              </a:rPr>
              <a:t>, </a:t>
            </a:r>
            <a:r>
              <a:rPr lang="en-US" dirty="0" err="1">
                <a:solidFill>
                  <a:srgbClr val="2C1A0E"/>
                </a:solidFill>
              </a:rPr>
              <a:t>irónico</a:t>
            </a:r>
            <a:r>
              <a:rPr lang="en-US" dirty="0">
                <a:solidFill>
                  <a:srgbClr val="2C1A0E"/>
                </a:solidFill>
              </a:rPr>
              <a:t> o </a:t>
            </a:r>
            <a:r>
              <a:rPr lang="en-US" dirty="0" err="1">
                <a:solidFill>
                  <a:srgbClr val="2C1A0E"/>
                </a:solidFill>
              </a:rPr>
              <a:t>astuto</a:t>
            </a:r>
            <a:r>
              <a:rPr lang="en-US" dirty="0">
                <a:solidFill>
                  <a:srgbClr val="2C1A0E"/>
                </a:solidFill>
              </a:rPr>
              <a:t>.  </a:t>
            </a:r>
          </a:p>
          <a:p>
            <a:pPr>
              <a:lnSpc>
                <a:spcPct val="90000"/>
              </a:lnSpc>
              <a:spcAft>
                <a:spcPts val="600"/>
              </a:spcAft>
            </a:pPr>
            <a:r>
              <a:rPr lang="en-US" dirty="0">
                <a:solidFill>
                  <a:srgbClr val="2C1A0E"/>
                </a:solidFill>
              </a:rPr>
              <a:t>     D) </a:t>
            </a:r>
            <a:r>
              <a:rPr lang="en-US" dirty="0" err="1">
                <a:solidFill>
                  <a:srgbClr val="2C1A0E"/>
                </a:solidFill>
              </a:rPr>
              <a:t>Soltura</a:t>
            </a:r>
            <a:r>
              <a:rPr lang="en-US" dirty="0">
                <a:solidFill>
                  <a:srgbClr val="2C1A0E"/>
                </a:solidFill>
              </a:rPr>
              <a:t>, </a:t>
            </a:r>
            <a:r>
              <a:rPr lang="en-US" dirty="0" err="1">
                <a:solidFill>
                  <a:srgbClr val="2C1A0E"/>
                </a:solidFill>
              </a:rPr>
              <a:t>agilidad</a:t>
            </a:r>
            <a:r>
              <a:rPr lang="en-US" dirty="0">
                <a:solidFill>
                  <a:srgbClr val="2C1A0E"/>
                </a:solidFill>
              </a:rPr>
              <a:t> o </a:t>
            </a:r>
            <a:r>
              <a:rPr lang="en-US" dirty="0" err="1">
                <a:solidFill>
                  <a:srgbClr val="2C1A0E"/>
                </a:solidFill>
              </a:rPr>
              <a:t>naturalidad</a:t>
            </a:r>
            <a:r>
              <a:rPr lang="en-US" dirty="0">
                <a:solidFill>
                  <a:srgbClr val="2C1A0E"/>
                </a:solidFill>
              </a:rPr>
              <a:t> ante </a:t>
            </a:r>
            <a:r>
              <a:rPr lang="en-US" dirty="0" err="1">
                <a:solidFill>
                  <a:srgbClr val="2C1A0E"/>
                </a:solidFill>
              </a:rPr>
              <a:t>una</a:t>
            </a:r>
            <a:r>
              <a:rPr lang="en-US" dirty="0">
                <a:solidFill>
                  <a:srgbClr val="2C1A0E"/>
                </a:solidFill>
              </a:rPr>
              <a:t> </a:t>
            </a:r>
            <a:r>
              <a:rPr lang="en-US" dirty="0" err="1">
                <a:solidFill>
                  <a:srgbClr val="2C1A0E"/>
                </a:solidFill>
              </a:rPr>
              <a:t>situación</a:t>
            </a:r>
            <a:r>
              <a:rPr lang="en-US" dirty="0">
                <a:solidFill>
                  <a:srgbClr val="2C1A0E"/>
                </a:solidFill>
              </a:rPr>
              <a:t> </a:t>
            </a:r>
            <a:r>
              <a:rPr lang="en-US" dirty="0" err="1">
                <a:solidFill>
                  <a:srgbClr val="2C1A0E"/>
                </a:solidFill>
              </a:rPr>
              <a:t>difícil</a:t>
            </a:r>
            <a:r>
              <a:rPr lang="en-US" dirty="0">
                <a:solidFill>
                  <a:srgbClr val="2C1A0E"/>
                </a:solidFill>
              </a:rPr>
              <a:t>.  </a:t>
            </a:r>
          </a:p>
          <a:p>
            <a:pPr>
              <a:lnSpc>
                <a:spcPct val="90000"/>
              </a:lnSpc>
              <a:spcAft>
                <a:spcPts val="600"/>
              </a:spcAft>
            </a:pPr>
            <a:r>
              <a:rPr lang="en-US" dirty="0">
                <a:solidFill>
                  <a:srgbClr val="2C1A0E"/>
                </a:solidFill>
              </a:rPr>
              <a:t>     E) De </a:t>
            </a:r>
            <a:r>
              <a:rPr lang="en-US" dirty="0" err="1">
                <a:solidFill>
                  <a:srgbClr val="2C1A0E"/>
                </a:solidFill>
              </a:rPr>
              <a:t>manera</a:t>
            </a:r>
            <a:r>
              <a:rPr lang="en-US" dirty="0">
                <a:solidFill>
                  <a:srgbClr val="2C1A0E"/>
                </a:solidFill>
              </a:rPr>
              <a:t> </a:t>
            </a:r>
            <a:r>
              <a:rPr lang="en-US" dirty="0" err="1">
                <a:solidFill>
                  <a:srgbClr val="2C1A0E"/>
                </a:solidFill>
              </a:rPr>
              <a:t>educada</a:t>
            </a:r>
            <a:r>
              <a:rPr lang="en-US" dirty="0">
                <a:solidFill>
                  <a:srgbClr val="2C1A0E"/>
                </a:solidFill>
              </a:rPr>
              <a:t>, </a:t>
            </a:r>
            <a:r>
              <a:rPr lang="en-US" dirty="0" err="1">
                <a:solidFill>
                  <a:srgbClr val="2C1A0E"/>
                </a:solidFill>
              </a:rPr>
              <a:t>atenta</a:t>
            </a:r>
            <a:r>
              <a:rPr lang="en-US" dirty="0">
                <a:solidFill>
                  <a:srgbClr val="2C1A0E"/>
                </a:solidFill>
              </a:rPr>
              <a:t> y </a:t>
            </a:r>
            <a:r>
              <a:rPr lang="en-US" dirty="0" err="1">
                <a:solidFill>
                  <a:srgbClr val="2C1A0E"/>
                </a:solidFill>
              </a:rPr>
              <a:t>moderada</a:t>
            </a:r>
            <a:r>
              <a:rPr lang="en-US" dirty="0">
                <a:solidFill>
                  <a:srgbClr val="2C1A0E"/>
                </a:solidFill>
              </a:rPr>
              <a:t>.  </a:t>
            </a:r>
          </a:p>
          <a:p>
            <a:pPr>
              <a:lnSpc>
                <a:spcPct val="90000"/>
              </a:lnSpc>
              <a:spcAft>
                <a:spcPts val="600"/>
              </a:spcAft>
            </a:pPr>
            <a:r>
              <a:rPr lang="en-US" dirty="0">
                <a:solidFill>
                  <a:srgbClr val="2C1A0E"/>
                </a:solidFill>
              </a:rPr>
              <a:t>     F) </a:t>
            </a:r>
            <a:r>
              <a:rPr lang="en-US" dirty="0" err="1">
                <a:solidFill>
                  <a:srgbClr val="2C1A0E"/>
                </a:solidFill>
              </a:rPr>
              <a:t>Pieza</a:t>
            </a:r>
            <a:r>
              <a:rPr lang="en-US" dirty="0">
                <a:solidFill>
                  <a:srgbClr val="2C1A0E"/>
                </a:solidFill>
              </a:rPr>
              <a:t> de la </a:t>
            </a:r>
            <a:r>
              <a:rPr lang="en-US" dirty="0" err="1">
                <a:solidFill>
                  <a:srgbClr val="2C1A0E"/>
                </a:solidFill>
              </a:rPr>
              <a:t>armadura</a:t>
            </a:r>
            <a:r>
              <a:rPr lang="en-US" dirty="0">
                <a:solidFill>
                  <a:srgbClr val="2C1A0E"/>
                </a:solidFill>
              </a:rPr>
              <a:t> </a:t>
            </a:r>
            <a:r>
              <a:rPr lang="en-US" dirty="0" err="1">
                <a:solidFill>
                  <a:srgbClr val="2C1A0E"/>
                </a:solidFill>
              </a:rPr>
              <a:t>que</a:t>
            </a:r>
            <a:r>
              <a:rPr lang="en-US" dirty="0">
                <a:solidFill>
                  <a:srgbClr val="2C1A0E"/>
                </a:solidFill>
              </a:rPr>
              <a:t> </a:t>
            </a:r>
            <a:r>
              <a:rPr lang="en-US" dirty="0" err="1">
                <a:solidFill>
                  <a:srgbClr val="2C1A0E"/>
                </a:solidFill>
              </a:rPr>
              <a:t>cubre</a:t>
            </a:r>
            <a:r>
              <a:rPr lang="en-US" dirty="0">
                <a:solidFill>
                  <a:srgbClr val="2C1A0E"/>
                </a:solidFill>
              </a:rPr>
              <a:t> la cabeza.</a:t>
            </a:r>
          </a:p>
          <a:p>
            <a:pPr>
              <a:lnSpc>
                <a:spcPct val="90000"/>
              </a:lnSpc>
              <a:spcAft>
                <a:spcPts val="600"/>
              </a:spcAft>
            </a:pPr>
            <a:r>
              <a:rPr lang="en-US" dirty="0">
                <a:solidFill>
                  <a:srgbClr val="2C1A0E"/>
                </a:solidFill>
              </a:rPr>
              <a:t>    G) </a:t>
            </a:r>
            <a:r>
              <a:rPr lang="en-US" dirty="0" err="1">
                <a:solidFill>
                  <a:srgbClr val="2C1A0E"/>
                </a:solidFill>
              </a:rPr>
              <a:t>Actuar</a:t>
            </a:r>
            <a:r>
              <a:rPr lang="en-US" dirty="0">
                <a:solidFill>
                  <a:srgbClr val="2C1A0E"/>
                </a:solidFill>
              </a:rPr>
              <a:t> o </a:t>
            </a:r>
            <a:r>
              <a:rPr lang="en-US" dirty="0" err="1">
                <a:solidFill>
                  <a:srgbClr val="2C1A0E"/>
                </a:solidFill>
              </a:rPr>
              <a:t>hacer</a:t>
            </a:r>
            <a:r>
              <a:rPr lang="en-US" dirty="0">
                <a:solidFill>
                  <a:srgbClr val="2C1A0E"/>
                </a:solidFill>
              </a:rPr>
              <a:t> algo con </a:t>
            </a:r>
            <a:r>
              <a:rPr lang="en-US" dirty="0" err="1">
                <a:solidFill>
                  <a:srgbClr val="2C1A0E"/>
                </a:solidFill>
              </a:rPr>
              <a:t>naturalidad</a:t>
            </a:r>
            <a:r>
              <a:rPr lang="en-US" dirty="0">
                <a:solidFill>
                  <a:srgbClr val="2C1A0E"/>
                </a:solidFill>
              </a:rPr>
              <a:t> o </a:t>
            </a:r>
            <a:r>
              <a:rPr lang="en-US" dirty="0" err="1">
                <a:solidFill>
                  <a:srgbClr val="2C1A0E"/>
                </a:solidFill>
              </a:rPr>
              <a:t>desparpajo</a:t>
            </a:r>
            <a:r>
              <a:rPr lang="en-US" dirty="0">
                <a:solidFill>
                  <a:srgbClr val="2C1A0E"/>
                </a:solidFill>
              </a:rPr>
              <a:t>.</a:t>
            </a:r>
          </a:p>
          <a:p>
            <a:pPr>
              <a:lnSpc>
                <a:spcPct val="90000"/>
              </a:lnSpc>
              <a:spcAft>
                <a:spcPts val="600"/>
              </a:spcAft>
            </a:pPr>
            <a:r>
              <a:rPr lang="en-US" dirty="0">
                <a:solidFill>
                  <a:srgbClr val="2C1A0E"/>
                </a:solidFill>
              </a:rPr>
              <a:t>    H) Remates </a:t>
            </a:r>
            <a:r>
              <a:rPr lang="en-US" dirty="0" err="1">
                <a:solidFill>
                  <a:srgbClr val="2C1A0E"/>
                </a:solidFill>
              </a:rPr>
              <a:t>puntiagudos</a:t>
            </a:r>
            <a:r>
              <a:rPr lang="en-US" dirty="0">
                <a:solidFill>
                  <a:srgbClr val="2C1A0E"/>
                </a:solidFill>
              </a:rPr>
              <a:t> </a:t>
            </a:r>
            <a:r>
              <a:rPr lang="en-US" dirty="0" err="1">
                <a:solidFill>
                  <a:srgbClr val="2C1A0E"/>
                </a:solidFill>
              </a:rPr>
              <a:t>que</a:t>
            </a:r>
            <a:r>
              <a:rPr lang="en-US" dirty="0">
                <a:solidFill>
                  <a:srgbClr val="2C1A0E"/>
                </a:solidFill>
              </a:rPr>
              <a:t> </a:t>
            </a:r>
            <a:r>
              <a:rPr lang="en-US" dirty="0" err="1">
                <a:solidFill>
                  <a:srgbClr val="2C1A0E"/>
                </a:solidFill>
              </a:rPr>
              <a:t>coronan</a:t>
            </a:r>
            <a:r>
              <a:rPr lang="en-US" dirty="0">
                <a:solidFill>
                  <a:srgbClr val="2C1A0E"/>
                </a:solidFill>
              </a:rPr>
              <a:t> </a:t>
            </a:r>
            <a:r>
              <a:rPr lang="en-US" dirty="0" err="1">
                <a:solidFill>
                  <a:srgbClr val="2C1A0E"/>
                </a:solidFill>
              </a:rPr>
              <a:t>una</a:t>
            </a:r>
            <a:r>
              <a:rPr lang="en-US" dirty="0">
                <a:solidFill>
                  <a:srgbClr val="2C1A0E"/>
                </a:solidFill>
              </a:rPr>
              <a:t> </a:t>
            </a:r>
            <a:r>
              <a:rPr lang="en-US" dirty="0" err="1">
                <a:solidFill>
                  <a:srgbClr val="2C1A0E"/>
                </a:solidFill>
              </a:rPr>
              <a:t>torre</a:t>
            </a:r>
            <a:r>
              <a:rPr lang="en-US" dirty="0">
                <a:solidFill>
                  <a:srgbClr val="2C1A0E"/>
                </a:solidFill>
              </a:rPr>
              <a:t> de un </a:t>
            </a:r>
            <a:r>
              <a:rPr lang="en-US" dirty="0" err="1">
                <a:solidFill>
                  <a:srgbClr val="2C1A0E"/>
                </a:solidFill>
              </a:rPr>
              <a:t>catillo</a:t>
            </a:r>
            <a:endParaRPr lang="en-US" dirty="0"/>
          </a:p>
          <a:p>
            <a:pPr>
              <a:lnSpc>
                <a:spcPct val="90000"/>
              </a:lnSpc>
              <a:spcAft>
                <a:spcPts val="600"/>
              </a:spcAft>
            </a:pPr>
            <a:r>
              <a:rPr lang="en-US" dirty="0">
                <a:solidFill>
                  <a:srgbClr val="2C1A0E"/>
                </a:solidFill>
              </a:rPr>
              <a:t>     I) </a:t>
            </a:r>
            <a:r>
              <a:rPr lang="en-US" dirty="0" err="1">
                <a:solidFill>
                  <a:srgbClr val="2C1A0E"/>
                </a:solidFill>
              </a:rPr>
              <a:t>Transportistas</a:t>
            </a:r>
            <a:r>
              <a:rPr lang="en-US" dirty="0">
                <a:solidFill>
                  <a:srgbClr val="2C1A0E"/>
                </a:solidFill>
              </a:rPr>
              <a:t> de </a:t>
            </a:r>
            <a:r>
              <a:rPr lang="en-US" dirty="0" err="1">
                <a:solidFill>
                  <a:srgbClr val="2C1A0E"/>
                </a:solidFill>
              </a:rPr>
              <a:t>mercancías</a:t>
            </a:r>
            <a:r>
              <a:rPr lang="en-US" dirty="0">
                <a:solidFill>
                  <a:srgbClr val="2C1A0E"/>
                </a:solidFill>
              </a:rPr>
              <a:t> </a:t>
            </a:r>
            <a:r>
              <a:rPr lang="en-US" dirty="0" err="1">
                <a:solidFill>
                  <a:srgbClr val="2C1A0E"/>
                </a:solidFill>
              </a:rPr>
              <a:t>que</a:t>
            </a:r>
            <a:r>
              <a:rPr lang="en-US" dirty="0">
                <a:solidFill>
                  <a:srgbClr val="2C1A0E"/>
                </a:solidFill>
              </a:rPr>
              <a:t> </a:t>
            </a:r>
            <a:r>
              <a:rPr lang="en-US" dirty="0" err="1">
                <a:solidFill>
                  <a:srgbClr val="2C1A0E"/>
                </a:solidFill>
              </a:rPr>
              <a:t>usaban</a:t>
            </a:r>
            <a:r>
              <a:rPr lang="en-US" dirty="0">
                <a:solidFill>
                  <a:srgbClr val="2C1A0E"/>
                </a:solidFill>
              </a:rPr>
              <a:t> caballos o </a:t>
            </a:r>
            <a:r>
              <a:rPr lang="en-US" dirty="0" err="1">
                <a:solidFill>
                  <a:srgbClr val="2C1A0E"/>
                </a:solidFill>
              </a:rPr>
              <a:t>bueyes</a:t>
            </a:r>
            <a:r>
              <a:rPr lang="en-US" dirty="0">
                <a:solidFill>
                  <a:srgbClr val="2C1A0E"/>
                </a:solidFill>
              </a:rPr>
              <a:t> </a:t>
            </a:r>
          </a:p>
          <a:p>
            <a:pPr>
              <a:lnSpc>
                <a:spcPct val="90000"/>
              </a:lnSpc>
              <a:spcAft>
                <a:spcPts val="600"/>
              </a:spcAft>
            </a:pPr>
            <a:r>
              <a:rPr lang="en-US" dirty="0">
                <a:solidFill>
                  <a:srgbClr val="2C1A0E"/>
                </a:solidFill>
              </a:rPr>
              <a:t>     J) </a:t>
            </a:r>
            <a:r>
              <a:rPr lang="en-US" dirty="0" err="1">
                <a:solidFill>
                  <a:srgbClr val="2C1A0E"/>
                </a:solidFill>
              </a:rPr>
              <a:t>Extremadamente</a:t>
            </a:r>
            <a:r>
              <a:rPr lang="en-US" dirty="0">
                <a:solidFill>
                  <a:srgbClr val="2C1A0E"/>
                </a:solidFill>
              </a:rPr>
              <a:t> </a:t>
            </a:r>
            <a:r>
              <a:rPr lang="en-US" dirty="0" err="1">
                <a:solidFill>
                  <a:srgbClr val="2C1A0E"/>
                </a:solidFill>
              </a:rPr>
              <a:t>sucio</a:t>
            </a:r>
            <a:r>
              <a:rPr lang="en-US" dirty="0">
                <a:solidFill>
                  <a:srgbClr val="2C1A0E"/>
                </a:solidFill>
              </a:rPr>
              <a:t> </a:t>
            </a:r>
          </a:p>
          <a:p>
            <a:pPr>
              <a:lnSpc>
                <a:spcPct val="90000"/>
              </a:lnSpc>
              <a:spcAft>
                <a:spcPts val="600"/>
              </a:spcAft>
            </a:pPr>
            <a:endParaRPr lang="en-US" dirty="0"/>
          </a:p>
          <a:p>
            <a:pPr>
              <a:lnSpc>
                <a:spcPct val="90000"/>
              </a:lnSpc>
              <a:spcAft>
                <a:spcPts val="600"/>
              </a:spcAft>
            </a:pPr>
            <a:r>
              <a:rPr lang="en-US" dirty="0">
                <a:solidFill>
                  <a:srgbClr val="2C1A0E"/>
                </a:solidFill>
              </a:rPr>
              <a:t>3. </a:t>
            </a:r>
            <a:r>
              <a:rPr lang="en-US" dirty="0" err="1"/>
              <a:t>Léxico</a:t>
            </a:r>
            <a:r>
              <a:rPr lang="en-US" dirty="0">
                <a:solidFill>
                  <a:srgbClr val="2C1A0E"/>
                </a:solidFill>
              </a:rPr>
              <a:t>/ </a:t>
            </a:r>
            <a:r>
              <a:rPr lang="en-US" dirty="0" err="1">
                <a:solidFill>
                  <a:srgbClr val="2C1A0E"/>
                </a:solidFill>
              </a:rPr>
              <a:t>gramática</a:t>
            </a:r>
            <a:r>
              <a:rPr lang="en-US" dirty="0">
                <a:solidFill>
                  <a:srgbClr val="2C1A0E"/>
                </a:solidFill>
              </a:rPr>
              <a:t> En el </a:t>
            </a:r>
            <a:r>
              <a:rPr lang="en-US" dirty="0" err="1">
                <a:solidFill>
                  <a:srgbClr val="2C1A0E"/>
                </a:solidFill>
              </a:rPr>
              <a:t>texto</a:t>
            </a:r>
            <a:r>
              <a:rPr lang="en-US" dirty="0">
                <a:solidFill>
                  <a:srgbClr val="2C1A0E"/>
                </a:solidFill>
              </a:rPr>
              <a:t> hay </a:t>
            </a:r>
            <a:r>
              <a:rPr lang="en-US" dirty="0" err="1">
                <a:solidFill>
                  <a:srgbClr val="2C1A0E"/>
                </a:solidFill>
              </a:rPr>
              <a:t>una</a:t>
            </a:r>
            <a:r>
              <a:rPr lang="en-US" dirty="0">
                <a:solidFill>
                  <a:srgbClr val="2C1A0E"/>
                </a:solidFill>
              </a:rPr>
              <a:t> </a:t>
            </a:r>
            <a:r>
              <a:rPr lang="en-US" dirty="0" err="1">
                <a:solidFill>
                  <a:srgbClr val="2C1A0E"/>
                </a:solidFill>
              </a:rPr>
              <a:t>serie</a:t>
            </a:r>
            <a:r>
              <a:rPr lang="en-US" dirty="0">
                <a:solidFill>
                  <a:srgbClr val="2C1A0E"/>
                </a:solidFill>
              </a:rPr>
              <a:t> de </a:t>
            </a:r>
            <a:r>
              <a:rPr lang="en-US" dirty="0" err="1">
                <a:solidFill>
                  <a:srgbClr val="2C1A0E"/>
                </a:solidFill>
              </a:rPr>
              <a:t>arcaísmos</a:t>
            </a:r>
            <a:r>
              <a:rPr lang="en-US" dirty="0">
                <a:solidFill>
                  <a:srgbClr val="2C1A0E"/>
                </a:solidFill>
              </a:rPr>
              <a:t>, </a:t>
            </a:r>
            <a:r>
              <a:rPr lang="en-US" dirty="0" err="1">
                <a:solidFill>
                  <a:srgbClr val="2C1A0E"/>
                </a:solidFill>
              </a:rPr>
              <a:t>relaciónalos</a:t>
            </a:r>
            <a:r>
              <a:rPr lang="en-US" dirty="0">
                <a:solidFill>
                  <a:srgbClr val="2C1A0E"/>
                </a:solidFill>
              </a:rPr>
              <a:t>    </a:t>
            </a:r>
          </a:p>
          <a:p>
            <a:pPr>
              <a:lnSpc>
                <a:spcPct val="90000"/>
              </a:lnSpc>
              <a:spcAft>
                <a:spcPts val="600"/>
              </a:spcAft>
            </a:pPr>
            <a:r>
              <a:rPr lang="en-US" dirty="0">
                <a:solidFill>
                  <a:srgbClr val="2C1A0E"/>
                </a:solidFill>
              </a:rPr>
              <a:t>    con </a:t>
            </a:r>
            <a:r>
              <a:rPr lang="en-US" dirty="0" err="1">
                <a:solidFill>
                  <a:srgbClr val="2C1A0E"/>
                </a:solidFill>
              </a:rPr>
              <a:t>su</a:t>
            </a:r>
            <a:r>
              <a:rPr lang="en-US" dirty="0">
                <a:solidFill>
                  <a:srgbClr val="2C1A0E"/>
                </a:solidFill>
              </a:rPr>
              <a:t> </a:t>
            </a:r>
            <a:r>
              <a:rPr lang="en-US" dirty="0" err="1">
                <a:solidFill>
                  <a:srgbClr val="2C1A0E"/>
                </a:solidFill>
              </a:rPr>
              <a:t>correspondiente</a:t>
            </a:r>
            <a:r>
              <a:rPr lang="en-US" dirty="0">
                <a:solidFill>
                  <a:srgbClr val="2C1A0E"/>
                </a:solidFill>
              </a:rPr>
              <a:t> actual </a:t>
            </a:r>
          </a:p>
          <a:p>
            <a:pPr>
              <a:lnSpc>
                <a:spcPct val="90000"/>
              </a:lnSpc>
              <a:spcAft>
                <a:spcPts val="600"/>
              </a:spcAft>
            </a:pPr>
            <a:r>
              <a:rPr lang="en-US" dirty="0">
                <a:solidFill>
                  <a:srgbClr val="2C1A0E"/>
                </a:solidFill>
              </a:rPr>
              <a:t>    1. </a:t>
            </a:r>
            <a:r>
              <a:rPr lang="en-US" dirty="0" err="1">
                <a:solidFill>
                  <a:srgbClr val="2C1A0E"/>
                </a:solidFill>
              </a:rPr>
              <a:t>fasta</a:t>
            </a:r>
            <a:r>
              <a:rPr lang="en-US" dirty="0">
                <a:solidFill>
                  <a:srgbClr val="2C1A0E"/>
                </a:solidFill>
              </a:rPr>
              <a:t>  (“</a:t>
            </a:r>
            <a:r>
              <a:rPr lang="en-US" dirty="0" err="1">
                <a:solidFill>
                  <a:srgbClr val="2C1A0E"/>
                </a:solidFill>
              </a:rPr>
              <a:t>fasta</a:t>
            </a:r>
            <a:r>
              <a:rPr lang="en-US" dirty="0">
                <a:solidFill>
                  <a:srgbClr val="2C1A0E"/>
                </a:solidFill>
              </a:rPr>
              <a:t> </a:t>
            </a:r>
            <a:r>
              <a:rPr lang="en-US" dirty="0" err="1">
                <a:solidFill>
                  <a:srgbClr val="2C1A0E"/>
                </a:solidFill>
              </a:rPr>
              <a:t>que</a:t>
            </a:r>
            <a:r>
              <a:rPr lang="en-US" dirty="0">
                <a:solidFill>
                  <a:srgbClr val="2C1A0E"/>
                </a:solidFill>
              </a:rPr>
              <a:t> la </a:t>
            </a:r>
            <a:r>
              <a:rPr lang="en-US" dirty="0" err="1">
                <a:solidFill>
                  <a:srgbClr val="2C1A0E"/>
                </a:solidFill>
              </a:rPr>
              <a:t>vuestra</a:t>
            </a:r>
            <a:r>
              <a:rPr lang="en-US" dirty="0">
                <a:solidFill>
                  <a:srgbClr val="2C1A0E"/>
                </a:solidFill>
              </a:rPr>
              <a:t> </a:t>
            </a:r>
            <a:r>
              <a:rPr lang="en-US" dirty="0" err="1">
                <a:solidFill>
                  <a:srgbClr val="2C1A0E"/>
                </a:solidFill>
              </a:rPr>
              <a:t>cortesía</a:t>
            </a:r>
            <a:r>
              <a:rPr lang="en-US" dirty="0">
                <a:solidFill>
                  <a:srgbClr val="2C1A0E"/>
                </a:solidFill>
              </a:rPr>
              <a:t>”)</a:t>
            </a:r>
          </a:p>
          <a:p>
            <a:pPr>
              <a:lnSpc>
                <a:spcPct val="90000"/>
              </a:lnSpc>
              <a:spcAft>
                <a:spcPts val="600"/>
              </a:spcAft>
            </a:pPr>
            <a:r>
              <a:rPr lang="en-US" dirty="0">
                <a:solidFill>
                  <a:srgbClr val="2C1A0E"/>
                </a:solidFill>
              </a:rPr>
              <a:t>    2. </a:t>
            </a:r>
            <a:r>
              <a:rPr lang="en-US" dirty="0" err="1">
                <a:solidFill>
                  <a:srgbClr val="2C1A0E"/>
                </a:solidFill>
              </a:rPr>
              <a:t>trújole</a:t>
            </a:r>
            <a:r>
              <a:rPr lang="en-US" dirty="0">
                <a:solidFill>
                  <a:srgbClr val="2C1A0E"/>
                </a:solidFill>
              </a:rPr>
              <a:t> / </a:t>
            </a:r>
            <a:r>
              <a:rPr lang="en-US" dirty="0" err="1">
                <a:solidFill>
                  <a:srgbClr val="2C1A0E"/>
                </a:solidFill>
              </a:rPr>
              <a:t>trujo</a:t>
            </a:r>
            <a:r>
              <a:rPr lang="en-US" dirty="0">
                <a:solidFill>
                  <a:srgbClr val="2C1A0E"/>
                </a:solidFill>
              </a:rPr>
              <a:t>  (</a:t>
            </a:r>
            <a:r>
              <a:rPr lang="en-US" i="1" dirty="0">
                <a:solidFill>
                  <a:srgbClr val="2C1A0E"/>
                </a:solidFill>
              </a:rPr>
              <a:t>"Para la </a:t>
            </a:r>
            <a:r>
              <a:rPr lang="en-US" i="1" dirty="0" err="1">
                <a:solidFill>
                  <a:srgbClr val="2C1A0E"/>
                </a:solidFill>
              </a:rPr>
              <a:t>cena</a:t>
            </a:r>
            <a:r>
              <a:rPr lang="en-US" i="1" dirty="0">
                <a:solidFill>
                  <a:srgbClr val="2C1A0E"/>
                </a:solidFill>
              </a:rPr>
              <a:t> </a:t>
            </a:r>
            <a:r>
              <a:rPr lang="en-US" i="1" dirty="0" err="1">
                <a:solidFill>
                  <a:srgbClr val="2C1A0E"/>
                </a:solidFill>
              </a:rPr>
              <a:t>trújole</a:t>
            </a:r>
            <a:r>
              <a:rPr lang="en-US" i="1" dirty="0">
                <a:solidFill>
                  <a:srgbClr val="2C1A0E"/>
                </a:solidFill>
              </a:rPr>
              <a:t> el </a:t>
            </a:r>
            <a:r>
              <a:rPr lang="en-US" i="1" dirty="0" err="1">
                <a:solidFill>
                  <a:srgbClr val="2C1A0E"/>
                </a:solidFill>
              </a:rPr>
              <a:t>ventero</a:t>
            </a:r>
            <a:r>
              <a:rPr lang="en-US" i="1" dirty="0">
                <a:solidFill>
                  <a:srgbClr val="2C1A0E"/>
                </a:solidFill>
              </a:rPr>
              <a:t>”)</a:t>
            </a:r>
            <a:endParaRPr lang="en-US" dirty="0"/>
          </a:p>
          <a:p>
            <a:pPr>
              <a:lnSpc>
                <a:spcPct val="90000"/>
              </a:lnSpc>
              <a:spcAft>
                <a:spcPts val="600"/>
              </a:spcAft>
            </a:pPr>
            <a:r>
              <a:rPr lang="en-US" dirty="0">
                <a:solidFill>
                  <a:srgbClr val="2C1A0E"/>
                </a:solidFill>
              </a:rPr>
              <a:t>    3. </a:t>
            </a:r>
            <a:r>
              <a:rPr lang="en-US" dirty="0" err="1">
                <a:solidFill>
                  <a:srgbClr val="2C1A0E"/>
                </a:solidFill>
              </a:rPr>
              <a:t>desto</a:t>
            </a:r>
            <a:r>
              <a:rPr lang="en-US" dirty="0">
                <a:solidFill>
                  <a:srgbClr val="2C1A0E"/>
                </a:solidFill>
              </a:rPr>
              <a:t>   (“</a:t>
            </a:r>
            <a:r>
              <a:rPr lang="en-US" dirty="0" err="1">
                <a:solidFill>
                  <a:srgbClr val="2C1A0E"/>
                </a:solidFill>
              </a:rPr>
              <a:t>Advertido</a:t>
            </a:r>
            <a:r>
              <a:rPr lang="en-US" dirty="0">
                <a:solidFill>
                  <a:srgbClr val="2C1A0E"/>
                </a:solidFill>
              </a:rPr>
              <a:t> y </a:t>
            </a:r>
            <a:r>
              <a:rPr lang="en-US" dirty="0" err="1">
                <a:solidFill>
                  <a:srgbClr val="2C1A0E"/>
                </a:solidFill>
              </a:rPr>
              <a:t>medroso</a:t>
            </a:r>
            <a:r>
              <a:rPr lang="en-US" dirty="0">
                <a:solidFill>
                  <a:srgbClr val="2C1A0E"/>
                </a:solidFill>
              </a:rPr>
              <a:t> </a:t>
            </a:r>
            <a:r>
              <a:rPr lang="en-US" dirty="0" err="1">
                <a:solidFill>
                  <a:srgbClr val="2C1A0E"/>
                </a:solidFill>
              </a:rPr>
              <a:t>desto</a:t>
            </a:r>
            <a:r>
              <a:rPr lang="en-US" dirty="0">
                <a:solidFill>
                  <a:srgbClr val="2C1A0E"/>
                </a:solidFill>
              </a:rPr>
              <a:t> el castellano”)</a:t>
            </a:r>
          </a:p>
          <a:p>
            <a:pPr>
              <a:lnSpc>
                <a:spcPct val="90000"/>
              </a:lnSpc>
              <a:spcAft>
                <a:spcPts val="600"/>
              </a:spcAft>
            </a:pPr>
            <a:r>
              <a:rPr lang="en-US" dirty="0">
                <a:solidFill>
                  <a:srgbClr val="2C1A0E"/>
                </a:solidFill>
              </a:rPr>
              <a:t>   4. </a:t>
            </a:r>
            <a:r>
              <a:rPr lang="en-US" dirty="0" err="1">
                <a:solidFill>
                  <a:srgbClr val="2C1A0E"/>
                </a:solidFill>
              </a:rPr>
              <a:t>habéis</a:t>
            </a:r>
            <a:r>
              <a:rPr lang="en-US" dirty="0">
                <a:solidFill>
                  <a:srgbClr val="2C1A0E"/>
                </a:solidFill>
              </a:rPr>
              <a:t> de </a:t>
            </a:r>
            <a:r>
              <a:rPr lang="en-US" dirty="0" err="1">
                <a:solidFill>
                  <a:srgbClr val="2C1A0E"/>
                </a:solidFill>
              </a:rPr>
              <a:t>armar</a:t>
            </a:r>
            <a:r>
              <a:rPr lang="en-US" dirty="0">
                <a:solidFill>
                  <a:srgbClr val="2C1A0E"/>
                </a:solidFill>
              </a:rPr>
              <a:t>  (“me </a:t>
            </a:r>
            <a:r>
              <a:rPr lang="en-US" dirty="0" err="1">
                <a:solidFill>
                  <a:srgbClr val="2C1A0E"/>
                </a:solidFill>
              </a:rPr>
              <a:t>habéis</a:t>
            </a:r>
            <a:r>
              <a:rPr lang="en-US" dirty="0">
                <a:solidFill>
                  <a:srgbClr val="2C1A0E"/>
                </a:solidFill>
              </a:rPr>
              <a:t> de </a:t>
            </a:r>
            <a:r>
              <a:rPr lang="en-US" dirty="0" err="1">
                <a:solidFill>
                  <a:srgbClr val="2C1A0E"/>
                </a:solidFill>
              </a:rPr>
              <a:t>armar</a:t>
            </a:r>
            <a:r>
              <a:rPr lang="en-US" dirty="0">
                <a:solidFill>
                  <a:srgbClr val="2C1A0E"/>
                </a:solidFill>
              </a:rPr>
              <a:t> caballero.”)</a:t>
            </a:r>
          </a:p>
          <a:p>
            <a:pPr>
              <a:lnSpc>
                <a:spcPct val="90000"/>
              </a:lnSpc>
              <a:spcAft>
                <a:spcPts val="600"/>
              </a:spcAft>
            </a:pPr>
            <a:r>
              <a:rPr lang="en-US" dirty="0">
                <a:solidFill>
                  <a:srgbClr val="2C1A0E"/>
                </a:solidFill>
              </a:rPr>
              <a:t>   5.  </a:t>
            </a:r>
            <a:r>
              <a:rPr lang="en-US" dirty="0" err="1">
                <a:solidFill>
                  <a:srgbClr val="2C1A0E"/>
                </a:solidFill>
              </a:rPr>
              <a:t>Mesma</a:t>
            </a:r>
            <a:r>
              <a:rPr lang="en-US" dirty="0">
                <a:solidFill>
                  <a:srgbClr val="2C1A0E"/>
                </a:solidFill>
              </a:rPr>
              <a:t> (</a:t>
            </a:r>
            <a:r>
              <a:rPr lang="en-US" i="1" dirty="0">
                <a:solidFill>
                  <a:srgbClr val="2C1A0E"/>
                </a:solidFill>
              </a:rPr>
              <a:t>"...con </a:t>
            </a:r>
            <a:r>
              <a:rPr lang="en-US" i="1" dirty="0" err="1">
                <a:solidFill>
                  <a:srgbClr val="2C1A0E"/>
                </a:solidFill>
              </a:rPr>
              <a:t>su</a:t>
            </a:r>
            <a:r>
              <a:rPr lang="en-US" i="1" dirty="0">
                <a:solidFill>
                  <a:srgbClr val="2C1A0E"/>
                </a:solidFill>
              </a:rPr>
              <a:t> </a:t>
            </a:r>
            <a:r>
              <a:rPr lang="en-US" i="1" dirty="0" err="1">
                <a:solidFill>
                  <a:srgbClr val="2C1A0E"/>
                </a:solidFill>
              </a:rPr>
              <a:t>mesma</a:t>
            </a:r>
            <a:r>
              <a:rPr lang="en-US" i="1" dirty="0">
                <a:solidFill>
                  <a:srgbClr val="2C1A0E"/>
                </a:solidFill>
              </a:rPr>
              <a:t> espada...")</a:t>
            </a:r>
            <a:endParaRPr lang="en-US" dirty="0"/>
          </a:p>
          <a:p>
            <a:pPr>
              <a:lnSpc>
                <a:spcPct val="90000"/>
              </a:lnSpc>
              <a:spcAft>
                <a:spcPts val="600"/>
              </a:spcAft>
            </a:pPr>
            <a:r>
              <a:rPr lang="en-US" dirty="0">
                <a:solidFill>
                  <a:srgbClr val="2C1A0E"/>
                </a:solidFill>
              </a:rPr>
              <a:t>A. De </a:t>
            </a:r>
            <a:r>
              <a:rPr lang="en-US" dirty="0" err="1">
                <a:solidFill>
                  <a:srgbClr val="2C1A0E"/>
                </a:solidFill>
              </a:rPr>
              <a:t>esto</a:t>
            </a:r>
            <a:r>
              <a:rPr lang="en-US" dirty="0">
                <a:solidFill>
                  <a:srgbClr val="2C1A0E"/>
                </a:solidFill>
              </a:rPr>
              <a:t>, B. hasta, C. Le </a:t>
            </a:r>
            <a:r>
              <a:rPr lang="en-US" dirty="0" err="1">
                <a:solidFill>
                  <a:srgbClr val="2C1A0E"/>
                </a:solidFill>
              </a:rPr>
              <a:t>trajo</a:t>
            </a:r>
            <a:r>
              <a:rPr lang="en-US" dirty="0">
                <a:solidFill>
                  <a:srgbClr val="2C1A0E"/>
                </a:solidFill>
              </a:rPr>
              <a:t>/ </a:t>
            </a:r>
            <a:r>
              <a:rPr lang="en-US" dirty="0" err="1">
                <a:solidFill>
                  <a:srgbClr val="2C1A0E"/>
                </a:solidFill>
              </a:rPr>
              <a:t>trajo</a:t>
            </a:r>
            <a:r>
              <a:rPr lang="en-US" dirty="0">
                <a:solidFill>
                  <a:srgbClr val="2C1A0E"/>
                </a:solidFill>
              </a:rPr>
              <a:t>, D. </a:t>
            </a:r>
            <a:r>
              <a:rPr lang="en-US" dirty="0" err="1">
                <a:solidFill>
                  <a:srgbClr val="2C1A0E"/>
                </a:solidFill>
              </a:rPr>
              <a:t>misma</a:t>
            </a:r>
            <a:r>
              <a:rPr lang="en-US" dirty="0">
                <a:solidFill>
                  <a:srgbClr val="2C1A0E"/>
                </a:solidFill>
              </a:rPr>
              <a:t>, C. </a:t>
            </a:r>
            <a:r>
              <a:rPr lang="en-US" dirty="0" err="1">
                <a:solidFill>
                  <a:srgbClr val="2C1A0E"/>
                </a:solidFill>
              </a:rPr>
              <a:t>usted</a:t>
            </a:r>
            <a:r>
              <a:rPr lang="en-US" dirty="0">
                <a:solidFill>
                  <a:srgbClr val="2C1A0E"/>
                </a:solidFill>
              </a:rPr>
              <a:t>, D. </a:t>
            </a:r>
            <a:r>
              <a:rPr lang="en-US" dirty="0" err="1">
                <a:solidFill>
                  <a:srgbClr val="2C1A0E"/>
                </a:solidFill>
              </a:rPr>
              <a:t>debéis</a:t>
            </a:r>
            <a:r>
              <a:rPr lang="en-US" dirty="0">
                <a:solidFill>
                  <a:srgbClr val="2C1A0E"/>
                </a:solidFill>
              </a:rPr>
              <a:t> </a:t>
            </a:r>
            <a:r>
              <a:rPr lang="en-US" dirty="0" err="1">
                <a:solidFill>
                  <a:srgbClr val="2C1A0E"/>
                </a:solidFill>
              </a:rPr>
              <a:t>armar</a:t>
            </a:r>
            <a:r>
              <a:rPr lang="en-US" dirty="0">
                <a:solidFill>
                  <a:srgbClr val="2C1A0E"/>
                </a:solidFill>
              </a:rPr>
              <a:t> </a:t>
            </a:r>
          </a:p>
          <a:p>
            <a:pPr>
              <a:lnSpc>
                <a:spcPct val="90000"/>
              </a:lnSpc>
              <a:spcAft>
                <a:spcPts val="600"/>
              </a:spcAft>
            </a:pPr>
            <a:r>
              <a:rPr lang="en-US" dirty="0">
                <a:solidFill>
                  <a:srgbClr val="2C1A0E"/>
                </a:solidFill>
              </a:rPr>
              <a:t>  </a:t>
            </a:r>
          </a:p>
        </p:txBody>
      </p:sp>
    </p:spTree>
    <p:extLst>
      <p:ext uri="{BB962C8B-B14F-4D97-AF65-F5344CB8AC3E}">
        <p14:creationId xmlns:p14="http://schemas.microsoft.com/office/powerpoint/2010/main" val="41518717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5AE7DC25-6298-F6BD-AA00-A725391CEED7}"/>
              </a:ext>
            </a:extLst>
          </p:cNvPr>
          <p:cNvSpPr txBox="1"/>
          <p:nvPr/>
        </p:nvSpPr>
        <p:spPr>
          <a:xfrm>
            <a:off x="141888" y="189187"/>
            <a:ext cx="7567449" cy="6558454"/>
          </a:xfrm>
          <a:prstGeom prst="rect">
            <a:avLst/>
          </a:prstGeom>
        </p:spPr>
        <p:txBody>
          <a:bodyPr vert="horz" lIns="91440" tIns="45720" rIns="91440" bIns="45720" rtlCol="0">
            <a:normAutofit fontScale="85000" lnSpcReduction="10000"/>
          </a:bodyPr>
          <a:lstStyle/>
          <a:p>
            <a:pPr>
              <a:lnSpc>
                <a:spcPct val="90000"/>
              </a:lnSpc>
              <a:spcAft>
                <a:spcPts val="600"/>
              </a:spcAft>
            </a:pPr>
            <a:r>
              <a:rPr lang="en-US" sz="1900" dirty="0">
                <a:solidFill>
                  <a:srgbClr val="2C1A0E"/>
                </a:solidFill>
              </a:rPr>
              <a:t>4. </a:t>
            </a:r>
            <a:r>
              <a:rPr lang="en-US" sz="1900" dirty="0" err="1"/>
              <a:t>Léxico</a:t>
            </a:r>
            <a:r>
              <a:rPr lang="en-US" sz="1900" dirty="0">
                <a:solidFill>
                  <a:srgbClr val="2C1A0E"/>
                </a:solidFill>
              </a:rPr>
              <a:t>. </a:t>
            </a:r>
            <a:r>
              <a:rPr lang="en-US" sz="1900" dirty="0" err="1">
                <a:solidFill>
                  <a:srgbClr val="2C1A0E"/>
                </a:solidFill>
              </a:rPr>
              <a:t>Relaciona</a:t>
            </a:r>
            <a:r>
              <a:rPr lang="en-US" sz="1900" dirty="0">
                <a:solidFill>
                  <a:srgbClr val="2C1A0E"/>
                </a:solidFill>
              </a:rPr>
              <a:t> </a:t>
            </a:r>
            <a:r>
              <a:rPr lang="en-US" sz="1900" dirty="0" err="1">
                <a:solidFill>
                  <a:srgbClr val="2C1A0E"/>
                </a:solidFill>
              </a:rPr>
              <a:t>cada</a:t>
            </a:r>
            <a:r>
              <a:rPr lang="en-US" sz="1900" dirty="0">
                <a:solidFill>
                  <a:srgbClr val="2C1A0E"/>
                </a:solidFill>
              </a:rPr>
              <a:t> palabra con </a:t>
            </a:r>
            <a:r>
              <a:rPr lang="en-US" sz="1900" dirty="0" err="1">
                <a:solidFill>
                  <a:srgbClr val="2C1A0E"/>
                </a:solidFill>
              </a:rPr>
              <a:t>su</a:t>
            </a:r>
            <a:r>
              <a:rPr lang="en-US" sz="1900" dirty="0">
                <a:solidFill>
                  <a:srgbClr val="2C1A0E"/>
                </a:solidFill>
              </a:rPr>
              <a:t> </a:t>
            </a:r>
            <a:r>
              <a:rPr lang="en-US" sz="1900" dirty="0" err="1">
                <a:solidFill>
                  <a:srgbClr val="2C1A0E"/>
                </a:solidFill>
              </a:rPr>
              <a:t>significado</a:t>
            </a:r>
            <a:endParaRPr lang="en-US" sz="1900" dirty="0"/>
          </a:p>
          <a:p>
            <a:pPr>
              <a:lnSpc>
                <a:spcPct val="90000"/>
              </a:lnSpc>
              <a:spcAft>
                <a:spcPts val="600"/>
              </a:spcAft>
            </a:pPr>
            <a:r>
              <a:rPr lang="en-US" sz="1900" dirty="0">
                <a:solidFill>
                  <a:srgbClr val="2C1A0E"/>
                </a:solidFill>
              </a:rPr>
              <a:t>       a. </a:t>
            </a:r>
            <a:r>
              <a:rPr lang="en-US" sz="1900" dirty="0" err="1">
                <a:solidFill>
                  <a:srgbClr val="2C1A0E"/>
                </a:solidFill>
              </a:rPr>
              <a:t>contrahecha</a:t>
            </a:r>
            <a:r>
              <a:rPr lang="en-US" sz="1900" dirty="0">
                <a:solidFill>
                  <a:srgbClr val="2C1A0E"/>
                </a:solidFill>
              </a:rPr>
              <a:t>	                1. persona </a:t>
            </a:r>
            <a:r>
              <a:rPr lang="en-US" sz="1900" dirty="0" err="1">
                <a:solidFill>
                  <a:srgbClr val="2C1A0E"/>
                </a:solidFill>
              </a:rPr>
              <a:t>astuta</a:t>
            </a:r>
            <a:r>
              <a:rPr lang="en-US" sz="1900" dirty="0">
                <a:solidFill>
                  <a:srgbClr val="2C1A0E"/>
                </a:solidFill>
              </a:rPr>
              <a:t>, </a:t>
            </a:r>
            <a:r>
              <a:rPr lang="en-US" sz="1900" dirty="0" err="1">
                <a:solidFill>
                  <a:srgbClr val="2C1A0E"/>
                </a:solidFill>
              </a:rPr>
              <a:t>burlona</a:t>
            </a:r>
            <a:endParaRPr lang="en-US" sz="1900" dirty="0"/>
          </a:p>
          <a:p>
            <a:pPr>
              <a:lnSpc>
                <a:spcPct val="90000"/>
              </a:lnSpc>
              <a:spcAft>
                <a:spcPts val="600"/>
              </a:spcAft>
            </a:pPr>
            <a:r>
              <a:rPr lang="en-US" sz="1900" dirty="0">
                <a:solidFill>
                  <a:srgbClr val="2C1A0E"/>
                </a:solidFill>
              </a:rPr>
              <a:t>       b) </a:t>
            </a:r>
            <a:r>
              <a:rPr lang="en-US" sz="1900" dirty="0" err="1">
                <a:solidFill>
                  <a:srgbClr val="2C1A0E"/>
                </a:solidFill>
              </a:rPr>
              <a:t>socarrón</a:t>
            </a:r>
            <a:r>
              <a:rPr lang="en-US" sz="1900" dirty="0">
                <a:solidFill>
                  <a:srgbClr val="2C1A0E"/>
                </a:solidFill>
              </a:rPr>
              <a:t>	                2. mal </a:t>
            </a:r>
            <a:r>
              <a:rPr lang="en-US" sz="1900" dirty="0" err="1">
                <a:solidFill>
                  <a:srgbClr val="2C1A0E"/>
                </a:solidFill>
              </a:rPr>
              <a:t>formada</a:t>
            </a:r>
            <a:r>
              <a:rPr lang="en-US" sz="1900" dirty="0">
                <a:solidFill>
                  <a:srgbClr val="2C1A0E"/>
                </a:solidFill>
              </a:rPr>
              <a:t>, </a:t>
            </a:r>
            <a:r>
              <a:rPr lang="en-US" sz="1900" dirty="0" err="1">
                <a:solidFill>
                  <a:srgbClr val="2C1A0E"/>
                </a:solidFill>
              </a:rPr>
              <a:t>deforme</a:t>
            </a:r>
            <a:endParaRPr lang="en-US" sz="1900" dirty="0"/>
          </a:p>
          <a:p>
            <a:pPr>
              <a:lnSpc>
                <a:spcPct val="90000"/>
              </a:lnSpc>
              <a:spcAft>
                <a:spcPts val="600"/>
              </a:spcAft>
            </a:pPr>
            <a:r>
              <a:rPr lang="en-US" sz="1900" dirty="0">
                <a:solidFill>
                  <a:srgbClr val="2C1A0E"/>
                </a:solidFill>
              </a:rPr>
              <a:t>       c) </a:t>
            </a:r>
            <a:r>
              <a:rPr lang="en-US" sz="1900" dirty="0" err="1">
                <a:solidFill>
                  <a:srgbClr val="2C1A0E"/>
                </a:solidFill>
              </a:rPr>
              <a:t>barruntos</a:t>
            </a:r>
            <a:r>
              <a:rPr lang="en-US" sz="1900" dirty="0">
                <a:solidFill>
                  <a:srgbClr val="2C1A0E"/>
                </a:solidFill>
              </a:rPr>
              <a:t>	                3. </a:t>
            </a:r>
            <a:r>
              <a:rPr lang="en-US" sz="1900" dirty="0" err="1">
                <a:solidFill>
                  <a:srgbClr val="2C1A0E"/>
                </a:solidFill>
              </a:rPr>
              <a:t>batallas</a:t>
            </a:r>
            <a:r>
              <a:rPr lang="en-US" sz="1900" dirty="0">
                <a:solidFill>
                  <a:srgbClr val="2C1A0E"/>
                </a:solidFill>
              </a:rPr>
              <a:t>, </a:t>
            </a:r>
            <a:r>
              <a:rPr lang="en-US" sz="1900" dirty="0" err="1">
                <a:solidFill>
                  <a:srgbClr val="2C1A0E"/>
                </a:solidFill>
              </a:rPr>
              <a:t>combates</a:t>
            </a:r>
            <a:endParaRPr lang="en-US" sz="1900" dirty="0"/>
          </a:p>
          <a:p>
            <a:pPr>
              <a:lnSpc>
                <a:spcPct val="90000"/>
              </a:lnSpc>
              <a:spcAft>
                <a:spcPts val="600"/>
              </a:spcAft>
            </a:pPr>
            <a:r>
              <a:rPr lang="en-US" sz="1900" dirty="0">
                <a:solidFill>
                  <a:srgbClr val="2C1A0E"/>
                </a:solidFill>
              </a:rPr>
              <a:t>       d) </a:t>
            </a:r>
            <a:r>
              <a:rPr lang="en-US" sz="1900" dirty="0" err="1">
                <a:solidFill>
                  <a:srgbClr val="2C1A0E"/>
                </a:solidFill>
              </a:rPr>
              <a:t>Comedidamente</a:t>
            </a:r>
            <a:r>
              <a:rPr lang="en-US" sz="1900" dirty="0">
                <a:solidFill>
                  <a:srgbClr val="2C1A0E"/>
                </a:solidFill>
              </a:rPr>
              <a:t>               4. con </a:t>
            </a:r>
            <a:r>
              <a:rPr lang="en-US" sz="1900" dirty="0" err="1">
                <a:solidFill>
                  <a:srgbClr val="2C1A0E"/>
                </a:solidFill>
              </a:rPr>
              <a:t>soltura</a:t>
            </a:r>
            <a:r>
              <a:rPr lang="en-US" sz="1900" dirty="0">
                <a:solidFill>
                  <a:srgbClr val="2C1A0E"/>
                </a:solidFill>
              </a:rPr>
              <a:t>, </a:t>
            </a:r>
            <a:r>
              <a:rPr lang="en-US" sz="1900" dirty="0" err="1">
                <a:solidFill>
                  <a:srgbClr val="2C1A0E"/>
                </a:solidFill>
              </a:rPr>
              <a:t>naturalidad</a:t>
            </a:r>
            <a:endParaRPr lang="en-US" sz="1900" dirty="0"/>
          </a:p>
          <a:p>
            <a:pPr>
              <a:lnSpc>
                <a:spcPct val="90000"/>
              </a:lnSpc>
              <a:spcAft>
                <a:spcPts val="600"/>
              </a:spcAft>
            </a:pPr>
            <a:r>
              <a:rPr lang="en-US" sz="1900" dirty="0">
                <a:solidFill>
                  <a:srgbClr val="2C1A0E"/>
                </a:solidFill>
              </a:rPr>
              <a:t>       e) </a:t>
            </a:r>
            <a:r>
              <a:rPr lang="en-US" sz="1900" dirty="0" err="1">
                <a:solidFill>
                  <a:srgbClr val="2C1A0E"/>
                </a:solidFill>
              </a:rPr>
              <a:t>desenvoltura</a:t>
            </a:r>
            <a:r>
              <a:rPr lang="en-US" sz="1900" dirty="0">
                <a:solidFill>
                  <a:srgbClr val="2C1A0E"/>
                </a:solidFill>
              </a:rPr>
              <a:t>	                5. con </a:t>
            </a:r>
            <a:r>
              <a:rPr lang="en-US" sz="1900" dirty="0" err="1">
                <a:solidFill>
                  <a:srgbClr val="2C1A0E"/>
                </a:solidFill>
              </a:rPr>
              <a:t>moderación</a:t>
            </a:r>
            <a:endParaRPr lang="en-US" sz="1900" dirty="0"/>
          </a:p>
          <a:p>
            <a:pPr>
              <a:lnSpc>
                <a:spcPct val="90000"/>
              </a:lnSpc>
              <a:spcAft>
                <a:spcPts val="600"/>
              </a:spcAft>
            </a:pPr>
            <a:r>
              <a:rPr lang="en-US" sz="1900" dirty="0">
                <a:solidFill>
                  <a:srgbClr val="2C1A0E"/>
                </a:solidFill>
              </a:rPr>
              <a:t>       f) </a:t>
            </a:r>
            <a:r>
              <a:rPr lang="en-US" sz="1900" dirty="0" err="1">
                <a:solidFill>
                  <a:srgbClr val="2C1A0E"/>
                </a:solidFill>
              </a:rPr>
              <a:t>lides</a:t>
            </a:r>
            <a:r>
              <a:rPr lang="en-US" sz="1900" dirty="0">
                <a:solidFill>
                  <a:srgbClr val="2C1A0E"/>
                </a:solidFill>
              </a:rPr>
              <a:t>	                                        6. </a:t>
            </a:r>
            <a:r>
              <a:rPr lang="en-US" sz="1900" dirty="0" err="1">
                <a:solidFill>
                  <a:srgbClr val="2C1A0E"/>
                </a:solidFill>
              </a:rPr>
              <a:t>Sospecha</a:t>
            </a:r>
            <a:r>
              <a:rPr lang="en-US" sz="1900" dirty="0">
                <a:solidFill>
                  <a:srgbClr val="2C1A0E"/>
                </a:solidFill>
              </a:rPr>
              <a:t>, </a:t>
            </a:r>
            <a:r>
              <a:rPr lang="en-US" sz="1900" dirty="0" err="1">
                <a:solidFill>
                  <a:srgbClr val="2C1A0E"/>
                </a:solidFill>
              </a:rPr>
              <a:t>indicio</a:t>
            </a:r>
            <a:endParaRPr lang="en-US" sz="1900" dirty="0"/>
          </a:p>
          <a:p>
            <a:pPr indent="-228600">
              <a:lnSpc>
                <a:spcPct val="90000"/>
              </a:lnSpc>
              <a:spcAft>
                <a:spcPts val="600"/>
              </a:spcAft>
              <a:buFont typeface="Arial" panose="020B0604020202020204" pitchFamily="34" charset="0"/>
              <a:buChar char="•"/>
            </a:pPr>
            <a:endParaRPr lang="en-US" sz="1900" dirty="0"/>
          </a:p>
          <a:p>
            <a:pPr>
              <a:lnSpc>
                <a:spcPct val="90000"/>
              </a:lnSpc>
              <a:spcAft>
                <a:spcPts val="600"/>
              </a:spcAft>
            </a:pPr>
            <a:r>
              <a:rPr lang="en-US" sz="1900" dirty="0">
                <a:solidFill>
                  <a:srgbClr val="2C1A0E"/>
                </a:solidFill>
              </a:rPr>
              <a:t>5. </a:t>
            </a:r>
            <a:r>
              <a:rPr lang="en-US" sz="1900" dirty="0" err="1"/>
              <a:t>Léxico</a:t>
            </a:r>
            <a:r>
              <a:rPr lang="en-US" sz="1900" dirty="0">
                <a:solidFill>
                  <a:srgbClr val="2C1A0E"/>
                </a:solidFill>
              </a:rPr>
              <a:t>. </a:t>
            </a:r>
            <a:r>
              <a:rPr lang="en-US" sz="1900" dirty="0" err="1">
                <a:solidFill>
                  <a:srgbClr val="2C1A0E"/>
                </a:solidFill>
              </a:rPr>
              <a:t>Relaciona</a:t>
            </a:r>
            <a:r>
              <a:rPr lang="en-US" sz="1900" dirty="0">
                <a:solidFill>
                  <a:srgbClr val="2C1A0E"/>
                </a:solidFill>
              </a:rPr>
              <a:t> las </a:t>
            </a:r>
            <a:r>
              <a:rPr lang="en-US" sz="1900" dirty="0" err="1">
                <a:solidFill>
                  <a:srgbClr val="2C1A0E"/>
                </a:solidFill>
              </a:rPr>
              <a:t>siguientes</a:t>
            </a:r>
            <a:r>
              <a:rPr lang="en-US" sz="1900" dirty="0">
                <a:solidFill>
                  <a:srgbClr val="2C1A0E"/>
                </a:solidFill>
              </a:rPr>
              <a:t> </a:t>
            </a:r>
            <a:r>
              <a:rPr lang="en-US" sz="1900" dirty="0" err="1">
                <a:solidFill>
                  <a:srgbClr val="2C1A0E"/>
                </a:solidFill>
              </a:rPr>
              <a:t>frases</a:t>
            </a:r>
            <a:r>
              <a:rPr lang="en-US" sz="1900" dirty="0">
                <a:solidFill>
                  <a:srgbClr val="2C1A0E"/>
                </a:solidFill>
              </a:rPr>
              <a:t> con </a:t>
            </a:r>
            <a:r>
              <a:rPr lang="en-US" sz="1900" dirty="0" err="1">
                <a:solidFill>
                  <a:srgbClr val="2C1A0E"/>
                </a:solidFill>
              </a:rPr>
              <a:t>su</a:t>
            </a:r>
            <a:r>
              <a:rPr lang="en-US" sz="1900" dirty="0">
                <a:solidFill>
                  <a:srgbClr val="2C1A0E"/>
                </a:solidFill>
              </a:rPr>
              <a:t> </a:t>
            </a:r>
            <a:r>
              <a:rPr lang="en-US" sz="1900" dirty="0" err="1">
                <a:solidFill>
                  <a:srgbClr val="2C1A0E"/>
                </a:solidFill>
              </a:rPr>
              <a:t>posible</a:t>
            </a:r>
            <a:r>
              <a:rPr lang="en-US" sz="1900" dirty="0">
                <a:solidFill>
                  <a:srgbClr val="2C1A0E"/>
                </a:solidFill>
              </a:rPr>
              <a:t> </a:t>
            </a:r>
            <a:r>
              <a:rPr lang="en-US" sz="1900" dirty="0" err="1">
                <a:solidFill>
                  <a:srgbClr val="2C1A0E"/>
                </a:solidFill>
              </a:rPr>
              <a:t>interpretación</a:t>
            </a:r>
            <a:endParaRPr lang="en-US" sz="1900" dirty="0"/>
          </a:p>
          <a:p>
            <a:pPr indent="-228600">
              <a:lnSpc>
                <a:spcPct val="90000"/>
              </a:lnSpc>
              <a:spcAft>
                <a:spcPts val="600"/>
              </a:spcAft>
              <a:buFont typeface="Arial" panose="020B0604020202020204" pitchFamily="34" charset="0"/>
              <a:buChar char="•"/>
            </a:pPr>
            <a:endParaRPr lang="en-US" sz="1900" dirty="0"/>
          </a:p>
          <a:p>
            <a:pPr>
              <a:lnSpc>
                <a:spcPct val="90000"/>
              </a:lnSpc>
              <a:spcAft>
                <a:spcPts val="600"/>
              </a:spcAft>
            </a:pPr>
            <a:r>
              <a:rPr lang="en-US" sz="1900" dirty="0">
                <a:solidFill>
                  <a:srgbClr val="2C1A0E"/>
                </a:solidFill>
              </a:rPr>
              <a:t>    1. Fue </a:t>
            </a:r>
            <a:r>
              <a:rPr lang="en-US" sz="1900" dirty="0" err="1">
                <a:solidFill>
                  <a:srgbClr val="2C1A0E"/>
                </a:solidFill>
              </a:rPr>
              <a:t>como</a:t>
            </a:r>
            <a:r>
              <a:rPr lang="en-US" sz="1900" dirty="0">
                <a:solidFill>
                  <a:srgbClr val="2C1A0E"/>
                </a:solidFill>
              </a:rPr>
              <a:t> </a:t>
            </a:r>
            <a:r>
              <a:rPr lang="en-US" sz="1900" dirty="0" err="1">
                <a:solidFill>
                  <a:srgbClr val="2C1A0E"/>
                </a:solidFill>
              </a:rPr>
              <a:t>si</a:t>
            </a:r>
            <a:r>
              <a:rPr lang="en-US" sz="1900" dirty="0">
                <a:solidFill>
                  <a:srgbClr val="2C1A0E"/>
                </a:solidFill>
              </a:rPr>
              <a:t> </a:t>
            </a:r>
            <a:r>
              <a:rPr lang="en-US" sz="1900" dirty="0" err="1">
                <a:solidFill>
                  <a:srgbClr val="2C1A0E"/>
                </a:solidFill>
              </a:rPr>
              <a:t>viera</a:t>
            </a:r>
            <a:r>
              <a:rPr lang="en-US" sz="1900" dirty="0">
                <a:solidFill>
                  <a:srgbClr val="2C1A0E"/>
                </a:solidFill>
              </a:rPr>
              <a:t> </a:t>
            </a:r>
            <a:r>
              <a:rPr lang="en-US" sz="1900" dirty="0" err="1">
                <a:solidFill>
                  <a:srgbClr val="2C1A0E"/>
                </a:solidFill>
              </a:rPr>
              <a:t>una</a:t>
            </a:r>
            <a:r>
              <a:rPr lang="en-US" sz="1900" dirty="0">
                <a:solidFill>
                  <a:srgbClr val="2C1A0E"/>
                </a:solidFill>
              </a:rPr>
              <a:t> estrella </a:t>
            </a:r>
            <a:r>
              <a:rPr lang="en-US" sz="1900" dirty="0" err="1">
                <a:solidFill>
                  <a:srgbClr val="2C1A0E"/>
                </a:solidFill>
              </a:rPr>
              <a:t>que</a:t>
            </a:r>
            <a:r>
              <a:rPr lang="en-US" sz="1900" dirty="0">
                <a:solidFill>
                  <a:srgbClr val="2C1A0E"/>
                </a:solidFill>
              </a:rPr>
              <a:t> le </a:t>
            </a:r>
            <a:r>
              <a:rPr lang="en-US" sz="1900" dirty="0" err="1">
                <a:solidFill>
                  <a:srgbClr val="2C1A0E"/>
                </a:solidFill>
              </a:rPr>
              <a:t>encaminaba</a:t>
            </a:r>
            <a:endParaRPr lang="en-US" sz="1900" dirty="0"/>
          </a:p>
          <a:p>
            <a:pPr>
              <a:lnSpc>
                <a:spcPct val="90000"/>
              </a:lnSpc>
              <a:spcAft>
                <a:spcPts val="600"/>
              </a:spcAft>
            </a:pPr>
            <a:r>
              <a:rPr lang="en-US" sz="1900" dirty="0">
                <a:solidFill>
                  <a:srgbClr val="2C1A0E"/>
                </a:solidFill>
              </a:rPr>
              <a:t>    2. </a:t>
            </a:r>
            <a:r>
              <a:rPr lang="en-US" sz="1900" dirty="0" err="1">
                <a:solidFill>
                  <a:srgbClr val="2C1A0E"/>
                </a:solidFill>
              </a:rPr>
              <a:t>Determinó</a:t>
            </a:r>
            <a:r>
              <a:rPr lang="en-US" sz="1900" dirty="0">
                <a:solidFill>
                  <a:srgbClr val="2C1A0E"/>
                </a:solidFill>
              </a:rPr>
              <a:t> de </a:t>
            </a:r>
            <a:r>
              <a:rPr lang="en-US" sz="1900" dirty="0" err="1">
                <a:solidFill>
                  <a:srgbClr val="2C1A0E"/>
                </a:solidFill>
              </a:rPr>
              <a:t>hablarle</a:t>
            </a:r>
            <a:r>
              <a:rPr lang="en-US" sz="1900" dirty="0">
                <a:solidFill>
                  <a:srgbClr val="2C1A0E"/>
                </a:solidFill>
              </a:rPr>
              <a:t> </a:t>
            </a:r>
            <a:r>
              <a:rPr lang="en-US" sz="1900" dirty="0" err="1">
                <a:solidFill>
                  <a:srgbClr val="2C1A0E"/>
                </a:solidFill>
              </a:rPr>
              <a:t>comedidamente</a:t>
            </a:r>
            <a:r>
              <a:rPr lang="en-US" sz="1900" dirty="0">
                <a:solidFill>
                  <a:srgbClr val="2C1A0E"/>
                </a:solidFill>
              </a:rPr>
              <a:t>.</a:t>
            </a:r>
          </a:p>
          <a:p>
            <a:pPr>
              <a:lnSpc>
                <a:spcPct val="90000"/>
              </a:lnSpc>
              <a:spcAft>
                <a:spcPts val="600"/>
              </a:spcAft>
            </a:pPr>
            <a:r>
              <a:rPr lang="en-US" sz="1900" dirty="0">
                <a:solidFill>
                  <a:srgbClr val="2C1A0E"/>
                </a:solidFill>
              </a:rPr>
              <a:t>    3. </a:t>
            </a:r>
            <a:r>
              <a:rPr lang="en-US" sz="1900" dirty="0" err="1">
                <a:solidFill>
                  <a:srgbClr val="2C1A0E"/>
                </a:solidFill>
              </a:rPr>
              <a:t>Redundará</a:t>
            </a:r>
            <a:r>
              <a:rPr lang="en-US" sz="1900" dirty="0">
                <a:solidFill>
                  <a:srgbClr val="2C1A0E"/>
                </a:solidFill>
              </a:rPr>
              <a:t> </a:t>
            </a:r>
            <a:r>
              <a:rPr lang="en-US" sz="1900" dirty="0" err="1">
                <a:solidFill>
                  <a:srgbClr val="2C1A0E"/>
                </a:solidFill>
              </a:rPr>
              <a:t>en</a:t>
            </a:r>
            <a:r>
              <a:rPr lang="en-US" sz="1900" dirty="0">
                <a:solidFill>
                  <a:srgbClr val="2C1A0E"/>
                </a:solidFill>
              </a:rPr>
              <a:t> </a:t>
            </a:r>
            <a:r>
              <a:rPr lang="en-US" sz="1900" dirty="0" err="1">
                <a:solidFill>
                  <a:srgbClr val="2C1A0E"/>
                </a:solidFill>
              </a:rPr>
              <a:t>alabanza</a:t>
            </a:r>
            <a:r>
              <a:rPr lang="en-US" sz="1900" dirty="0">
                <a:solidFill>
                  <a:srgbClr val="2C1A0E"/>
                </a:solidFill>
              </a:rPr>
              <a:t> </a:t>
            </a:r>
            <a:r>
              <a:rPr lang="en-US" sz="1900" dirty="0" err="1">
                <a:solidFill>
                  <a:srgbClr val="2C1A0E"/>
                </a:solidFill>
              </a:rPr>
              <a:t>vuestra</a:t>
            </a:r>
            <a:r>
              <a:rPr lang="en-US" sz="1900" dirty="0">
                <a:solidFill>
                  <a:srgbClr val="2C1A0E"/>
                </a:solidFill>
              </a:rPr>
              <a:t> y </a:t>
            </a:r>
            <a:r>
              <a:rPr lang="en-US" sz="1900" dirty="0" err="1">
                <a:solidFill>
                  <a:srgbClr val="2C1A0E"/>
                </a:solidFill>
              </a:rPr>
              <a:t>en</a:t>
            </a:r>
            <a:r>
              <a:rPr lang="en-US" sz="1900" dirty="0">
                <a:solidFill>
                  <a:srgbClr val="2C1A0E"/>
                </a:solidFill>
              </a:rPr>
              <a:t> pro del </a:t>
            </a:r>
            <a:r>
              <a:rPr lang="en-US" sz="1900" dirty="0" err="1">
                <a:solidFill>
                  <a:srgbClr val="2C1A0E"/>
                </a:solidFill>
              </a:rPr>
              <a:t>género</a:t>
            </a:r>
            <a:r>
              <a:rPr lang="en-US" sz="1900" dirty="0">
                <a:solidFill>
                  <a:srgbClr val="2C1A0E"/>
                </a:solidFill>
              </a:rPr>
              <a:t> </a:t>
            </a:r>
            <a:r>
              <a:rPr lang="en-US" sz="1900" dirty="0" err="1">
                <a:solidFill>
                  <a:srgbClr val="2C1A0E"/>
                </a:solidFill>
              </a:rPr>
              <a:t>humano</a:t>
            </a:r>
            <a:endParaRPr lang="en-US" sz="1900" dirty="0"/>
          </a:p>
          <a:p>
            <a:pPr>
              <a:lnSpc>
                <a:spcPct val="90000"/>
              </a:lnSpc>
              <a:spcAft>
                <a:spcPts val="600"/>
              </a:spcAft>
            </a:pPr>
            <a:r>
              <a:rPr lang="en-US" sz="1900" dirty="0">
                <a:solidFill>
                  <a:srgbClr val="2C1A0E"/>
                </a:solidFill>
              </a:rPr>
              <a:t>    4. El </a:t>
            </a:r>
            <a:r>
              <a:rPr lang="en-US" sz="1900" dirty="0" err="1">
                <a:solidFill>
                  <a:srgbClr val="2C1A0E"/>
                </a:solidFill>
              </a:rPr>
              <a:t>ventero</a:t>
            </a:r>
            <a:r>
              <a:rPr lang="en-US" sz="1900" dirty="0">
                <a:solidFill>
                  <a:srgbClr val="2C1A0E"/>
                </a:solidFill>
              </a:rPr>
              <a:t>, </a:t>
            </a:r>
            <a:r>
              <a:rPr lang="en-US" sz="1900" dirty="0" err="1">
                <a:solidFill>
                  <a:srgbClr val="2C1A0E"/>
                </a:solidFill>
              </a:rPr>
              <a:t>que</a:t>
            </a:r>
            <a:r>
              <a:rPr lang="en-US" sz="1900" dirty="0">
                <a:solidFill>
                  <a:srgbClr val="2C1A0E"/>
                </a:solidFill>
              </a:rPr>
              <a:t> era un poco </a:t>
            </a:r>
            <a:r>
              <a:rPr lang="en-US" sz="1900" dirty="0" err="1">
                <a:solidFill>
                  <a:srgbClr val="2C1A0E"/>
                </a:solidFill>
              </a:rPr>
              <a:t>socarrón</a:t>
            </a:r>
            <a:r>
              <a:rPr lang="en-US" sz="1900" dirty="0">
                <a:solidFill>
                  <a:srgbClr val="2C1A0E"/>
                </a:solidFill>
              </a:rPr>
              <a:t> </a:t>
            </a:r>
          </a:p>
          <a:p>
            <a:pPr>
              <a:lnSpc>
                <a:spcPct val="90000"/>
              </a:lnSpc>
              <a:spcAft>
                <a:spcPts val="600"/>
              </a:spcAft>
            </a:pPr>
            <a:r>
              <a:rPr lang="en-US" sz="1900" dirty="0">
                <a:solidFill>
                  <a:srgbClr val="2C1A0E"/>
                </a:solidFill>
              </a:rPr>
              <a:t>    5. </a:t>
            </a:r>
            <a:r>
              <a:rPr lang="en-US" sz="1900" dirty="0" err="1">
                <a:solidFill>
                  <a:srgbClr val="2C1A0E"/>
                </a:solidFill>
              </a:rPr>
              <a:t>Determinó</a:t>
            </a:r>
            <a:r>
              <a:rPr lang="en-US" sz="1900" dirty="0">
                <a:solidFill>
                  <a:srgbClr val="2C1A0E"/>
                </a:solidFill>
              </a:rPr>
              <a:t> de </a:t>
            </a:r>
            <a:r>
              <a:rPr lang="en-US" sz="1900" dirty="0" err="1">
                <a:solidFill>
                  <a:srgbClr val="2C1A0E"/>
                </a:solidFill>
              </a:rPr>
              <a:t>seguirle</a:t>
            </a:r>
            <a:r>
              <a:rPr lang="en-US" sz="1900" dirty="0">
                <a:solidFill>
                  <a:srgbClr val="2C1A0E"/>
                </a:solidFill>
              </a:rPr>
              <a:t> el humor</a:t>
            </a:r>
          </a:p>
          <a:p>
            <a:pPr>
              <a:lnSpc>
                <a:spcPct val="90000"/>
              </a:lnSpc>
              <a:spcAft>
                <a:spcPts val="600"/>
              </a:spcAft>
            </a:pPr>
            <a:r>
              <a:rPr lang="en-US" sz="1900" dirty="0">
                <a:solidFill>
                  <a:srgbClr val="2C1A0E"/>
                </a:solidFill>
              </a:rPr>
              <a:t>    6. </a:t>
            </a:r>
            <a:r>
              <a:rPr lang="en-US" sz="1900" dirty="0" err="1">
                <a:solidFill>
                  <a:srgbClr val="2C1A0E"/>
                </a:solidFill>
              </a:rPr>
              <a:t>Advertido</a:t>
            </a:r>
            <a:r>
              <a:rPr lang="en-US" sz="1900" dirty="0">
                <a:solidFill>
                  <a:srgbClr val="2C1A0E"/>
                </a:solidFill>
              </a:rPr>
              <a:t> y </a:t>
            </a:r>
            <a:r>
              <a:rPr lang="en-US" sz="1900" dirty="0" err="1">
                <a:solidFill>
                  <a:srgbClr val="2C1A0E"/>
                </a:solidFill>
              </a:rPr>
              <a:t>medroso</a:t>
            </a:r>
            <a:r>
              <a:rPr lang="en-US" sz="1900" dirty="0">
                <a:solidFill>
                  <a:srgbClr val="2C1A0E"/>
                </a:solidFill>
              </a:rPr>
              <a:t> </a:t>
            </a:r>
            <a:r>
              <a:rPr lang="en-US" sz="1900" dirty="0" err="1">
                <a:solidFill>
                  <a:srgbClr val="2C1A0E"/>
                </a:solidFill>
              </a:rPr>
              <a:t>desto</a:t>
            </a:r>
            <a:r>
              <a:rPr lang="en-US" sz="1900" dirty="0">
                <a:solidFill>
                  <a:srgbClr val="2C1A0E"/>
                </a:solidFill>
              </a:rPr>
              <a:t> el castellano</a:t>
            </a:r>
          </a:p>
          <a:p>
            <a:pPr>
              <a:lnSpc>
                <a:spcPct val="90000"/>
              </a:lnSpc>
              <a:spcAft>
                <a:spcPts val="600"/>
              </a:spcAft>
            </a:pPr>
            <a:r>
              <a:rPr lang="en-US" sz="1900" dirty="0">
                <a:solidFill>
                  <a:srgbClr val="2C1A0E"/>
                </a:solidFill>
              </a:rPr>
              <a:t>    7. Fue </a:t>
            </a:r>
            <a:r>
              <a:rPr lang="en-US" sz="1900" dirty="0" err="1">
                <a:solidFill>
                  <a:srgbClr val="2C1A0E"/>
                </a:solidFill>
              </a:rPr>
              <a:t>menester</a:t>
            </a:r>
            <a:r>
              <a:rPr lang="en-US" sz="1900" dirty="0">
                <a:solidFill>
                  <a:srgbClr val="2C1A0E"/>
                </a:solidFill>
              </a:rPr>
              <a:t> </a:t>
            </a:r>
            <a:r>
              <a:rPr lang="en-US" sz="1900" dirty="0" err="1">
                <a:solidFill>
                  <a:srgbClr val="2C1A0E"/>
                </a:solidFill>
              </a:rPr>
              <a:t>poca</a:t>
            </a:r>
            <a:r>
              <a:rPr lang="en-US" sz="1900" dirty="0">
                <a:solidFill>
                  <a:srgbClr val="2C1A0E"/>
                </a:solidFill>
              </a:rPr>
              <a:t> para no </a:t>
            </a:r>
            <a:r>
              <a:rPr lang="en-US" sz="1900" dirty="0" err="1">
                <a:solidFill>
                  <a:srgbClr val="2C1A0E"/>
                </a:solidFill>
              </a:rPr>
              <a:t>reventar</a:t>
            </a:r>
            <a:r>
              <a:rPr lang="en-US" sz="1900" dirty="0">
                <a:solidFill>
                  <a:srgbClr val="2C1A0E"/>
                </a:solidFill>
              </a:rPr>
              <a:t> de </a:t>
            </a:r>
            <a:r>
              <a:rPr lang="en-US" sz="1900" dirty="0" err="1">
                <a:solidFill>
                  <a:srgbClr val="2C1A0E"/>
                </a:solidFill>
              </a:rPr>
              <a:t>risa</a:t>
            </a:r>
            <a:r>
              <a:rPr lang="en-US" sz="1900" dirty="0">
                <a:solidFill>
                  <a:srgbClr val="2C1A0E"/>
                </a:solidFill>
              </a:rPr>
              <a:t> a </a:t>
            </a:r>
            <a:r>
              <a:rPr lang="en-US" sz="1900" dirty="0" err="1">
                <a:solidFill>
                  <a:srgbClr val="2C1A0E"/>
                </a:solidFill>
              </a:rPr>
              <a:t>cada</a:t>
            </a:r>
            <a:r>
              <a:rPr lang="en-US" sz="1900" dirty="0">
                <a:solidFill>
                  <a:srgbClr val="2C1A0E"/>
                </a:solidFill>
              </a:rPr>
              <a:t> punto de la </a:t>
            </a:r>
            <a:r>
              <a:rPr lang="en-US" sz="1900" dirty="0" err="1">
                <a:solidFill>
                  <a:srgbClr val="2C1A0E"/>
                </a:solidFill>
              </a:rPr>
              <a:t>ceremonia</a:t>
            </a:r>
            <a:endParaRPr lang="en-US" sz="1900" dirty="0"/>
          </a:p>
          <a:p>
            <a:pPr>
              <a:lnSpc>
                <a:spcPct val="90000"/>
              </a:lnSpc>
              <a:spcAft>
                <a:spcPts val="600"/>
              </a:spcAft>
            </a:pPr>
            <a:r>
              <a:rPr lang="en-US" sz="1900" dirty="0">
                <a:solidFill>
                  <a:srgbClr val="2C1A0E"/>
                </a:solidFill>
              </a:rPr>
              <a:t>    8. Dios </a:t>
            </a:r>
            <a:r>
              <a:rPr lang="en-US" sz="1900" dirty="0" err="1">
                <a:solidFill>
                  <a:srgbClr val="2C1A0E"/>
                </a:solidFill>
              </a:rPr>
              <a:t>haga</a:t>
            </a:r>
            <a:r>
              <a:rPr lang="en-US" sz="1900" dirty="0">
                <a:solidFill>
                  <a:srgbClr val="2C1A0E"/>
                </a:solidFill>
              </a:rPr>
              <a:t> a </a:t>
            </a:r>
            <a:r>
              <a:rPr lang="en-US" sz="1900" dirty="0" err="1">
                <a:solidFill>
                  <a:srgbClr val="2C1A0E"/>
                </a:solidFill>
              </a:rPr>
              <a:t>vuestra</a:t>
            </a:r>
            <a:r>
              <a:rPr lang="en-US" sz="1900" dirty="0">
                <a:solidFill>
                  <a:srgbClr val="2C1A0E"/>
                </a:solidFill>
              </a:rPr>
              <a:t> </a:t>
            </a:r>
            <a:r>
              <a:rPr lang="en-US" sz="1900" dirty="0" err="1">
                <a:solidFill>
                  <a:srgbClr val="2C1A0E"/>
                </a:solidFill>
              </a:rPr>
              <a:t>merced</a:t>
            </a:r>
            <a:r>
              <a:rPr lang="en-US" sz="1900" dirty="0">
                <a:solidFill>
                  <a:srgbClr val="2C1A0E"/>
                </a:solidFill>
              </a:rPr>
              <a:t> </a:t>
            </a:r>
            <a:r>
              <a:rPr lang="en-US" sz="1900" dirty="0" err="1">
                <a:solidFill>
                  <a:srgbClr val="2C1A0E"/>
                </a:solidFill>
              </a:rPr>
              <a:t>muy</a:t>
            </a:r>
            <a:r>
              <a:rPr lang="en-US" sz="1900" dirty="0">
                <a:solidFill>
                  <a:srgbClr val="2C1A0E"/>
                </a:solidFill>
              </a:rPr>
              <a:t> </a:t>
            </a:r>
            <a:r>
              <a:rPr lang="en-US" sz="1900" dirty="0" err="1">
                <a:solidFill>
                  <a:srgbClr val="2C1A0E"/>
                </a:solidFill>
              </a:rPr>
              <a:t>venturoso</a:t>
            </a:r>
            <a:r>
              <a:rPr lang="en-US" sz="1900" dirty="0">
                <a:solidFill>
                  <a:srgbClr val="2C1A0E"/>
                </a:solidFill>
              </a:rPr>
              <a:t> caballero y le </a:t>
            </a:r>
            <a:r>
              <a:rPr lang="en-US" sz="1900" dirty="0" err="1">
                <a:solidFill>
                  <a:srgbClr val="2C1A0E"/>
                </a:solidFill>
              </a:rPr>
              <a:t>dé</a:t>
            </a:r>
            <a:r>
              <a:rPr lang="en-US" sz="1900" dirty="0">
                <a:solidFill>
                  <a:srgbClr val="2C1A0E"/>
                </a:solidFill>
              </a:rPr>
              <a:t> </a:t>
            </a:r>
            <a:r>
              <a:rPr lang="en-US" sz="1900" dirty="0" err="1">
                <a:solidFill>
                  <a:srgbClr val="2C1A0E"/>
                </a:solidFill>
              </a:rPr>
              <a:t>ventura</a:t>
            </a:r>
            <a:r>
              <a:rPr lang="en-US" sz="1900" dirty="0">
                <a:solidFill>
                  <a:srgbClr val="2C1A0E"/>
                </a:solidFill>
              </a:rPr>
              <a:t> </a:t>
            </a:r>
            <a:r>
              <a:rPr lang="en-US" sz="1900" dirty="0" err="1">
                <a:solidFill>
                  <a:srgbClr val="2C1A0E"/>
                </a:solidFill>
              </a:rPr>
              <a:t>en</a:t>
            </a:r>
            <a:r>
              <a:rPr lang="en-US" sz="1900" dirty="0">
                <a:solidFill>
                  <a:srgbClr val="2C1A0E"/>
                </a:solidFill>
              </a:rPr>
              <a:t> </a:t>
            </a:r>
            <a:r>
              <a:rPr lang="en-US" sz="1900" dirty="0" err="1">
                <a:solidFill>
                  <a:srgbClr val="2C1A0E"/>
                </a:solidFill>
              </a:rPr>
              <a:t>lides</a:t>
            </a:r>
            <a:endParaRPr lang="en-US" sz="1900" dirty="0"/>
          </a:p>
          <a:p>
            <a:pPr>
              <a:lnSpc>
                <a:spcPct val="90000"/>
              </a:lnSpc>
              <a:spcAft>
                <a:spcPts val="600"/>
              </a:spcAft>
            </a:pPr>
            <a:r>
              <a:rPr lang="en-US" sz="1900" dirty="0">
                <a:solidFill>
                  <a:srgbClr val="2C1A0E"/>
                </a:solidFill>
              </a:rPr>
              <a:t>    9. </a:t>
            </a:r>
            <a:r>
              <a:rPr lang="en-US" sz="1900" dirty="0" err="1">
                <a:solidFill>
                  <a:srgbClr val="2C1A0E"/>
                </a:solidFill>
              </a:rPr>
              <a:t>Hechas</a:t>
            </a:r>
            <a:r>
              <a:rPr lang="en-US" sz="1900" dirty="0">
                <a:solidFill>
                  <a:srgbClr val="2C1A0E"/>
                </a:solidFill>
              </a:rPr>
              <a:t>, </a:t>
            </a:r>
            <a:r>
              <a:rPr lang="en-US" sz="1900" dirty="0" err="1">
                <a:solidFill>
                  <a:srgbClr val="2C1A0E"/>
                </a:solidFill>
              </a:rPr>
              <a:t>pues</a:t>
            </a:r>
            <a:r>
              <a:rPr lang="en-US" sz="1900" dirty="0">
                <a:solidFill>
                  <a:srgbClr val="2C1A0E"/>
                </a:solidFill>
              </a:rPr>
              <a:t>, de </a:t>
            </a:r>
            <a:r>
              <a:rPr lang="en-US" sz="1900" dirty="0" err="1">
                <a:solidFill>
                  <a:srgbClr val="2C1A0E"/>
                </a:solidFill>
              </a:rPr>
              <a:t>galope</a:t>
            </a:r>
            <a:r>
              <a:rPr lang="en-US" sz="1900" dirty="0">
                <a:solidFill>
                  <a:srgbClr val="2C1A0E"/>
                </a:solidFill>
              </a:rPr>
              <a:t> y </a:t>
            </a:r>
            <a:r>
              <a:rPr lang="en-US" sz="1900" dirty="0" err="1">
                <a:solidFill>
                  <a:srgbClr val="2C1A0E"/>
                </a:solidFill>
              </a:rPr>
              <a:t>aprisa</a:t>
            </a:r>
            <a:r>
              <a:rPr lang="en-US" sz="1900" dirty="0">
                <a:solidFill>
                  <a:srgbClr val="2C1A0E"/>
                </a:solidFill>
              </a:rPr>
              <a:t> las hasta </a:t>
            </a:r>
            <a:r>
              <a:rPr lang="en-US" sz="1900" dirty="0" err="1">
                <a:solidFill>
                  <a:srgbClr val="2C1A0E"/>
                </a:solidFill>
              </a:rPr>
              <a:t>allí</a:t>
            </a:r>
            <a:r>
              <a:rPr lang="en-US" sz="1900" dirty="0">
                <a:solidFill>
                  <a:srgbClr val="2C1A0E"/>
                </a:solidFill>
              </a:rPr>
              <a:t> </a:t>
            </a:r>
            <a:r>
              <a:rPr lang="en-US" sz="1900" dirty="0" err="1">
                <a:solidFill>
                  <a:srgbClr val="2C1A0E"/>
                </a:solidFill>
              </a:rPr>
              <a:t>nunca</a:t>
            </a:r>
            <a:r>
              <a:rPr lang="en-US" sz="1900" dirty="0">
                <a:solidFill>
                  <a:srgbClr val="2C1A0E"/>
                </a:solidFill>
              </a:rPr>
              <a:t> vistas </a:t>
            </a:r>
            <a:r>
              <a:rPr lang="en-US" sz="1900" dirty="0" err="1">
                <a:solidFill>
                  <a:srgbClr val="2C1A0E"/>
                </a:solidFill>
              </a:rPr>
              <a:t>ceremonias</a:t>
            </a:r>
            <a:endParaRPr lang="en-US" sz="1900" dirty="0"/>
          </a:p>
          <a:p>
            <a:pPr>
              <a:lnSpc>
                <a:spcPct val="90000"/>
              </a:lnSpc>
              <a:spcAft>
                <a:spcPts val="600"/>
              </a:spcAft>
            </a:pPr>
            <a:endParaRPr lang="en-US" sz="1900" dirty="0"/>
          </a:p>
          <a:p>
            <a:pPr>
              <a:lnSpc>
                <a:spcPct val="90000"/>
              </a:lnSpc>
              <a:spcAft>
                <a:spcPts val="600"/>
              </a:spcAft>
            </a:pPr>
            <a:r>
              <a:rPr lang="en-US" sz="1900" dirty="0">
                <a:solidFill>
                  <a:srgbClr val="2C1A0E"/>
                </a:solidFill>
              </a:rPr>
              <a:t> a. Tratar a </a:t>
            </a:r>
            <a:r>
              <a:rPr lang="en-US" sz="1900" dirty="0" err="1">
                <a:solidFill>
                  <a:srgbClr val="2C1A0E"/>
                </a:solidFill>
              </a:rPr>
              <a:t>alguien</a:t>
            </a:r>
            <a:r>
              <a:rPr lang="en-US" sz="1900" dirty="0">
                <a:solidFill>
                  <a:srgbClr val="2C1A0E"/>
                </a:solidFill>
              </a:rPr>
              <a:t> con </a:t>
            </a:r>
            <a:r>
              <a:rPr lang="en-US" sz="1900" dirty="0" err="1">
                <a:solidFill>
                  <a:srgbClr val="2C1A0E"/>
                </a:solidFill>
              </a:rPr>
              <a:t>cortesía</a:t>
            </a:r>
            <a:r>
              <a:rPr lang="en-US" sz="1900" dirty="0">
                <a:solidFill>
                  <a:srgbClr val="2C1A0E"/>
                </a:solidFill>
              </a:rPr>
              <a:t>, b. Encontrar </a:t>
            </a:r>
            <a:r>
              <a:rPr lang="en-US" sz="1900" dirty="0" err="1">
                <a:solidFill>
                  <a:srgbClr val="2C1A0E"/>
                </a:solidFill>
              </a:rPr>
              <a:t>una</a:t>
            </a:r>
            <a:r>
              <a:rPr lang="en-US" sz="1900" dirty="0">
                <a:solidFill>
                  <a:srgbClr val="2C1A0E"/>
                </a:solidFill>
              </a:rPr>
              <a:t> </a:t>
            </a:r>
            <a:r>
              <a:rPr lang="en-US" sz="1900" dirty="0" err="1">
                <a:solidFill>
                  <a:srgbClr val="2C1A0E"/>
                </a:solidFill>
              </a:rPr>
              <a:t>señal</a:t>
            </a:r>
            <a:r>
              <a:rPr lang="en-US" sz="1900" dirty="0">
                <a:solidFill>
                  <a:srgbClr val="2C1A0E"/>
                </a:solidFill>
              </a:rPr>
              <a:t> o </a:t>
            </a:r>
            <a:r>
              <a:rPr lang="en-US" sz="1900" dirty="0" err="1">
                <a:solidFill>
                  <a:srgbClr val="2C1A0E"/>
                </a:solidFill>
              </a:rPr>
              <a:t>guía</a:t>
            </a:r>
            <a:r>
              <a:rPr lang="en-US" sz="1900" dirty="0">
                <a:solidFill>
                  <a:srgbClr val="2C1A0E"/>
                </a:solidFill>
              </a:rPr>
              <a:t>, c. </a:t>
            </a:r>
            <a:r>
              <a:rPr lang="en-US" sz="1900" dirty="0" err="1">
                <a:solidFill>
                  <a:srgbClr val="2C1A0E"/>
                </a:solidFill>
              </a:rPr>
              <a:t>Será</a:t>
            </a:r>
            <a:r>
              <a:rPr lang="en-US" sz="1900" dirty="0">
                <a:solidFill>
                  <a:srgbClr val="2C1A0E"/>
                </a:solidFill>
              </a:rPr>
              <a:t> </a:t>
            </a:r>
            <a:r>
              <a:rPr lang="en-US" sz="1900" dirty="0" err="1">
                <a:solidFill>
                  <a:srgbClr val="2C1A0E"/>
                </a:solidFill>
              </a:rPr>
              <a:t>beneficioso</a:t>
            </a:r>
            <a:r>
              <a:rPr lang="en-US" sz="1900" dirty="0">
                <a:solidFill>
                  <a:srgbClr val="2C1A0E"/>
                </a:solidFill>
              </a:rPr>
              <a:t>,               d. A </a:t>
            </a:r>
            <a:r>
              <a:rPr lang="en-US" sz="1900" dirty="0" err="1">
                <a:solidFill>
                  <a:srgbClr val="2C1A0E"/>
                </a:solidFill>
              </a:rPr>
              <a:t>toda</a:t>
            </a:r>
            <a:r>
              <a:rPr lang="en-US" sz="1900" dirty="0">
                <a:solidFill>
                  <a:srgbClr val="2C1A0E"/>
                </a:solidFill>
              </a:rPr>
              <a:t> </a:t>
            </a:r>
            <a:r>
              <a:rPr lang="en-US" sz="1900" dirty="0" err="1">
                <a:solidFill>
                  <a:srgbClr val="2C1A0E"/>
                </a:solidFill>
              </a:rPr>
              <a:t>prisa</a:t>
            </a:r>
            <a:r>
              <a:rPr lang="en-US" sz="1900" dirty="0">
                <a:solidFill>
                  <a:srgbClr val="2C1A0E"/>
                </a:solidFill>
              </a:rPr>
              <a:t>, e. Tener fortuna,  f. Ser </a:t>
            </a:r>
            <a:r>
              <a:rPr lang="en-US" sz="1900" dirty="0" err="1">
                <a:solidFill>
                  <a:srgbClr val="2C1A0E"/>
                </a:solidFill>
              </a:rPr>
              <a:t>cauteloso</a:t>
            </a:r>
            <a:r>
              <a:rPr lang="en-US" sz="1900" dirty="0">
                <a:solidFill>
                  <a:srgbClr val="2C1A0E"/>
                </a:solidFill>
              </a:rPr>
              <a:t>, g. </a:t>
            </a:r>
            <a:r>
              <a:rPr lang="en-US" sz="1900" dirty="0" err="1">
                <a:solidFill>
                  <a:srgbClr val="2C1A0E"/>
                </a:solidFill>
              </a:rPr>
              <a:t>Controlar</a:t>
            </a:r>
            <a:r>
              <a:rPr lang="en-US" sz="1900" dirty="0">
                <a:solidFill>
                  <a:srgbClr val="2C1A0E"/>
                </a:solidFill>
              </a:rPr>
              <a:t> la </a:t>
            </a:r>
            <a:r>
              <a:rPr lang="en-US" sz="1900" dirty="0" err="1">
                <a:solidFill>
                  <a:srgbClr val="2C1A0E"/>
                </a:solidFill>
              </a:rPr>
              <a:t>risa</a:t>
            </a:r>
            <a:r>
              <a:rPr lang="en-US" sz="1900" dirty="0">
                <a:solidFill>
                  <a:srgbClr val="2C1A0E"/>
                </a:solidFill>
              </a:rPr>
              <a:t>, h. </a:t>
            </a:r>
            <a:r>
              <a:rPr lang="en-US" sz="1900" dirty="0" err="1">
                <a:solidFill>
                  <a:srgbClr val="2C1A0E"/>
                </a:solidFill>
              </a:rPr>
              <a:t>Seguir</a:t>
            </a:r>
            <a:r>
              <a:rPr lang="en-US" sz="1900" dirty="0">
                <a:solidFill>
                  <a:srgbClr val="2C1A0E"/>
                </a:solidFill>
              </a:rPr>
              <a:t> la </a:t>
            </a:r>
            <a:r>
              <a:rPr lang="en-US" sz="1900" dirty="0" err="1">
                <a:solidFill>
                  <a:srgbClr val="2C1A0E"/>
                </a:solidFill>
              </a:rPr>
              <a:t>corriente</a:t>
            </a:r>
            <a:r>
              <a:rPr lang="en-US" sz="1900" dirty="0">
                <a:solidFill>
                  <a:srgbClr val="2C1A0E"/>
                </a:solidFill>
              </a:rPr>
              <a:t>, </a:t>
            </a:r>
            <a:r>
              <a:rPr lang="en-US" sz="1900" dirty="0" err="1">
                <a:solidFill>
                  <a:srgbClr val="2C1A0E"/>
                </a:solidFill>
              </a:rPr>
              <a:t>i</a:t>
            </a:r>
            <a:r>
              <a:rPr lang="en-US" sz="1900" dirty="0">
                <a:solidFill>
                  <a:srgbClr val="2C1A0E"/>
                </a:solidFill>
              </a:rPr>
              <a:t>.  Era </a:t>
            </a:r>
            <a:r>
              <a:rPr lang="en-US" sz="1900" dirty="0" err="1">
                <a:solidFill>
                  <a:srgbClr val="2C1A0E"/>
                </a:solidFill>
              </a:rPr>
              <a:t>burlón</a:t>
            </a:r>
            <a:endParaRPr lang="en-US" sz="1900" dirty="0"/>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sz="500" dirty="0"/>
          </a:p>
          <a:p>
            <a:pPr indent="-228600">
              <a:lnSpc>
                <a:spcPct val="90000"/>
              </a:lnSpc>
              <a:spcAft>
                <a:spcPts val="600"/>
              </a:spcAft>
              <a:buFont typeface="Arial" panose="020B0604020202020204" pitchFamily="34" charset="0"/>
              <a:buChar char="•"/>
            </a:pPr>
            <a:endParaRPr lang="en-US" sz="500" dirty="0"/>
          </a:p>
        </p:txBody>
      </p:sp>
      <p:pic>
        <p:nvPicPr>
          <p:cNvPr id="4" name="Imagen 3">
            <a:extLst>
              <a:ext uri="{FF2B5EF4-FFF2-40B4-BE49-F238E27FC236}">
                <a16:creationId xmlns:a16="http://schemas.microsoft.com/office/drawing/2014/main" id="{FC657559-1C41-8AAF-C8F3-4C211ED87527}"/>
              </a:ext>
            </a:extLst>
          </p:cNvPr>
          <p:cNvPicPr>
            <a:picLocks noChangeAspect="1"/>
          </p:cNvPicPr>
          <p:nvPr/>
        </p:nvPicPr>
        <p:blipFill>
          <a:blip r:embed="rId2"/>
          <a:srcRect r="781" b="1"/>
          <a:stretch>
            <a:fillRect/>
          </a:stretch>
        </p:blipFill>
        <p:spPr>
          <a:xfrm>
            <a:off x="7583214" y="10"/>
            <a:ext cx="4608786" cy="6857990"/>
          </a:xfrm>
          <a:prstGeom prst="rect">
            <a:avLst/>
          </a:prstGeom>
          <a:effectLst/>
        </p:spPr>
      </p:pic>
    </p:spTree>
    <p:extLst>
      <p:ext uri="{BB962C8B-B14F-4D97-AF65-F5344CB8AC3E}">
        <p14:creationId xmlns:p14="http://schemas.microsoft.com/office/powerpoint/2010/main" val="1584025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106CED5-EDA2-0A97-2DB7-DA45E8ED840C}"/>
              </a:ext>
            </a:extLst>
          </p:cNvPr>
          <p:cNvPicPr>
            <a:picLocks noChangeAspect="1"/>
          </p:cNvPicPr>
          <p:nvPr/>
        </p:nvPicPr>
        <p:blipFill>
          <a:blip r:embed="rId2"/>
          <a:srcRect t="17893" r="-3" b="1218"/>
          <a:stretch>
            <a:fillRect/>
          </a:stretch>
        </p:blipFill>
        <p:spPr>
          <a:xfrm>
            <a:off x="2" y="1587"/>
            <a:ext cx="4666591"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2" name="CuadroTexto 1">
            <a:extLst>
              <a:ext uri="{FF2B5EF4-FFF2-40B4-BE49-F238E27FC236}">
                <a16:creationId xmlns:a16="http://schemas.microsoft.com/office/drawing/2014/main" id="{21153DFB-EA74-CFAF-4308-0F3336D31159}"/>
              </a:ext>
            </a:extLst>
          </p:cNvPr>
          <p:cNvSpPr txBox="1"/>
          <p:nvPr/>
        </p:nvSpPr>
        <p:spPr>
          <a:xfrm>
            <a:off x="4855780" y="157656"/>
            <a:ext cx="7094482" cy="6209806"/>
          </a:xfrm>
          <a:prstGeom prst="rect">
            <a:avLst/>
          </a:prstGeom>
        </p:spPr>
        <p:txBody>
          <a:bodyPr vert="horz" lIns="91440" tIns="45720" rIns="91440" bIns="45720" rtlCol="0">
            <a:normAutofit fontScale="92500" lnSpcReduction="20000"/>
          </a:bodyPr>
          <a:lstStyle/>
          <a:p>
            <a:pPr>
              <a:lnSpc>
                <a:spcPct val="90000"/>
              </a:lnSpc>
              <a:spcAft>
                <a:spcPts val="600"/>
              </a:spcAft>
            </a:pPr>
            <a:r>
              <a:rPr lang="en-US" dirty="0">
                <a:solidFill>
                  <a:srgbClr val="2C1A0E"/>
                </a:solidFill>
              </a:rPr>
              <a:t>6. </a:t>
            </a:r>
            <a:r>
              <a:rPr lang="en-US" dirty="0" err="1"/>
              <a:t>Gramática</a:t>
            </a:r>
            <a:r>
              <a:rPr lang="en-US" dirty="0">
                <a:solidFill>
                  <a:srgbClr val="2C1A0E"/>
                </a:solidFill>
              </a:rPr>
              <a:t>  ¿</a:t>
            </a:r>
            <a:r>
              <a:rPr lang="en-US" dirty="0" err="1">
                <a:solidFill>
                  <a:srgbClr val="2C1A0E"/>
                </a:solidFill>
              </a:rPr>
              <a:t>Conoces</a:t>
            </a:r>
            <a:r>
              <a:rPr lang="en-US" dirty="0">
                <a:solidFill>
                  <a:srgbClr val="2C1A0E"/>
                </a:solidFill>
              </a:rPr>
              <a:t> la </a:t>
            </a:r>
            <a:r>
              <a:rPr lang="en-US" dirty="0" err="1">
                <a:solidFill>
                  <a:srgbClr val="2C1A0E"/>
                </a:solidFill>
              </a:rPr>
              <a:t>estructura</a:t>
            </a:r>
            <a:r>
              <a:rPr lang="en-US" dirty="0">
                <a:solidFill>
                  <a:srgbClr val="2C1A0E"/>
                </a:solidFill>
              </a:rPr>
              <a:t> </a:t>
            </a:r>
            <a:r>
              <a:rPr lang="en-US" dirty="0" err="1">
                <a:solidFill>
                  <a:srgbClr val="2C1A0E"/>
                </a:solidFill>
              </a:rPr>
              <a:t>subrayada</a:t>
            </a:r>
            <a:r>
              <a:rPr lang="en-US" dirty="0">
                <a:solidFill>
                  <a:srgbClr val="2C1A0E"/>
                </a:solidFill>
              </a:rPr>
              <a:t>? ¿</a:t>
            </a:r>
            <a:r>
              <a:rPr lang="en-US" dirty="0" err="1">
                <a:solidFill>
                  <a:srgbClr val="2C1A0E"/>
                </a:solidFill>
              </a:rPr>
              <a:t>qué</a:t>
            </a:r>
            <a:r>
              <a:rPr lang="en-US" dirty="0">
                <a:solidFill>
                  <a:srgbClr val="2C1A0E"/>
                </a:solidFill>
              </a:rPr>
              <a:t> </a:t>
            </a:r>
            <a:r>
              <a:rPr lang="en-US" dirty="0" err="1">
                <a:solidFill>
                  <a:srgbClr val="2C1A0E"/>
                </a:solidFill>
              </a:rPr>
              <a:t>tiempo</a:t>
            </a:r>
            <a:r>
              <a:rPr lang="en-US" dirty="0">
                <a:solidFill>
                  <a:srgbClr val="2C1A0E"/>
                </a:solidFill>
              </a:rPr>
              <a:t> verbal    </a:t>
            </a:r>
          </a:p>
          <a:p>
            <a:pPr>
              <a:lnSpc>
                <a:spcPct val="90000"/>
              </a:lnSpc>
              <a:spcAft>
                <a:spcPts val="600"/>
              </a:spcAft>
            </a:pPr>
            <a:r>
              <a:rPr lang="en-US" dirty="0">
                <a:solidFill>
                  <a:srgbClr val="2C1A0E"/>
                </a:solidFill>
              </a:rPr>
              <a:t>     </a:t>
            </a:r>
            <a:r>
              <a:rPr lang="en-US" dirty="0" err="1">
                <a:solidFill>
                  <a:srgbClr val="2C1A0E"/>
                </a:solidFill>
              </a:rPr>
              <a:t>utiliza</a:t>
            </a:r>
            <a:r>
              <a:rPr lang="en-US" dirty="0">
                <a:solidFill>
                  <a:srgbClr val="2C1A0E"/>
                </a:solidFill>
              </a:rPr>
              <a:t>? ¿La </a:t>
            </a:r>
            <a:r>
              <a:rPr lang="en-US" dirty="0" err="1">
                <a:solidFill>
                  <a:srgbClr val="2C1A0E"/>
                </a:solidFill>
              </a:rPr>
              <a:t>utlizamos</a:t>
            </a:r>
            <a:r>
              <a:rPr lang="en-US" dirty="0">
                <a:solidFill>
                  <a:srgbClr val="2C1A0E"/>
                </a:solidFill>
              </a:rPr>
              <a:t> para </a:t>
            </a:r>
            <a:r>
              <a:rPr lang="en-US" dirty="0" err="1">
                <a:solidFill>
                  <a:srgbClr val="2C1A0E"/>
                </a:solidFill>
              </a:rPr>
              <a:t>hacer</a:t>
            </a:r>
            <a:r>
              <a:rPr lang="en-US" dirty="0">
                <a:solidFill>
                  <a:srgbClr val="2C1A0E"/>
                </a:solidFill>
              </a:rPr>
              <a:t>  </a:t>
            </a:r>
            <a:r>
              <a:rPr lang="en-US" dirty="0" err="1">
                <a:solidFill>
                  <a:srgbClr val="2C1A0E"/>
                </a:solidFill>
              </a:rPr>
              <a:t>comparaciones</a:t>
            </a:r>
            <a:r>
              <a:rPr lang="en-US" dirty="0">
                <a:solidFill>
                  <a:srgbClr val="2C1A0E"/>
                </a:solidFill>
              </a:rPr>
              <a:t> reales o </a:t>
            </a:r>
            <a:r>
              <a:rPr lang="en-US" dirty="0" err="1">
                <a:solidFill>
                  <a:srgbClr val="2C1A0E"/>
                </a:solidFill>
              </a:rPr>
              <a:t>irreales</a:t>
            </a:r>
            <a:r>
              <a:rPr lang="en-US" dirty="0">
                <a:solidFill>
                  <a:srgbClr val="2C1A0E"/>
                </a:solidFill>
              </a:rPr>
              <a:t>? </a:t>
            </a:r>
          </a:p>
          <a:p>
            <a:pPr>
              <a:lnSpc>
                <a:spcPct val="90000"/>
              </a:lnSpc>
              <a:spcAft>
                <a:spcPts val="600"/>
              </a:spcAft>
            </a:pPr>
            <a:endParaRPr lang="en-US" i="1" dirty="0"/>
          </a:p>
          <a:p>
            <a:pPr>
              <a:lnSpc>
                <a:spcPct val="90000"/>
              </a:lnSpc>
              <a:spcAft>
                <a:spcPts val="600"/>
              </a:spcAft>
            </a:pPr>
            <a:r>
              <a:rPr lang="en-US" i="1" dirty="0">
                <a:solidFill>
                  <a:srgbClr val="2C1A0E"/>
                </a:solidFill>
              </a:rPr>
              <a:t>    </a:t>
            </a:r>
            <a:r>
              <a:rPr lang="en-US" i="1" dirty="0" err="1">
                <a:solidFill>
                  <a:srgbClr val="2C1A0E"/>
                </a:solidFill>
              </a:rPr>
              <a:t>Vió</a:t>
            </a:r>
            <a:r>
              <a:rPr lang="en-US" i="1" dirty="0">
                <a:solidFill>
                  <a:srgbClr val="2C1A0E"/>
                </a:solidFill>
              </a:rPr>
              <a:t>, no </a:t>
            </a:r>
            <a:r>
              <a:rPr lang="en-US" i="1" dirty="0" err="1">
                <a:solidFill>
                  <a:srgbClr val="2C1A0E"/>
                </a:solidFill>
              </a:rPr>
              <a:t>lejos</a:t>
            </a:r>
            <a:r>
              <a:rPr lang="en-US" i="1" dirty="0">
                <a:solidFill>
                  <a:srgbClr val="2C1A0E"/>
                </a:solidFill>
              </a:rPr>
              <a:t> del camino, </a:t>
            </a:r>
            <a:r>
              <a:rPr lang="en-US" i="1" dirty="0" err="1">
                <a:solidFill>
                  <a:srgbClr val="2C1A0E"/>
                </a:solidFill>
              </a:rPr>
              <a:t>una</a:t>
            </a:r>
            <a:r>
              <a:rPr lang="en-US" i="1" dirty="0">
                <a:solidFill>
                  <a:srgbClr val="2C1A0E"/>
                </a:solidFill>
              </a:rPr>
              <a:t> </a:t>
            </a:r>
            <a:r>
              <a:rPr lang="en-US" i="1" dirty="0" err="1">
                <a:solidFill>
                  <a:srgbClr val="2C1A0E"/>
                </a:solidFill>
              </a:rPr>
              <a:t>venta</a:t>
            </a:r>
            <a:r>
              <a:rPr lang="en-US" i="1" dirty="0">
                <a:solidFill>
                  <a:srgbClr val="2C1A0E"/>
                </a:solidFill>
              </a:rPr>
              <a:t>, </a:t>
            </a:r>
            <a:r>
              <a:rPr lang="en-US" i="1" dirty="0" err="1">
                <a:solidFill>
                  <a:srgbClr val="2C1A0E"/>
                </a:solidFill>
              </a:rPr>
              <a:t>que</a:t>
            </a:r>
            <a:r>
              <a:rPr lang="en-US" i="1" dirty="0">
                <a:solidFill>
                  <a:srgbClr val="2C1A0E"/>
                </a:solidFill>
              </a:rPr>
              <a:t> </a:t>
            </a:r>
            <a:r>
              <a:rPr lang="en-US" i="1" dirty="0" err="1">
                <a:solidFill>
                  <a:srgbClr val="2C1A0E"/>
                </a:solidFill>
              </a:rPr>
              <a:t>fue</a:t>
            </a:r>
            <a:r>
              <a:rPr lang="en-US" i="1" dirty="0">
                <a:solidFill>
                  <a:srgbClr val="2C1A0E"/>
                </a:solidFill>
              </a:rPr>
              <a:t> </a:t>
            </a:r>
            <a:r>
              <a:rPr lang="en-US" b="1" i="1" u="sng" dirty="0" err="1">
                <a:solidFill>
                  <a:srgbClr val="2C1A0E"/>
                </a:solidFill>
              </a:rPr>
              <a:t>como</a:t>
            </a:r>
            <a:r>
              <a:rPr lang="en-US" b="1" i="1" u="sng" dirty="0">
                <a:solidFill>
                  <a:srgbClr val="2C1A0E"/>
                </a:solidFill>
              </a:rPr>
              <a:t> </a:t>
            </a:r>
            <a:r>
              <a:rPr lang="en-US" b="1" i="1" u="sng" dirty="0" err="1">
                <a:solidFill>
                  <a:srgbClr val="2C1A0E"/>
                </a:solidFill>
              </a:rPr>
              <a:t>si</a:t>
            </a:r>
            <a:r>
              <a:rPr lang="en-US" b="1" i="1" u="sng" dirty="0">
                <a:solidFill>
                  <a:srgbClr val="2C1A0E"/>
                </a:solidFill>
              </a:rPr>
              <a:t> </a:t>
            </a:r>
            <a:r>
              <a:rPr lang="en-US" b="1" i="1" u="sng" dirty="0" err="1">
                <a:solidFill>
                  <a:srgbClr val="2C1A0E"/>
                </a:solidFill>
              </a:rPr>
              <a:t>viera</a:t>
            </a:r>
            <a:r>
              <a:rPr lang="en-US" i="1" dirty="0">
                <a:solidFill>
                  <a:srgbClr val="2C1A0E"/>
                </a:solidFill>
              </a:rPr>
              <a:t> </a:t>
            </a:r>
            <a:r>
              <a:rPr lang="en-US" i="1" dirty="0" err="1">
                <a:solidFill>
                  <a:srgbClr val="2C1A0E"/>
                </a:solidFill>
              </a:rPr>
              <a:t>una</a:t>
            </a:r>
            <a:r>
              <a:rPr lang="en-US" i="1" dirty="0">
                <a:solidFill>
                  <a:srgbClr val="2C1A0E"/>
                </a:solidFill>
              </a:rPr>
              <a:t> estrella </a:t>
            </a:r>
          </a:p>
          <a:p>
            <a:pPr>
              <a:lnSpc>
                <a:spcPct val="90000"/>
              </a:lnSpc>
              <a:spcAft>
                <a:spcPts val="600"/>
              </a:spcAft>
            </a:pPr>
            <a:r>
              <a:rPr lang="en-US" i="1" dirty="0">
                <a:solidFill>
                  <a:srgbClr val="2C1A0E"/>
                </a:solidFill>
              </a:rPr>
              <a:t>     </a:t>
            </a:r>
            <a:r>
              <a:rPr lang="en-US" i="1" dirty="0" err="1">
                <a:solidFill>
                  <a:srgbClr val="2C1A0E"/>
                </a:solidFill>
              </a:rPr>
              <a:t>que</a:t>
            </a:r>
            <a:r>
              <a:rPr lang="en-US" i="1" dirty="0">
                <a:solidFill>
                  <a:srgbClr val="2C1A0E"/>
                </a:solidFill>
              </a:rPr>
              <a:t> le </a:t>
            </a:r>
            <a:r>
              <a:rPr lang="en-US" i="1" dirty="0" err="1">
                <a:solidFill>
                  <a:srgbClr val="2C1A0E"/>
                </a:solidFill>
              </a:rPr>
              <a:t>encaminaba</a:t>
            </a:r>
            <a:r>
              <a:rPr lang="en-US" i="1" dirty="0">
                <a:solidFill>
                  <a:srgbClr val="2C1A0E"/>
                </a:solidFill>
              </a:rPr>
              <a:t> </a:t>
            </a:r>
          </a:p>
          <a:p>
            <a:pPr>
              <a:lnSpc>
                <a:spcPct val="90000"/>
              </a:lnSpc>
              <a:spcAft>
                <a:spcPts val="600"/>
              </a:spcAft>
            </a:pPr>
            <a:endParaRPr lang="en-US" dirty="0"/>
          </a:p>
          <a:p>
            <a:pPr>
              <a:lnSpc>
                <a:spcPct val="90000"/>
              </a:lnSpc>
              <a:spcAft>
                <a:spcPts val="600"/>
              </a:spcAft>
            </a:pPr>
            <a:r>
              <a:rPr lang="en-US" dirty="0">
                <a:solidFill>
                  <a:srgbClr val="2C1A0E"/>
                </a:solidFill>
              </a:rPr>
              <a:t>     </a:t>
            </a:r>
            <a:r>
              <a:rPr lang="en-US" dirty="0" err="1">
                <a:solidFill>
                  <a:srgbClr val="2C1A0E"/>
                </a:solidFill>
              </a:rPr>
              <a:t>Ahora</a:t>
            </a:r>
            <a:r>
              <a:rPr lang="en-US" dirty="0">
                <a:solidFill>
                  <a:srgbClr val="2C1A0E"/>
                </a:solidFill>
              </a:rPr>
              <a:t> completa las </a:t>
            </a:r>
            <a:r>
              <a:rPr lang="en-US" dirty="0" err="1">
                <a:solidFill>
                  <a:srgbClr val="2C1A0E"/>
                </a:solidFill>
              </a:rPr>
              <a:t>frases</a:t>
            </a:r>
            <a:r>
              <a:rPr lang="en-US" dirty="0">
                <a:solidFill>
                  <a:srgbClr val="2C1A0E"/>
                </a:solidFill>
              </a:rPr>
              <a:t> con «</a:t>
            </a:r>
            <a:r>
              <a:rPr lang="en-US" dirty="0" err="1">
                <a:solidFill>
                  <a:srgbClr val="2C1A0E"/>
                </a:solidFill>
              </a:rPr>
              <a:t>como</a:t>
            </a:r>
            <a:r>
              <a:rPr lang="en-US" dirty="0">
                <a:solidFill>
                  <a:srgbClr val="2C1A0E"/>
                </a:solidFill>
              </a:rPr>
              <a:t> </a:t>
            </a:r>
            <a:r>
              <a:rPr lang="en-US" dirty="0" err="1">
                <a:solidFill>
                  <a:srgbClr val="2C1A0E"/>
                </a:solidFill>
              </a:rPr>
              <a:t>si</a:t>
            </a:r>
            <a:r>
              <a:rPr lang="en-US" dirty="0">
                <a:solidFill>
                  <a:srgbClr val="2C1A0E"/>
                </a:solidFill>
              </a:rPr>
              <a:t>» y el verbo </a:t>
            </a:r>
            <a:r>
              <a:rPr lang="en-US" dirty="0" err="1">
                <a:solidFill>
                  <a:srgbClr val="2C1A0E"/>
                </a:solidFill>
              </a:rPr>
              <a:t>conjugado</a:t>
            </a:r>
            <a:endParaRPr lang="en-US" dirty="0"/>
          </a:p>
          <a:p>
            <a:pPr>
              <a:lnSpc>
                <a:spcPct val="90000"/>
              </a:lnSpc>
              <a:spcAft>
                <a:spcPts val="600"/>
              </a:spcAft>
            </a:pPr>
            <a:r>
              <a:rPr lang="en-US" dirty="0">
                <a:solidFill>
                  <a:srgbClr val="2C1A0E"/>
                </a:solidFill>
              </a:rPr>
              <a:t>     1. El </a:t>
            </a:r>
            <a:r>
              <a:rPr lang="en-US" dirty="0" err="1">
                <a:solidFill>
                  <a:srgbClr val="2C1A0E"/>
                </a:solidFill>
              </a:rPr>
              <a:t>ventero</a:t>
            </a:r>
            <a:r>
              <a:rPr lang="en-US" dirty="0">
                <a:solidFill>
                  <a:srgbClr val="2C1A0E"/>
                </a:solidFill>
              </a:rPr>
              <a:t> </a:t>
            </a:r>
            <a:r>
              <a:rPr lang="en-US" dirty="0" err="1">
                <a:solidFill>
                  <a:srgbClr val="2C1A0E"/>
                </a:solidFill>
              </a:rPr>
              <a:t>rezó</a:t>
            </a:r>
            <a:r>
              <a:rPr lang="en-US" dirty="0">
                <a:solidFill>
                  <a:srgbClr val="2C1A0E"/>
                </a:solidFill>
              </a:rPr>
              <a:t> _______________ (leer) un </a:t>
            </a:r>
            <a:r>
              <a:rPr lang="en-US" dirty="0" err="1">
                <a:solidFill>
                  <a:srgbClr val="2C1A0E"/>
                </a:solidFill>
              </a:rPr>
              <a:t>texto</a:t>
            </a:r>
            <a:r>
              <a:rPr lang="en-US" dirty="0">
                <a:solidFill>
                  <a:srgbClr val="2C1A0E"/>
                </a:solidFill>
              </a:rPr>
              <a:t> </a:t>
            </a:r>
            <a:r>
              <a:rPr lang="en-US" dirty="0" err="1">
                <a:solidFill>
                  <a:srgbClr val="2C1A0E"/>
                </a:solidFill>
              </a:rPr>
              <a:t>sagrado</a:t>
            </a:r>
            <a:r>
              <a:rPr lang="en-US" dirty="0">
                <a:solidFill>
                  <a:srgbClr val="2C1A0E"/>
                </a:solidFill>
              </a:rPr>
              <a:t>.</a:t>
            </a:r>
          </a:p>
          <a:p>
            <a:pPr>
              <a:lnSpc>
                <a:spcPct val="90000"/>
              </a:lnSpc>
              <a:spcAft>
                <a:spcPts val="600"/>
              </a:spcAft>
            </a:pPr>
            <a:r>
              <a:rPr lang="en-US" dirty="0">
                <a:solidFill>
                  <a:srgbClr val="2C1A0E"/>
                </a:solidFill>
              </a:rPr>
              <a:t>     2. Don Quijote </a:t>
            </a:r>
            <a:r>
              <a:rPr lang="en-US" dirty="0" err="1">
                <a:solidFill>
                  <a:srgbClr val="2C1A0E"/>
                </a:solidFill>
              </a:rPr>
              <a:t>trató</a:t>
            </a:r>
            <a:r>
              <a:rPr lang="en-US" dirty="0">
                <a:solidFill>
                  <a:srgbClr val="2C1A0E"/>
                </a:solidFill>
              </a:rPr>
              <a:t> al </a:t>
            </a:r>
            <a:r>
              <a:rPr lang="en-US" dirty="0" err="1">
                <a:solidFill>
                  <a:srgbClr val="2C1A0E"/>
                </a:solidFill>
              </a:rPr>
              <a:t>ventero</a:t>
            </a:r>
            <a:r>
              <a:rPr lang="en-US" dirty="0">
                <a:solidFill>
                  <a:srgbClr val="2C1A0E"/>
                </a:solidFill>
              </a:rPr>
              <a:t> ______________(ser) el </a:t>
            </a:r>
            <a:r>
              <a:rPr lang="en-US" dirty="0" err="1">
                <a:solidFill>
                  <a:srgbClr val="2C1A0E"/>
                </a:solidFill>
              </a:rPr>
              <a:t>señor</a:t>
            </a:r>
            <a:r>
              <a:rPr lang="en-US" dirty="0">
                <a:solidFill>
                  <a:srgbClr val="2C1A0E"/>
                </a:solidFill>
              </a:rPr>
              <a:t> del </a:t>
            </a:r>
            <a:r>
              <a:rPr lang="en-US" dirty="0" err="1">
                <a:solidFill>
                  <a:srgbClr val="2C1A0E"/>
                </a:solidFill>
              </a:rPr>
              <a:t>castillo</a:t>
            </a:r>
            <a:r>
              <a:rPr lang="en-US" dirty="0">
                <a:solidFill>
                  <a:srgbClr val="2C1A0E"/>
                </a:solidFill>
              </a:rPr>
              <a:t>.</a:t>
            </a:r>
          </a:p>
          <a:p>
            <a:pPr>
              <a:lnSpc>
                <a:spcPct val="90000"/>
              </a:lnSpc>
              <a:spcAft>
                <a:spcPts val="600"/>
              </a:spcAft>
            </a:pPr>
            <a:r>
              <a:rPr lang="en-US" dirty="0">
                <a:solidFill>
                  <a:srgbClr val="2C1A0E"/>
                </a:solidFill>
              </a:rPr>
              <a:t>     3. El </a:t>
            </a:r>
            <a:r>
              <a:rPr lang="en-US" dirty="0" err="1">
                <a:solidFill>
                  <a:srgbClr val="2C1A0E"/>
                </a:solidFill>
              </a:rPr>
              <a:t>Ventero</a:t>
            </a:r>
            <a:r>
              <a:rPr lang="en-US" dirty="0">
                <a:solidFill>
                  <a:srgbClr val="2C1A0E"/>
                </a:solidFill>
              </a:rPr>
              <a:t> </a:t>
            </a:r>
            <a:r>
              <a:rPr lang="en-US" dirty="0" err="1">
                <a:solidFill>
                  <a:srgbClr val="2C1A0E"/>
                </a:solidFill>
              </a:rPr>
              <a:t>leía</a:t>
            </a:r>
            <a:r>
              <a:rPr lang="en-US" dirty="0">
                <a:solidFill>
                  <a:srgbClr val="2C1A0E"/>
                </a:solidFill>
              </a:rPr>
              <a:t> </a:t>
            </a:r>
            <a:r>
              <a:rPr lang="en-US" dirty="0" err="1">
                <a:solidFill>
                  <a:srgbClr val="2C1A0E"/>
                </a:solidFill>
              </a:rPr>
              <a:t>su</a:t>
            </a:r>
            <a:r>
              <a:rPr lang="en-US" dirty="0">
                <a:solidFill>
                  <a:srgbClr val="2C1A0E"/>
                </a:solidFill>
              </a:rPr>
              <a:t> manual _____________(</a:t>
            </a:r>
            <a:r>
              <a:rPr lang="en-US" dirty="0" err="1">
                <a:solidFill>
                  <a:srgbClr val="2C1A0E"/>
                </a:solidFill>
              </a:rPr>
              <a:t>decir</a:t>
            </a:r>
            <a:r>
              <a:rPr lang="en-US" dirty="0">
                <a:solidFill>
                  <a:srgbClr val="2C1A0E"/>
                </a:solidFill>
              </a:rPr>
              <a:t>) </a:t>
            </a:r>
            <a:r>
              <a:rPr lang="en-US" dirty="0" err="1">
                <a:solidFill>
                  <a:srgbClr val="2C1A0E"/>
                </a:solidFill>
              </a:rPr>
              <a:t>alguna</a:t>
            </a:r>
            <a:r>
              <a:rPr lang="en-US" dirty="0">
                <a:solidFill>
                  <a:srgbClr val="2C1A0E"/>
                </a:solidFill>
              </a:rPr>
              <a:t> </a:t>
            </a:r>
            <a:r>
              <a:rPr lang="en-US" dirty="0" err="1">
                <a:solidFill>
                  <a:srgbClr val="2C1A0E"/>
                </a:solidFill>
              </a:rPr>
              <a:t>devota</a:t>
            </a:r>
            <a:r>
              <a:rPr lang="en-US" dirty="0">
                <a:solidFill>
                  <a:srgbClr val="2C1A0E"/>
                </a:solidFill>
              </a:rPr>
              <a:t> </a:t>
            </a:r>
            <a:r>
              <a:rPr lang="en-US" dirty="0" err="1">
                <a:solidFill>
                  <a:srgbClr val="2C1A0E"/>
                </a:solidFill>
              </a:rPr>
              <a:t>oración</a:t>
            </a:r>
            <a:r>
              <a:rPr lang="en-US" dirty="0">
                <a:solidFill>
                  <a:srgbClr val="2C1A0E"/>
                </a:solidFill>
              </a:rPr>
              <a:t>.</a:t>
            </a:r>
          </a:p>
          <a:p>
            <a:pPr>
              <a:lnSpc>
                <a:spcPct val="90000"/>
              </a:lnSpc>
              <a:spcAft>
                <a:spcPts val="600"/>
              </a:spcAft>
            </a:pPr>
            <a:r>
              <a:rPr lang="en-US" dirty="0">
                <a:solidFill>
                  <a:srgbClr val="2C1A0E"/>
                </a:solidFill>
              </a:rPr>
              <a:t>     4. Don Quijote </a:t>
            </a:r>
            <a:r>
              <a:rPr lang="en-US" dirty="0" err="1">
                <a:solidFill>
                  <a:srgbClr val="2C1A0E"/>
                </a:solidFill>
              </a:rPr>
              <a:t>escuchó</a:t>
            </a:r>
            <a:r>
              <a:rPr lang="en-US" dirty="0">
                <a:solidFill>
                  <a:srgbClr val="2C1A0E"/>
                </a:solidFill>
              </a:rPr>
              <a:t> el </a:t>
            </a:r>
            <a:r>
              <a:rPr lang="en-US" dirty="0" err="1">
                <a:solidFill>
                  <a:srgbClr val="2C1A0E"/>
                </a:solidFill>
              </a:rPr>
              <a:t>silbato</a:t>
            </a:r>
            <a:r>
              <a:rPr lang="en-US" dirty="0">
                <a:solidFill>
                  <a:srgbClr val="2C1A0E"/>
                </a:solidFill>
              </a:rPr>
              <a:t> _________ (ser) el </a:t>
            </a:r>
            <a:r>
              <a:rPr lang="en-US" dirty="0" err="1">
                <a:solidFill>
                  <a:srgbClr val="2C1A0E"/>
                </a:solidFill>
              </a:rPr>
              <a:t>cuerno</a:t>
            </a:r>
            <a:r>
              <a:rPr lang="en-US" dirty="0">
                <a:solidFill>
                  <a:srgbClr val="2C1A0E"/>
                </a:solidFill>
              </a:rPr>
              <a:t> de un </a:t>
            </a:r>
            <a:r>
              <a:rPr lang="en-US" dirty="0" err="1">
                <a:solidFill>
                  <a:srgbClr val="2C1A0E"/>
                </a:solidFill>
              </a:rPr>
              <a:t>enano</a:t>
            </a:r>
            <a:r>
              <a:rPr lang="en-US" dirty="0">
                <a:solidFill>
                  <a:srgbClr val="2C1A0E"/>
                </a:solidFill>
              </a:rPr>
              <a:t> </a:t>
            </a:r>
          </a:p>
          <a:p>
            <a:pPr>
              <a:lnSpc>
                <a:spcPct val="90000"/>
              </a:lnSpc>
              <a:spcAft>
                <a:spcPts val="600"/>
              </a:spcAft>
            </a:pPr>
            <a:r>
              <a:rPr lang="en-US" dirty="0">
                <a:solidFill>
                  <a:srgbClr val="2C1A0E"/>
                </a:solidFill>
              </a:rPr>
              <a:t>          </a:t>
            </a:r>
            <a:r>
              <a:rPr lang="en-US" dirty="0" err="1">
                <a:solidFill>
                  <a:srgbClr val="2C1A0E"/>
                </a:solidFill>
              </a:rPr>
              <a:t>que</a:t>
            </a:r>
            <a:r>
              <a:rPr lang="en-US" dirty="0">
                <a:solidFill>
                  <a:srgbClr val="2C1A0E"/>
                </a:solidFill>
              </a:rPr>
              <a:t> </a:t>
            </a:r>
            <a:r>
              <a:rPr lang="en-US" dirty="0" err="1">
                <a:solidFill>
                  <a:srgbClr val="2C1A0E"/>
                </a:solidFill>
              </a:rPr>
              <a:t>anunciaba</a:t>
            </a:r>
            <a:r>
              <a:rPr lang="en-US" dirty="0">
                <a:solidFill>
                  <a:srgbClr val="2C1A0E"/>
                </a:solidFill>
              </a:rPr>
              <a:t> </a:t>
            </a:r>
            <a:r>
              <a:rPr lang="en-US" dirty="0" err="1">
                <a:solidFill>
                  <a:srgbClr val="2C1A0E"/>
                </a:solidFill>
              </a:rPr>
              <a:t>su</a:t>
            </a:r>
            <a:r>
              <a:rPr lang="en-US" dirty="0">
                <a:solidFill>
                  <a:srgbClr val="2C1A0E"/>
                </a:solidFill>
              </a:rPr>
              <a:t> </a:t>
            </a:r>
            <a:r>
              <a:rPr lang="en-US" dirty="0" err="1">
                <a:solidFill>
                  <a:srgbClr val="2C1A0E"/>
                </a:solidFill>
              </a:rPr>
              <a:t>llegada</a:t>
            </a:r>
            <a:r>
              <a:rPr lang="en-US" dirty="0">
                <a:solidFill>
                  <a:srgbClr val="2C1A0E"/>
                </a:solidFill>
              </a:rPr>
              <a:t>.</a:t>
            </a:r>
          </a:p>
          <a:p>
            <a:pPr>
              <a:lnSpc>
                <a:spcPct val="90000"/>
              </a:lnSpc>
              <a:spcAft>
                <a:spcPts val="600"/>
              </a:spcAft>
            </a:pPr>
            <a:r>
              <a:rPr lang="en-US" dirty="0">
                <a:solidFill>
                  <a:srgbClr val="2C1A0E"/>
                </a:solidFill>
              </a:rPr>
              <a:t>     5. Don Quijote </a:t>
            </a:r>
            <a:r>
              <a:rPr lang="en-US" dirty="0" err="1">
                <a:solidFill>
                  <a:srgbClr val="2C1A0E"/>
                </a:solidFill>
              </a:rPr>
              <a:t>salió</a:t>
            </a:r>
            <a:r>
              <a:rPr lang="en-US" dirty="0">
                <a:solidFill>
                  <a:srgbClr val="2C1A0E"/>
                </a:solidFill>
              </a:rPr>
              <a:t> de </a:t>
            </a:r>
            <a:r>
              <a:rPr lang="en-US" dirty="0" err="1">
                <a:solidFill>
                  <a:srgbClr val="2C1A0E"/>
                </a:solidFill>
              </a:rPr>
              <a:t>venta</a:t>
            </a:r>
            <a:r>
              <a:rPr lang="en-US" dirty="0">
                <a:solidFill>
                  <a:srgbClr val="2C1A0E"/>
                </a:solidFill>
              </a:rPr>
              <a:t> a </a:t>
            </a:r>
            <a:r>
              <a:rPr lang="en-US" dirty="0" err="1">
                <a:solidFill>
                  <a:srgbClr val="2C1A0E"/>
                </a:solidFill>
              </a:rPr>
              <a:t>buscar</a:t>
            </a:r>
            <a:r>
              <a:rPr lang="en-US" dirty="0">
                <a:solidFill>
                  <a:srgbClr val="2C1A0E"/>
                </a:solidFill>
              </a:rPr>
              <a:t> </a:t>
            </a:r>
            <a:r>
              <a:rPr lang="en-US" dirty="0" err="1">
                <a:solidFill>
                  <a:srgbClr val="2C1A0E"/>
                </a:solidFill>
              </a:rPr>
              <a:t>aventuras</a:t>
            </a:r>
            <a:r>
              <a:rPr lang="en-US" dirty="0">
                <a:solidFill>
                  <a:srgbClr val="2C1A0E"/>
                </a:solidFill>
              </a:rPr>
              <a:t> ____________(ser) </a:t>
            </a:r>
          </a:p>
          <a:p>
            <a:pPr>
              <a:lnSpc>
                <a:spcPct val="90000"/>
              </a:lnSpc>
              <a:spcAft>
                <a:spcPts val="600"/>
              </a:spcAft>
            </a:pPr>
            <a:r>
              <a:rPr lang="en-US" dirty="0">
                <a:solidFill>
                  <a:srgbClr val="2C1A0E"/>
                </a:solidFill>
              </a:rPr>
              <a:t>          </a:t>
            </a:r>
            <a:r>
              <a:rPr lang="en-US" dirty="0" err="1">
                <a:solidFill>
                  <a:srgbClr val="2C1A0E"/>
                </a:solidFill>
              </a:rPr>
              <a:t>realmente</a:t>
            </a:r>
            <a:r>
              <a:rPr lang="en-US" dirty="0">
                <a:solidFill>
                  <a:srgbClr val="2C1A0E"/>
                </a:solidFill>
              </a:rPr>
              <a:t> un caballero</a:t>
            </a:r>
          </a:p>
          <a:p>
            <a:pPr>
              <a:lnSpc>
                <a:spcPct val="90000"/>
              </a:lnSpc>
              <a:spcAft>
                <a:spcPts val="600"/>
              </a:spcAft>
            </a:pPr>
            <a:endParaRPr lang="en-US" dirty="0"/>
          </a:p>
          <a:p>
            <a:pPr marL="342900" indent="-342900">
              <a:lnSpc>
                <a:spcPct val="90000"/>
              </a:lnSpc>
              <a:spcAft>
                <a:spcPts val="600"/>
              </a:spcAft>
              <a:buAutoNum type="arabicPeriod" startAt="7"/>
            </a:pPr>
            <a:r>
              <a:rPr lang="en-US" dirty="0" err="1"/>
              <a:t>Gramática</a:t>
            </a:r>
            <a:r>
              <a:rPr lang="en-US" dirty="0">
                <a:solidFill>
                  <a:srgbClr val="2C1A0E"/>
                </a:solidFill>
              </a:rPr>
              <a:t>.  </a:t>
            </a:r>
            <a:r>
              <a:rPr lang="en-US" b="1" dirty="0">
                <a:solidFill>
                  <a:srgbClr val="2C1A0E"/>
                </a:solidFill>
              </a:rPr>
              <a:t>Como </a:t>
            </a:r>
            <a:r>
              <a:rPr lang="en-US" b="1" dirty="0" err="1">
                <a:solidFill>
                  <a:srgbClr val="2C1A0E"/>
                </a:solidFill>
              </a:rPr>
              <a:t>si</a:t>
            </a:r>
            <a:r>
              <a:rPr lang="en-US" b="1" dirty="0">
                <a:solidFill>
                  <a:srgbClr val="2C1A0E"/>
                </a:solidFill>
              </a:rPr>
              <a:t> </a:t>
            </a:r>
            <a:r>
              <a:rPr lang="en-US" b="1" dirty="0" err="1">
                <a:solidFill>
                  <a:srgbClr val="2C1A0E"/>
                </a:solidFill>
              </a:rPr>
              <a:t>viera</a:t>
            </a:r>
            <a:r>
              <a:rPr lang="en-US" b="1" dirty="0">
                <a:solidFill>
                  <a:srgbClr val="2C1A0E"/>
                </a:solidFill>
              </a:rPr>
              <a:t> </a:t>
            </a:r>
            <a:r>
              <a:rPr lang="en-US" dirty="0">
                <a:solidFill>
                  <a:srgbClr val="2C1A0E"/>
                </a:solidFill>
              </a:rPr>
              <a:t>forma </a:t>
            </a:r>
            <a:r>
              <a:rPr lang="en-US" dirty="0" err="1">
                <a:solidFill>
                  <a:srgbClr val="2C1A0E"/>
                </a:solidFill>
              </a:rPr>
              <a:t>parte</a:t>
            </a:r>
            <a:r>
              <a:rPr lang="en-US" dirty="0">
                <a:solidFill>
                  <a:srgbClr val="2C1A0E"/>
                </a:solidFill>
              </a:rPr>
              <a:t> de </a:t>
            </a:r>
            <a:r>
              <a:rPr lang="en-US" dirty="0" err="1">
                <a:solidFill>
                  <a:srgbClr val="2C1A0E"/>
                </a:solidFill>
              </a:rPr>
              <a:t>una</a:t>
            </a:r>
            <a:r>
              <a:rPr lang="en-US" dirty="0">
                <a:solidFill>
                  <a:srgbClr val="2C1A0E"/>
                </a:solidFill>
              </a:rPr>
              <a:t> </a:t>
            </a:r>
            <a:r>
              <a:rPr lang="en-US" dirty="0" err="1">
                <a:solidFill>
                  <a:srgbClr val="2C1A0E"/>
                </a:solidFill>
              </a:rPr>
              <a:t>oración</a:t>
            </a:r>
            <a:r>
              <a:rPr lang="en-US" dirty="0">
                <a:solidFill>
                  <a:srgbClr val="2C1A0E"/>
                </a:solidFill>
              </a:rPr>
              <a:t> </a:t>
            </a:r>
            <a:r>
              <a:rPr lang="en-US" dirty="0" err="1">
                <a:solidFill>
                  <a:srgbClr val="2C1A0E"/>
                </a:solidFill>
              </a:rPr>
              <a:t>subordinada</a:t>
            </a:r>
            <a:r>
              <a:rPr lang="en-US" dirty="0">
                <a:solidFill>
                  <a:srgbClr val="2C1A0E"/>
                </a:solidFill>
              </a:rPr>
              <a:t> </a:t>
            </a:r>
          </a:p>
          <a:p>
            <a:pPr>
              <a:lnSpc>
                <a:spcPct val="90000"/>
              </a:lnSpc>
              <a:spcAft>
                <a:spcPts val="600"/>
              </a:spcAft>
            </a:pPr>
            <a:r>
              <a:rPr lang="en-US" dirty="0">
                <a:solidFill>
                  <a:srgbClr val="2C1A0E"/>
                </a:solidFill>
              </a:rPr>
              <a:t>       modal </a:t>
            </a:r>
            <a:r>
              <a:rPr lang="en-US" dirty="0" err="1">
                <a:solidFill>
                  <a:srgbClr val="2C1A0E"/>
                </a:solidFill>
              </a:rPr>
              <a:t>comparativa</a:t>
            </a:r>
            <a:r>
              <a:rPr lang="en-US" dirty="0">
                <a:solidFill>
                  <a:srgbClr val="2C1A0E"/>
                </a:solidFill>
              </a:rPr>
              <a:t>, </a:t>
            </a:r>
            <a:r>
              <a:rPr lang="en-US" dirty="0" err="1">
                <a:solidFill>
                  <a:srgbClr val="2C1A0E"/>
                </a:solidFill>
              </a:rPr>
              <a:t>ahora</a:t>
            </a:r>
            <a:r>
              <a:rPr lang="en-US" dirty="0">
                <a:solidFill>
                  <a:srgbClr val="2C1A0E"/>
                </a:solidFill>
              </a:rPr>
              <a:t> </a:t>
            </a:r>
            <a:r>
              <a:rPr lang="en-US" dirty="0" err="1">
                <a:solidFill>
                  <a:srgbClr val="2C1A0E"/>
                </a:solidFill>
              </a:rPr>
              <a:t>localiza</a:t>
            </a:r>
            <a:r>
              <a:rPr lang="en-US" dirty="0">
                <a:solidFill>
                  <a:srgbClr val="2C1A0E"/>
                </a:solidFill>
              </a:rPr>
              <a:t> </a:t>
            </a:r>
            <a:r>
              <a:rPr lang="en-US" dirty="0" err="1">
                <a:solidFill>
                  <a:srgbClr val="2C1A0E"/>
                </a:solidFill>
              </a:rPr>
              <a:t>en</a:t>
            </a:r>
            <a:r>
              <a:rPr lang="en-US" dirty="0">
                <a:solidFill>
                  <a:srgbClr val="2C1A0E"/>
                </a:solidFill>
              </a:rPr>
              <a:t> el </a:t>
            </a:r>
            <a:r>
              <a:rPr lang="en-US" dirty="0" err="1">
                <a:solidFill>
                  <a:srgbClr val="2C1A0E"/>
                </a:solidFill>
              </a:rPr>
              <a:t>texto</a:t>
            </a:r>
            <a:r>
              <a:rPr lang="en-US" dirty="0">
                <a:solidFill>
                  <a:srgbClr val="2C1A0E"/>
                </a:solidFill>
              </a:rPr>
              <a:t> </a:t>
            </a:r>
            <a:r>
              <a:rPr lang="en-US" dirty="0" err="1">
                <a:solidFill>
                  <a:srgbClr val="2C1A0E"/>
                </a:solidFill>
              </a:rPr>
              <a:t>algún</a:t>
            </a:r>
            <a:r>
              <a:rPr lang="en-US" dirty="0">
                <a:solidFill>
                  <a:srgbClr val="2C1A0E"/>
                </a:solidFill>
              </a:rPr>
              <a:t> </a:t>
            </a:r>
            <a:r>
              <a:rPr lang="en-US" dirty="0" err="1">
                <a:solidFill>
                  <a:srgbClr val="2C1A0E"/>
                </a:solidFill>
              </a:rPr>
              <a:t>ejemplo</a:t>
            </a:r>
            <a:r>
              <a:rPr lang="en-US" dirty="0">
                <a:solidFill>
                  <a:srgbClr val="2C1A0E"/>
                </a:solidFill>
              </a:rPr>
              <a:t> de </a:t>
            </a:r>
            <a:r>
              <a:rPr lang="en-US" dirty="0" err="1">
                <a:solidFill>
                  <a:srgbClr val="2C1A0E"/>
                </a:solidFill>
              </a:rPr>
              <a:t>estas</a:t>
            </a:r>
            <a:r>
              <a:rPr lang="en-US" dirty="0">
                <a:solidFill>
                  <a:srgbClr val="2C1A0E"/>
                </a:solidFill>
              </a:rPr>
              <a:t>     </a:t>
            </a:r>
          </a:p>
          <a:p>
            <a:pPr>
              <a:lnSpc>
                <a:spcPct val="90000"/>
              </a:lnSpc>
              <a:spcAft>
                <a:spcPts val="600"/>
              </a:spcAft>
            </a:pPr>
            <a:r>
              <a:rPr lang="en-US" dirty="0">
                <a:solidFill>
                  <a:srgbClr val="2C1A0E"/>
                </a:solidFill>
              </a:rPr>
              <a:t>       </a:t>
            </a:r>
            <a:r>
              <a:rPr lang="en-US" dirty="0" err="1">
                <a:solidFill>
                  <a:srgbClr val="2C1A0E"/>
                </a:solidFill>
              </a:rPr>
              <a:t>otras</a:t>
            </a:r>
            <a:r>
              <a:rPr lang="en-US" dirty="0">
                <a:solidFill>
                  <a:srgbClr val="2C1A0E"/>
                </a:solidFill>
              </a:rPr>
              <a:t> </a:t>
            </a:r>
            <a:r>
              <a:rPr lang="en-US" dirty="0" err="1">
                <a:solidFill>
                  <a:srgbClr val="2C1A0E"/>
                </a:solidFill>
              </a:rPr>
              <a:t>oraciones</a:t>
            </a:r>
            <a:r>
              <a:rPr lang="en-US" dirty="0">
                <a:solidFill>
                  <a:srgbClr val="2C1A0E"/>
                </a:solidFill>
              </a:rPr>
              <a:t> </a:t>
            </a:r>
            <a:r>
              <a:rPr lang="en-US" dirty="0" err="1">
                <a:solidFill>
                  <a:srgbClr val="2C1A0E"/>
                </a:solidFill>
              </a:rPr>
              <a:t>subordinadas</a:t>
            </a:r>
            <a:r>
              <a:rPr lang="en-US" dirty="0">
                <a:solidFill>
                  <a:srgbClr val="2C1A0E"/>
                </a:solidFill>
              </a:rPr>
              <a:t>:</a:t>
            </a:r>
          </a:p>
          <a:p>
            <a:pPr>
              <a:lnSpc>
                <a:spcPct val="90000"/>
              </a:lnSpc>
              <a:spcAft>
                <a:spcPts val="600"/>
              </a:spcAft>
            </a:pPr>
            <a:r>
              <a:rPr lang="en-US" dirty="0">
                <a:solidFill>
                  <a:srgbClr val="2C1A0E"/>
                </a:solidFill>
              </a:rPr>
              <a:t>       1. </a:t>
            </a:r>
            <a:r>
              <a:rPr lang="en-US" dirty="0" err="1">
                <a:solidFill>
                  <a:srgbClr val="2C1A0E"/>
                </a:solidFill>
              </a:rPr>
              <a:t>Relativa</a:t>
            </a:r>
            <a:r>
              <a:rPr lang="en-US" dirty="0">
                <a:solidFill>
                  <a:srgbClr val="2C1A0E"/>
                </a:solidFill>
              </a:rPr>
              <a:t>                                                                                                                                                                                                                                              </a:t>
            </a:r>
          </a:p>
          <a:p>
            <a:pPr>
              <a:lnSpc>
                <a:spcPct val="90000"/>
              </a:lnSpc>
              <a:spcAft>
                <a:spcPts val="600"/>
              </a:spcAft>
            </a:pPr>
            <a:r>
              <a:rPr lang="en-US" dirty="0">
                <a:solidFill>
                  <a:srgbClr val="2C1A0E"/>
                </a:solidFill>
              </a:rPr>
              <a:t>       2. Temporal                                                                                                                                                                                                                                       </a:t>
            </a:r>
          </a:p>
          <a:p>
            <a:pPr>
              <a:lnSpc>
                <a:spcPct val="90000"/>
              </a:lnSpc>
              <a:spcAft>
                <a:spcPts val="600"/>
              </a:spcAft>
            </a:pPr>
            <a:r>
              <a:rPr lang="en-US" dirty="0">
                <a:solidFill>
                  <a:srgbClr val="2C1A0E"/>
                </a:solidFill>
              </a:rPr>
              <a:t>       3. Final                                                                                                                                                                                                                                             </a:t>
            </a:r>
          </a:p>
          <a:p>
            <a:pPr>
              <a:lnSpc>
                <a:spcPct val="90000"/>
              </a:lnSpc>
              <a:spcAft>
                <a:spcPts val="600"/>
              </a:spcAft>
            </a:pPr>
            <a:r>
              <a:rPr lang="en-US" dirty="0">
                <a:solidFill>
                  <a:srgbClr val="2C1A0E"/>
                </a:solidFill>
              </a:rPr>
              <a:t>       4. Causal                                                                                                                                                                                                                                   </a:t>
            </a:r>
          </a:p>
          <a:p>
            <a:pPr>
              <a:lnSpc>
                <a:spcPct val="90000"/>
              </a:lnSpc>
              <a:spcAft>
                <a:spcPts val="600"/>
              </a:spcAft>
            </a:pPr>
            <a:r>
              <a:rPr lang="en-US" dirty="0">
                <a:solidFill>
                  <a:srgbClr val="2C1A0E"/>
                </a:solidFill>
              </a:rPr>
              <a:t>       5. </a:t>
            </a:r>
            <a:r>
              <a:rPr lang="en-US" dirty="0" err="1">
                <a:solidFill>
                  <a:srgbClr val="2C1A0E"/>
                </a:solidFill>
              </a:rPr>
              <a:t>Condicional</a:t>
            </a:r>
            <a:r>
              <a:rPr lang="en-US" dirty="0">
                <a:solidFill>
                  <a:srgbClr val="2C1A0E"/>
                </a:solidFill>
              </a:rPr>
              <a:t> </a:t>
            </a:r>
          </a:p>
          <a:p>
            <a:pPr indent="-228600">
              <a:lnSpc>
                <a:spcPct val="90000"/>
              </a:lnSpc>
              <a:spcAft>
                <a:spcPts val="600"/>
              </a:spcAft>
              <a:buFont typeface="Arial" panose="020B0604020202020204" pitchFamily="34" charset="0"/>
              <a:buChar char="•"/>
            </a:pPr>
            <a:endParaRPr lang="en-US" sz="700" dirty="0"/>
          </a:p>
        </p:txBody>
      </p:sp>
    </p:spTree>
    <p:extLst>
      <p:ext uri="{BB962C8B-B14F-4D97-AF65-F5344CB8AC3E}">
        <p14:creationId xmlns:p14="http://schemas.microsoft.com/office/powerpoint/2010/main" val="1850384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F74D740-F5EF-4BF9-CC62-7FE04B5991F5}"/>
              </a:ext>
            </a:extLst>
          </p:cNvPr>
          <p:cNvSpPr txBox="1"/>
          <p:nvPr/>
        </p:nvSpPr>
        <p:spPr>
          <a:xfrm>
            <a:off x="177800" y="355600"/>
            <a:ext cx="12014200" cy="5355312"/>
          </a:xfrm>
          <a:prstGeom prst="rect">
            <a:avLst/>
          </a:prstGeom>
          <a:noFill/>
        </p:spPr>
        <p:txBody>
          <a:bodyPr wrap="square" rtlCol="0">
            <a:spAutoFit/>
          </a:bodyPr>
          <a:lstStyle/>
          <a:p>
            <a:r>
              <a:rPr lang="es-ES" dirty="0">
                <a:solidFill>
                  <a:srgbClr val="2C1A0E"/>
                </a:solidFill>
              </a:rPr>
              <a:t>8. </a:t>
            </a:r>
            <a:r>
              <a:rPr lang="es-ES" dirty="0"/>
              <a:t>Oral</a:t>
            </a:r>
            <a:r>
              <a:rPr lang="es-ES" dirty="0">
                <a:solidFill>
                  <a:srgbClr val="2C1A0E"/>
                </a:solidFill>
              </a:rPr>
              <a:t>/ escrita Responde con tus palabras a las siguientes preguntas:                                                                                                    </a:t>
            </a:r>
          </a:p>
          <a:p>
            <a:r>
              <a:rPr lang="es-ES" dirty="0">
                <a:solidFill>
                  <a:srgbClr val="2C1A0E"/>
                </a:solidFill>
              </a:rPr>
              <a:t>    1. ¿Cómo crees que funciona la locura de Don Quijote en este episodio?                                                                                                  </a:t>
            </a:r>
          </a:p>
          <a:p>
            <a:r>
              <a:rPr lang="es-ES" dirty="0">
                <a:solidFill>
                  <a:srgbClr val="2C1A0E"/>
                </a:solidFill>
              </a:rPr>
              <a:t>    2. ¿cómo consigue transformar la realidad? ¿la interpreta o la crea?                                                                                                          </a:t>
            </a:r>
          </a:p>
          <a:p>
            <a:r>
              <a:rPr lang="es-ES" dirty="0">
                <a:solidFill>
                  <a:srgbClr val="2C1A0E"/>
                </a:solidFill>
              </a:rPr>
              <a:t>    3. ¿Cervantes muestra la semejanza entre la realidad y la imaginación de Don Quijote o le interesa más el contraste?</a:t>
            </a:r>
          </a:p>
          <a:p>
            <a:r>
              <a:rPr lang="es-ES" dirty="0">
                <a:solidFill>
                  <a:srgbClr val="2C1A0E"/>
                </a:solidFill>
              </a:rPr>
              <a:t>    4. Compara la ceremonia para ser caballero de Don Quijote con la ceremonia de Games </a:t>
            </a:r>
            <a:r>
              <a:rPr lang="es-ES" dirty="0" err="1">
                <a:solidFill>
                  <a:srgbClr val="2C1A0E"/>
                </a:solidFill>
              </a:rPr>
              <a:t>of</a:t>
            </a:r>
            <a:r>
              <a:rPr lang="es-ES" dirty="0">
                <a:solidFill>
                  <a:srgbClr val="2C1A0E"/>
                </a:solidFill>
              </a:rPr>
              <a:t> </a:t>
            </a:r>
            <a:r>
              <a:rPr lang="es-ES" dirty="0" err="1">
                <a:solidFill>
                  <a:srgbClr val="2C1A0E"/>
                </a:solidFill>
              </a:rPr>
              <a:t>Thrones</a:t>
            </a:r>
            <a:r>
              <a:rPr lang="es-ES" dirty="0">
                <a:solidFill>
                  <a:srgbClr val="2C1A0E"/>
                </a:solidFill>
              </a:rPr>
              <a:t> en la que </a:t>
            </a:r>
          </a:p>
          <a:p>
            <a:r>
              <a:rPr lang="es-ES" dirty="0">
                <a:solidFill>
                  <a:srgbClr val="2C1A0E"/>
                </a:solidFill>
              </a:rPr>
              <a:t>        Jaime Lannister nombra caballero a  Brienne de </a:t>
            </a:r>
            <a:r>
              <a:rPr lang="es-ES" dirty="0" err="1">
                <a:solidFill>
                  <a:srgbClr val="2C1A0E"/>
                </a:solidFill>
              </a:rPr>
              <a:t>Tarth</a:t>
            </a:r>
            <a:r>
              <a:rPr lang="es-ES" dirty="0">
                <a:solidFill>
                  <a:srgbClr val="2C1A0E"/>
                </a:solidFill>
              </a:rPr>
              <a:t> (segundo episodio de la octava temporada)</a:t>
            </a:r>
          </a:p>
          <a:p>
            <a:endParaRPr lang="es-ES" dirty="0">
              <a:solidFill>
                <a:srgbClr val="2C1A0E"/>
              </a:solidFill>
            </a:endParaRPr>
          </a:p>
          <a:p>
            <a:r>
              <a:rPr lang="es-ES" dirty="0">
                <a:solidFill>
                  <a:srgbClr val="2C1A0E"/>
                </a:solidFill>
              </a:rPr>
              <a:t>     </a:t>
            </a:r>
          </a:p>
          <a:p>
            <a:r>
              <a:rPr lang="es-ES" dirty="0">
                <a:solidFill>
                  <a:srgbClr val="2C1A0E"/>
                </a:solidFill>
              </a:rPr>
              <a:t>9. </a:t>
            </a:r>
            <a:r>
              <a:rPr lang="es-ES" dirty="0"/>
              <a:t>Escrita</a:t>
            </a:r>
            <a:r>
              <a:rPr lang="es-ES" dirty="0">
                <a:solidFill>
                  <a:srgbClr val="2C1A0E"/>
                </a:solidFill>
              </a:rPr>
              <a:t>. Corrige y reescribe el siguiente texto que trata de explicar la locura de Don Quijote y el recurso narrativo que </a:t>
            </a:r>
          </a:p>
          <a:p>
            <a:r>
              <a:rPr lang="es-ES" dirty="0">
                <a:solidFill>
                  <a:srgbClr val="2C1A0E"/>
                </a:solidFill>
              </a:rPr>
              <a:t>     utiliza Cervantes para mostrar humorísticamente la locura de su personaje. </a:t>
            </a:r>
          </a:p>
          <a:p>
            <a:endParaRPr lang="es-ES" dirty="0"/>
          </a:p>
          <a:p>
            <a:r>
              <a:rPr lang="es-ES" dirty="0">
                <a:solidFill>
                  <a:srgbClr val="2C1A0E"/>
                </a:solidFill>
              </a:rPr>
              <a:t>    </a:t>
            </a:r>
            <a:r>
              <a:rPr lang="es-ES" i="1" dirty="0">
                <a:solidFill>
                  <a:srgbClr val="2C1A0E"/>
                </a:solidFill>
              </a:rPr>
              <a:t>Cervantes muestra cómo don Quijote transforma la realidad a través del mecanismo de </a:t>
            </a:r>
            <a:r>
              <a:rPr lang="es-ES" i="1" u="sng" dirty="0">
                <a:solidFill>
                  <a:srgbClr val="2C1A0E"/>
                </a:solidFill>
              </a:rPr>
              <a:t>la alucinación/ </a:t>
            </a:r>
          </a:p>
          <a:p>
            <a:r>
              <a:rPr lang="es-ES" i="1" dirty="0">
                <a:solidFill>
                  <a:srgbClr val="2C1A0E"/>
                </a:solidFill>
              </a:rPr>
              <a:t>    </a:t>
            </a:r>
            <a:r>
              <a:rPr lang="es-ES" i="1" u="sng" dirty="0">
                <a:solidFill>
                  <a:srgbClr val="8B1A1A"/>
                </a:solidFill>
              </a:rPr>
              <a:t>interpretación</a:t>
            </a:r>
            <a:r>
              <a:rPr lang="es-ES" i="1" dirty="0">
                <a:solidFill>
                  <a:srgbClr val="2C1A0E"/>
                </a:solidFill>
              </a:rPr>
              <a:t>: ve cosas que no existen como castillos, caballeros, hermosas doncellas… El recurso narrativo que usa </a:t>
            </a:r>
          </a:p>
          <a:p>
            <a:r>
              <a:rPr lang="es-ES" i="1" dirty="0">
                <a:solidFill>
                  <a:srgbClr val="2C1A0E"/>
                </a:solidFill>
              </a:rPr>
              <a:t>    Cervantes es la comparación entre la perspectiva subjetiva del narrador y la perspectiva objetiva de don Quijote, </a:t>
            </a:r>
          </a:p>
          <a:p>
            <a:r>
              <a:rPr lang="es-ES" i="1" dirty="0">
                <a:solidFill>
                  <a:srgbClr val="2C1A0E"/>
                </a:solidFill>
              </a:rPr>
              <a:t>    presentando ambas versiones de la misma escena para que el lector perciba la cercanía entre lo real y lo imaginado, </a:t>
            </a:r>
          </a:p>
          <a:p>
            <a:r>
              <a:rPr lang="es-ES" i="1" dirty="0">
                <a:solidFill>
                  <a:srgbClr val="2C1A0E"/>
                </a:solidFill>
              </a:rPr>
              <a:t>    generando así un efecto dramático.</a:t>
            </a:r>
          </a:p>
          <a:p>
            <a:endParaRPr lang="es-ES" dirty="0"/>
          </a:p>
          <a:p>
            <a:r>
              <a:rPr lang="es-ES" dirty="0">
                <a:solidFill>
                  <a:srgbClr val="2C1A0E"/>
                </a:solidFill>
              </a:rPr>
              <a:t>10. Tarea final. </a:t>
            </a:r>
            <a:r>
              <a:rPr lang="es-ES" b="1" dirty="0">
                <a:solidFill>
                  <a:srgbClr val="C17F2A"/>
                </a:solidFill>
              </a:rPr>
              <a:t>Escrita</a:t>
            </a:r>
            <a:r>
              <a:rPr lang="es-ES" dirty="0">
                <a:solidFill>
                  <a:srgbClr val="2C1A0E"/>
                </a:solidFill>
              </a:rPr>
              <a:t>. Describe con tus palabras como fue la llegada a la venta, la comida y la ceremonia para ser </a:t>
            </a:r>
          </a:p>
          <a:p>
            <a:r>
              <a:rPr lang="es-ES" dirty="0">
                <a:solidFill>
                  <a:srgbClr val="2C1A0E"/>
                </a:solidFill>
              </a:rPr>
              <a:t>        nombrado caballero. Añade tu interpretación y explicación al episodio. (150 palabras)</a:t>
            </a:r>
          </a:p>
        </p:txBody>
      </p:sp>
    </p:spTree>
    <p:extLst>
      <p:ext uri="{BB962C8B-B14F-4D97-AF65-F5344CB8AC3E}">
        <p14:creationId xmlns:p14="http://schemas.microsoft.com/office/powerpoint/2010/main" val="2960874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7EEA3D3-EC25-8439-837B-908D596EF748}"/>
              </a:ext>
            </a:extLst>
          </p:cNvPr>
          <p:cNvSpPr txBox="1"/>
          <p:nvPr/>
        </p:nvSpPr>
        <p:spPr>
          <a:xfrm>
            <a:off x="7346731" y="0"/>
            <a:ext cx="4842220" cy="1899912"/>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400" dirty="0" err="1">
                <a:latin typeface="+mj-lt"/>
                <a:ea typeface="+mj-ea"/>
                <a:cs typeface="+mj-cs"/>
              </a:rPr>
              <a:t>Texto</a:t>
            </a:r>
            <a:r>
              <a:rPr lang="en-US" sz="2400" dirty="0">
                <a:latin typeface="+mj-lt"/>
                <a:ea typeface="+mj-ea"/>
                <a:cs typeface="+mj-cs"/>
              </a:rPr>
              <a:t> 3 Avanzado                                  Antes de leer </a:t>
            </a:r>
          </a:p>
        </p:txBody>
      </p:sp>
      <p:sp>
        <p:nvSpPr>
          <p:cNvPr id="3" name="CuadroTexto 2">
            <a:extLst>
              <a:ext uri="{FF2B5EF4-FFF2-40B4-BE49-F238E27FC236}">
                <a16:creationId xmlns:a16="http://schemas.microsoft.com/office/drawing/2014/main" id="{49FBF7D4-84BD-542D-57FB-CF1D6923B659}"/>
              </a:ext>
            </a:extLst>
          </p:cNvPr>
          <p:cNvSpPr txBox="1"/>
          <p:nvPr/>
        </p:nvSpPr>
        <p:spPr>
          <a:xfrm>
            <a:off x="7346732" y="1545021"/>
            <a:ext cx="4842220" cy="4631942"/>
          </a:xfrm>
          <a:prstGeom prst="rect">
            <a:avLst/>
          </a:prstGeom>
        </p:spPr>
        <p:txBody>
          <a:bodyPr vert="horz" lIns="91440" tIns="45720" rIns="91440" bIns="45720" rtlCol="0">
            <a:normAutofit/>
          </a:bodyPr>
          <a:lstStyle/>
          <a:p>
            <a:pPr>
              <a:lnSpc>
                <a:spcPct val="90000"/>
              </a:lnSpc>
              <a:spcAft>
                <a:spcPts val="600"/>
              </a:spcAft>
            </a:pPr>
            <a:endParaRPr lang="en-US" sz="2000" dirty="0"/>
          </a:p>
          <a:p>
            <a:pPr marL="114300">
              <a:lnSpc>
                <a:spcPct val="90000"/>
              </a:lnSpc>
              <a:spcAft>
                <a:spcPts val="600"/>
              </a:spcAft>
            </a:pPr>
            <a:endParaRPr lang="en-US" sz="2000" dirty="0"/>
          </a:p>
          <a:p>
            <a:pPr marL="114300">
              <a:lnSpc>
                <a:spcPct val="90000"/>
              </a:lnSpc>
              <a:spcAft>
                <a:spcPts val="600"/>
              </a:spcAft>
            </a:pPr>
            <a:r>
              <a:rPr lang="en-US" sz="2000" dirty="0"/>
              <a:t>1. ¿</a:t>
            </a:r>
            <a:r>
              <a:rPr lang="en-US" sz="2000" dirty="0" err="1"/>
              <a:t>Puedes</a:t>
            </a:r>
            <a:r>
              <a:rPr lang="en-US" sz="2000" dirty="0"/>
              <a:t> </a:t>
            </a:r>
            <a:r>
              <a:rPr lang="en-US" sz="2000" dirty="0" err="1"/>
              <a:t>explicar</a:t>
            </a:r>
            <a:r>
              <a:rPr lang="en-US" sz="2000" dirty="0"/>
              <a:t> </a:t>
            </a:r>
            <a:r>
              <a:rPr lang="en-US" sz="2000" dirty="0" err="1"/>
              <a:t>como</a:t>
            </a:r>
            <a:r>
              <a:rPr lang="en-US" sz="2000" dirty="0"/>
              <a:t> </a:t>
            </a:r>
            <a:r>
              <a:rPr lang="en-US" sz="2000" dirty="0" err="1"/>
              <a:t>funciona</a:t>
            </a:r>
            <a:r>
              <a:rPr lang="en-US" sz="2000" dirty="0"/>
              <a:t> un </a:t>
            </a:r>
            <a:r>
              <a:rPr lang="en-US" sz="2000" dirty="0" err="1"/>
              <a:t>molino</a:t>
            </a:r>
            <a:r>
              <a:rPr lang="en-US" sz="2000" dirty="0"/>
              <a:t> de </a:t>
            </a:r>
            <a:r>
              <a:rPr lang="en-US" sz="2000" dirty="0" err="1"/>
              <a:t>viento</a:t>
            </a:r>
            <a:r>
              <a:rPr lang="en-US" sz="2000" dirty="0"/>
              <a:t>?</a:t>
            </a:r>
          </a:p>
          <a:p>
            <a:pPr marL="114300">
              <a:lnSpc>
                <a:spcPct val="90000"/>
              </a:lnSpc>
              <a:spcAft>
                <a:spcPts val="600"/>
              </a:spcAft>
            </a:pPr>
            <a:r>
              <a:rPr lang="en-US" sz="2000" dirty="0"/>
              <a:t>2. ¿</a:t>
            </a:r>
            <a:r>
              <a:rPr lang="en-US" sz="2000" dirty="0" err="1"/>
              <a:t>Cuántos</a:t>
            </a:r>
            <a:r>
              <a:rPr lang="en-US" sz="2000" dirty="0"/>
              <a:t> </a:t>
            </a:r>
            <a:r>
              <a:rPr lang="en-US" sz="2000" dirty="0" err="1"/>
              <a:t>tipos</a:t>
            </a:r>
            <a:r>
              <a:rPr lang="en-US" sz="2000" dirty="0"/>
              <a:t> de </a:t>
            </a:r>
            <a:r>
              <a:rPr lang="en-US" sz="2000" dirty="0" err="1"/>
              <a:t>molinos</a:t>
            </a:r>
            <a:r>
              <a:rPr lang="en-US" sz="2000" dirty="0"/>
              <a:t> </a:t>
            </a:r>
            <a:r>
              <a:rPr lang="en-US" sz="2000" dirty="0" err="1"/>
              <a:t>conoces</a:t>
            </a:r>
            <a:r>
              <a:rPr lang="en-US" sz="2000" dirty="0"/>
              <a:t>? </a:t>
            </a:r>
          </a:p>
          <a:p>
            <a:pPr marL="114300">
              <a:lnSpc>
                <a:spcPct val="90000"/>
              </a:lnSpc>
              <a:spcAft>
                <a:spcPts val="600"/>
              </a:spcAft>
            </a:pPr>
            <a:r>
              <a:rPr lang="en-US" sz="2000" dirty="0"/>
              <a:t>3. ¿</a:t>
            </a:r>
            <a:r>
              <a:rPr lang="en-US" sz="2000" dirty="0" err="1"/>
              <a:t>Conoces</a:t>
            </a:r>
            <a:r>
              <a:rPr lang="en-US" sz="2000" dirty="0"/>
              <a:t> la </a:t>
            </a:r>
            <a:r>
              <a:rPr lang="en-US" sz="2000" dirty="0" err="1"/>
              <a:t>frase</a:t>
            </a:r>
            <a:r>
              <a:rPr lang="en-US" sz="2000" dirty="0"/>
              <a:t> </a:t>
            </a:r>
            <a:r>
              <a:rPr lang="en-US" sz="2000" dirty="0" err="1"/>
              <a:t>luchar</a:t>
            </a:r>
            <a:r>
              <a:rPr lang="en-US" sz="2000" dirty="0"/>
              <a:t> contra </a:t>
            </a:r>
            <a:r>
              <a:rPr lang="en-US" sz="2000" dirty="0" err="1"/>
              <a:t>molinos</a:t>
            </a:r>
            <a:r>
              <a:rPr lang="en-US" sz="2000" dirty="0"/>
              <a:t> de </a:t>
            </a:r>
            <a:r>
              <a:rPr lang="en-US" sz="2000" dirty="0" err="1"/>
              <a:t>viento</a:t>
            </a:r>
            <a:r>
              <a:rPr lang="en-US" sz="2000" dirty="0"/>
              <a:t>?  ¿Sabes lo </a:t>
            </a:r>
            <a:r>
              <a:rPr lang="en-US" sz="2000" dirty="0" err="1"/>
              <a:t>que</a:t>
            </a:r>
            <a:r>
              <a:rPr lang="en-US" sz="2000" dirty="0"/>
              <a:t> </a:t>
            </a:r>
            <a:r>
              <a:rPr lang="en-US" sz="2000" dirty="0" err="1"/>
              <a:t>significa</a:t>
            </a:r>
            <a:r>
              <a:rPr lang="en-US" sz="2000" dirty="0"/>
              <a:t>?</a:t>
            </a:r>
          </a:p>
        </p:txBody>
      </p:sp>
      <p:pic>
        <p:nvPicPr>
          <p:cNvPr id="6" name="Imagen 5">
            <a:extLst>
              <a:ext uri="{FF2B5EF4-FFF2-40B4-BE49-F238E27FC236}">
                <a16:creationId xmlns:a16="http://schemas.microsoft.com/office/drawing/2014/main" id="{3AA98D22-7F91-B66C-903D-78740405FBAF}"/>
              </a:ext>
            </a:extLst>
          </p:cNvPr>
          <p:cNvPicPr>
            <a:picLocks noChangeAspect="1"/>
          </p:cNvPicPr>
          <p:nvPr/>
        </p:nvPicPr>
        <p:blipFill>
          <a:blip r:embed="rId2"/>
          <a:stretch>
            <a:fillRect/>
          </a:stretch>
        </p:blipFill>
        <p:spPr>
          <a:xfrm>
            <a:off x="0" y="600000"/>
            <a:ext cx="7236372" cy="6258000"/>
          </a:xfrm>
          <a:prstGeom prst="rect">
            <a:avLst/>
          </a:prstGeom>
        </p:spPr>
      </p:pic>
    </p:spTree>
    <p:extLst>
      <p:ext uri="{BB962C8B-B14F-4D97-AF65-F5344CB8AC3E}">
        <p14:creationId xmlns:p14="http://schemas.microsoft.com/office/powerpoint/2010/main" val="2596429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69E71EF-5CA6-693B-A801-385FE1F8739B}"/>
              </a:ext>
            </a:extLst>
          </p:cNvPr>
          <p:cNvSpPr txBox="1"/>
          <p:nvPr/>
        </p:nvSpPr>
        <p:spPr>
          <a:xfrm>
            <a:off x="1" y="1"/>
            <a:ext cx="12060620" cy="7171194"/>
          </a:xfrm>
          <a:prstGeom prst="rect">
            <a:avLst/>
          </a:prstGeom>
          <a:noFill/>
        </p:spPr>
        <p:txBody>
          <a:bodyPr wrap="square" rtlCol="0">
            <a:spAutoFit/>
          </a:bodyPr>
          <a:lstStyle/>
          <a:p>
            <a:r>
              <a:rPr lang="es-ES" sz="1600" dirty="0">
                <a:solidFill>
                  <a:srgbClr val="2C1A0E"/>
                </a:solidFill>
              </a:rPr>
              <a:t>Texto 3:  La aventura de los molinos. </a:t>
            </a:r>
            <a:r>
              <a:rPr lang="es-ES" dirty="0">
                <a:solidFill>
                  <a:srgbClr val="2C1A0E"/>
                </a:solidFill>
              </a:rPr>
              <a:t>Lee y responde a las preguntas</a:t>
            </a:r>
          </a:p>
          <a:p>
            <a:endParaRPr lang="es-ES" sz="1600" dirty="0"/>
          </a:p>
          <a:p>
            <a:endParaRPr lang="es-ES" sz="1400" dirty="0"/>
          </a:p>
          <a:p>
            <a:r>
              <a:rPr lang="es-ES" sz="1400" dirty="0">
                <a:solidFill>
                  <a:srgbClr val="2C1A0E"/>
                </a:solidFill>
              </a:rPr>
              <a:t>	En esto, descubrieron treinta o cuarenta molinos de viento que hay en aquel campo, y así como don Quijote los vio, dijo a su escudero:                                                                                                                                                                                                                                                                           —La ventura va guiando nuestras cosas mejor de lo que acertáramos a desear; porque ves allí, amigo Sancho Panza, donde se descubren treinta o pocos más desaforados gigantes, con quien pienso hacer batalla y quitarles a todos las vidas, con cuyos despojos comenzaremos a enriquecer, que esta es buena guerra, y es gran servicio de Dios quitar tan mala simiente de sobre la faz de la tierra.                                                                                                                                                                                                                                                                             —¿Qué gigantes? —dijo Sancho Panza.                                                                                                                                                                                                                                                    —Aquellos que allí ves —respondió su amo—, de los brazos largos, que los suelen tener algunos de casi dos leguas.                                                                                               —Mire vuestra merced —respondió Sancho— que aquellos que allí se parecen no son gigantes, sino molinos de viento, y lo que en ellos parecen brazos son las aspas, que, volteadas del viento, hacen andar la piedra del molino.                                                                                                                                                                                   —Bien parece —respondió don Quijote— que no estás cursado en esto de las aventuras: ellos son gigantes; y si tienes miedo quítate de ahí, y ponte en oración en el espacio que yo voy a entrar con ellos en fiera y desigual batalla.                                                                                           	                                                   	Y, diciendo esto, dio de espuelas a su caballo Rocinante, sin atender a las voces que su escudero Sancho le daba, advirtiéndole que sin duda alguna eran molinos de viento, y no gigantes, aquellos que iba a acometer</a:t>
            </a:r>
            <a:r>
              <a:rPr lang="es-ES" sz="1400" baseline="30000" dirty="0">
                <a:solidFill>
                  <a:srgbClr val="2C1A0E"/>
                </a:solidFill>
              </a:rPr>
              <a:t>. </a:t>
            </a:r>
            <a:r>
              <a:rPr lang="es-ES" sz="1400" dirty="0">
                <a:solidFill>
                  <a:srgbClr val="2C1A0E"/>
                </a:solidFill>
              </a:rPr>
              <a:t>Pero él iba tan puesto en que eran gigantes, que ni oía</a:t>
            </a:r>
            <a:r>
              <a:rPr lang="es-ES" sz="1400" baseline="30000" dirty="0">
                <a:solidFill>
                  <a:srgbClr val="2C1A0E"/>
                </a:solidFill>
              </a:rPr>
              <a:t> </a:t>
            </a:r>
            <a:r>
              <a:rPr lang="es-ES" sz="1400" dirty="0">
                <a:solidFill>
                  <a:srgbClr val="2C1A0E"/>
                </a:solidFill>
              </a:rPr>
              <a:t>las voces de su escudero Sancho, ni echaba de ver, aunque estaba ya bien cerca, lo que eran, antes iba diciendo en voces altas:                                                                                                                                                                                                                                                                      —Non </a:t>
            </a:r>
            <a:r>
              <a:rPr lang="es-ES" sz="1400" dirty="0" err="1">
                <a:solidFill>
                  <a:srgbClr val="2C1A0E"/>
                </a:solidFill>
              </a:rPr>
              <a:t>fuyades</a:t>
            </a:r>
            <a:r>
              <a:rPr lang="es-ES" sz="1400" dirty="0">
                <a:solidFill>
                  <a:srgbClr val="2C1A0E"/>
                </a:solidFill>
              </a:rPr>
              <a:t>, cobardes y viles criaturas, que un solo caballero es el que os acomete.                                                                                                                                                     </a:t>
            </a:r>
            <a:r>
              <a:rPr lang="es-ES" sz="1400" dirty="0" err="1">
                <a:solidFill>
                  <a:srgbClr val="2C1A0E"/>
                </a:solidFill>
              </a:rPr>
              <a:t>Levantóse</a:t>
            </a:r>
            <a:r>
              <a:rPr lang="es-ES" sz="1400" dirty="0">
                <a:solidFill>
                  <a:srgbClr val="2C1A0E"/>
                </a:solidFill>
              </a:rPr>
              <a:t> en esto un poco de viento, y las grandes aspas comenzaron a moverse, lo cual visto por don Quijote, dijo:                                                                                                 —Pues aunque mováis más brazos que los del gigante Briareo, me lo habéis de pagar.                                                                                                                                                        Y en diciendo esto, y encomendándose de todo corazón a su señora Dulcinea, pidiéndole que en tal trance le socorriese, bien cubierto de su rodela, con la lanza en el ristre, arremetió a todo el galope de Rocinante y embistió con el primero molino que estaba delante; y dándole una lanzada en el aspa, la volvió el viento con tanta furia, que hizo la lanza pedazos, llevándose tras sí al caballo y al caballero</a:t>
            </a:r>
            <a:r>
              <a:rPr lang="es-ES" sz="1400" baseline="30000" dirty="0">
                <a:solidFill>
                  <a:srgbClr val="2C1A0E"/>
                </a:solidFill>
              </a:rPr>
              <a:t>,</a:t>
            </a:r>
            <a:r>
              <a:rPr lang="es-ES" sz="1400" dirty="0">
                <a:solidFill>
                  <a:srgbClr val="2C1A0E"/>
                </a:solidFill>
              </a:rPr>
              <a:t> que fue rodando muy maltrecho por el campo. Acudió Sancho Panza a socorrerle, a todo el correr de su asno, y cuando llegó halló que no se podía menear: tal fue el golpe que dio con él Rocinante.                                                                                                                                         —¡</a:t>
            </a:r>
            <a:r>
              <a:rPr lang="es-ES" sz="1400" dirty="0" err="1">
                <a:solidFill>
                  <a:srgbClr val="2C1A0E"/>
                </a:solidFill>
              </a:rPr>
              <a:t>Válame</a:t>
            </a:r>
            <a:r>
              <a:rPr lang="es-ES" sz="1400" dirty="0">
                <a:solidFill>
                  <a:srgbClr val="2C1A0E"/>
                </a:solidFill>
              </a:rPr>
              <a:t> Dios! —dijo Sancho—. ¿No le dije yo a vuestra merced que mirase bien lo que hacía, que no eran sino molinos de viento, y no lo podía ignorar sino quien llevase otros tales en la cabeza?                                                                                                                                                                                                                                                —Calla, amigo Sancho —respondió don Quijote—, que las cosas de la guerra más que otras están sujetas a continua mudanza; cuanto más, que yo pienso, y es así verdad, que aquel sabio </a:t>
            </a:r>
            <a:r>
              <a:rPr lang="es-ES" sz="1400" dirty="0" err="1">
                <a:solidFill>
                  <a:srgbClr val="2C1A0E"/>
                </a:solidFill>
              </a:rPr>
              <a:t>Frestón</a:t>
            </a:r>
            <a:r>
              <a:rPr lang="es-ES" sz="1400" dirty="0">
                <a:solidFill>
                  <a:srgbClr val="2C1A0E"/>
                </a:solidFill>
              </a:rPr>
              <a:t> que me robó el aposento y los libros ha vuelto estos gigantes en molinos, por quitarme la gloria de su vencimiento: tal es la enemistad que me tiene; mas al cabo</a:t>
            </a:r>
            <a:r>
              <a:rPr lang="es-ES" sz="1400" baseline="30000" dirty="0">
                <a:solidFill>
                  <a:srgbClr val="2C1A0E"/>
                </a:solidFill>
              </a:rPr>
              <a:t> </a:t>
            </a:r>
            <a:r>
              <a:rPr lang="es-ES" sz="1400" dirty="0">
                <a:solidFill>
                  <a:srgbClr val="2C1A0E"/>
                </a:solidFill>
              </a:rPr>
              <a:t>han de poder poco sus malas artes contra la bondad de mi espada.</a:t>
            </a:r>
          </a:p>
          <a:p>
            <a:r>
              <a:rPr lang="es-ES" sz="1400" dirty="0">
                <a:solidFill>
                  <a:srgbClr val="2C1A0E"/>
                </a:solidFill>
              </a:rPr>
              <a:t> </a:t>
            </a:r>
          </a:p>
          <a:p>
            <a:endParaRPr lang="es-ES" sz="1600" dirty="0"/>
          </a:p>
          <a:p>
            <a:endParaRPr lang="es-ES" sz="1600" dirty="0"/>
          </a:p>
          <a:p>
            <a:endParaRPr lang="es-ES" dirty="0"/>
          </a:p>
        </p:txBody>
      </p:sp>
    </p:spTree>
    <p:extLst>
      <p:ext uri="{BB962C8B-B14F-4D97-AF65-F5344CB8AC3E}">
        <p14:creationId xmlns:p14="http://schemas.microsoft.com/office/powerpoint/2010/main" val="15617632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E2AFBAED-66AB-80D3-BDE5-921687F78E65}"/>
              </a:ext>
            </a:extLst>
          </p:cNvPr>
          <p:cNvSpPr txBox="1"/>
          <p:nvPr/>
        </p:nvSpPr>
        <p:spPr>
          <a:xfrm>
            <a:off x="35259" y="0"/>
            <a:ext cx="9673251" cy="6858000"/>
          </a:xfrm>
          <a:prstGeom prst="rect">
            <a:avLst/>
          </a:prstGeom>
        </p:spPr>
        <p:txBody>
          <a:bodyPr vert="horz" lIns="91440" tIns="45720" rIns="91440" bIns="45720" rtlCol="0">
            <a:normAutofit fontScale="25000" lnSpcReduction="20000"/>
          </a:bodyPr>
          <a:lstStyle/>
          <a:p>
            <a:pPr>
              <a:lnSpc>
                <a:spcPct val="90000"/>
              </a:lnSpc>
              <a:spcAft>
                <a:spcPts val="600"/>
              </a:spcAft>
            </a:pPr>
            <a:endParaRPr lang="en-US" dirty="0"/>
          </a:p>
          <a:p>
            <a:pPr>
              <a:lnSpc>
                <a:spcPct val="90000"/>
              </a:lnSpc>
              <a:spcAft>
                <a:spcPts val="600"/>
              </a:spcAft>
            </a:pPr>
            <a:r>
              <a:rPr lang="en-US" sz="7200" dirty="0">
                <a:solidFill>
                  <a:srgbClr val="2C1A0E"/>
                </a:solidFill>
              </a:rPr>
              <a:t>    1. </a:t>
            </a:r>
            <a:r>
              <a:rPr lang="en-US" sz="7200" dirty="0" err="1"/>
              <a:t>Léxico</a:t>
            </a:r>
            <a:r>
              <a:rPr lang="en-US" sz="7200" dirty="0">
                <a:solidFill>
                  <a:srgbClr val="2C1A0E"/>
                </a:solidFill>
              </a:rPr>
              <a:t>. </a:t>
            </a:r>
            <a:r>
              <a:rPr lang="en-US" sz="7200" dirty="0" err="1">
                <a:solidFill>
                  <a:srgbClr val="2C1A0E"/>
                </a:solidFill>
              </a:rPr>
              <a:t>Fíjate</a:t>
            </a:r>
            <a:r>
              <a:rPr lang="en-US" sz="7200" dirty="0">
                <a:solidFill>
                  <a:srgbClr val="2C1A0E"/>
                </a:solidFill>
              </a:rPr>
              <a:t> </a:t>
            </a:r>
            <a:r>
              <a:rPr lang="en-US" sz="7200" dirty="0" err="1">
                <a:solidFill>
                  <a:srgbClr val="2C1A0E"/>
                </a:solidFill>
              </a:rPr>
              <a:t>en</a:t>
            </a:r>
            <a:r>
              <a:rPr lang="en-US" sz="7200" dirty="0">
                <a:solidFill>
                  <a:srgbClr val="2C1A0E"/>
                </a:solidFill>
              </a:rPr>
              <a:t> </a:t>
            </a:r>
            <a:r>
              <a:rPr lang="en-US" sz="7200" dirty="0" err="1">
                <a:solidFill>
                  <a:srgbClr val="2C1A0E"/>
                </a:solidFill>
              </a:rPr>
              <a:t>estas</a:t>
            </a:r>
            <a:r>
              <a:rPr lang="en-US" sz="7200" dirty="0">
                <a:solidFill>
                  <a:srgbClr val="2C1A0E"/>
                </a:solidFill>
              </a:rPr>
              <a:t> palabras </a:t>
            </a:r>
            <a:r>
              <a:rPr lang="en-US" sz="7200" dirty="0" err="1">
                <a:solidFill>
                  <a:srgbClr val="2C1A0E"/>
                </a:solidFill>
              </a:rPr>
              <a:t>en</a:t>
            </a:r>
            <a:r>
              <a:rPr lang="en-US" sz="7200" dirty="0">
                <a:solidFill>
                  <a:srgbClr val="2C1A0E"/>
                </a:solidFill>
              </a:rPr>
              <a:t> un </a:t>
            </a:r>
            <a:r>
              <a:rPr lang="en-US" sz="7200" dirty="0" err="1">
                <a:solidFill>
                  <a:srgbClr val="2C1A0E"/>
                </a:solidFill>
              </a:rPr>
              <a:t>contexto</a:t>
            </a:r>
            <a:r>
              <a:rPr lang="en-US" sz="7200" dirty="0">
                <a:solidFill>
                  <a:srgbClr val="2C1A0E"/>
                </a:solidFill>
              </a:rPr>
              <a:t> actual para </a:t>
            </a:r>
            <a:r>
              <a:rPr lang="en-US" sz="7200" dirty="0" err="1">
                <a:solidFill>
                  <a:srgbClr val="2C1A0E"/>
                </a:solidFill>
              </a:rPr>
              <a:t>entender</a:t>
            </a:r>
            <a:r>
              <a:rPr lang="en-US" sz="7200" dirty="0">
                <a:solidFill>
                  <a:srgbClr val="2C1A0E"/>
                </a:solidFill>
              </a:rPr>
              <a:t> </a:t>
            </a:r>
            <a:r>
              <a:rPr lang="en-US" sz="7200" dirty="0" err="1">
                <a:solidFill>
                  <a:srgbClr val="2C1A0E"/>
                </a:solidFill>
              </a:rPr>
              <a:t>su</a:t>
            </a:r>
            <a:r>
              <a:rPr lang="en-US" sz="7200" dirty="0">
                <a:solidFill>
                  <a:srgbClr val="2C1A0E"/>
                </a:solidFill>
              </a:rPr>
              <a:t> </a:t>
            </a:r>
            <a:r>
              <a:rPr lang="en-US" sz="7200" dirty="0" err="1">
                <a:solidFill>
                  <a:srgbClr val="2C1A0E"/>
                </a:solidFill>
              </a:rPr>
              <a:t>significado</a:t>
            </a:r>
            <a:r>
              <a:rPr lang="en-US" sz="7200" dirty="0">
                <a:solidFill>
                  <a:srgbClr val="2C1A0E"/>
                </a:solidFill>
              </a:rPr>
              <a:t>. </a:t>
            </a:r>
          </a:p>
          <a:p>
            <a:pPr>
              <a:lnSpc>
                <a:spcPct val="90000"/>
              </a:lnSpc>
              <a:spcAft>
                <a:spcPts val="600"/>
              </a:spcAft>
            </a:pPr>
            <a:r>
              <a:rPr lang="en-US" sz="7200" dirty="0">
                <a:solidFill>
                  <a:srgbClr val="2C1A0E"/>
                </a:solidFill>
              </a:rPr>
              <a:t>          Escribe un </a:t>
            </a:r>
            <a:r>
              <a:rPr lang="en-US" sz="7200" dirty="0" err="1">
                <a:solidFill>
                  <a:srgbClr val="2C1A0E"/>
                </a:solidFill>
              </a:rPr>
              <a:t>ejemplo</a:t>
            </a:r>
            <a:r>
              <a:rPr lang="en-US" sz="7200" dirty="0">
                <a:solidFill>
                  <a:srgbClr val="2C1A0E"/>
                </a:solidFill>
              </a:rPr>
              <a:t> similar</a:t>
            </a:r>
          </a:p>
          <a:p>
            <a:pPr>
              <a:lnSpc>
                <a:spcPct val="90000"/>
              </a:lnSpc>
              <a:spcAft>
                <a:spcPts val="600"/>
              </a:spcAft>
            </a:pPr>
            <a:r>
              <a:rPr lang="en-US" sz="7200" dirty="0">
                <a:solidFill>
                  <a:srgbClr val="2C1A0E"/>
                </a:solidFill>
              </a:rPr>
              <a:t>          </a:t>
            </a:r>
            <a:r>
              <a:rPr lang="en-US" sz="7200" dirty="0" err="1">
                <a:solidFill>
                  <a:srgbClr val="2C1A0E"/>
                </a:solidFill>
              </a:rPr>
              <a:t>Desaforado</a:t>
            </a:r>
            <a:r>
              <a:rPr lang="en-US" sz="7200" dirty="0">
                <a:solidFill>
                  <a:srgbClr val="2C1A0E"/>
                </a:solidFill>
              </a:rPr>
              <a:t>: Un </a:t>
            </a:r>
            <a:r>
              <a:rPr lang="en-US" sz="7200" dirty="0" err="1">
                <a:solidFill>
                  <a:srgbClr val="2C1A0E"/>
                </a:solidFill>
              </a:rPr>
              <a:t>gasto</a:t>
            </a:r>
            <a:r>
              <a:rPr lang="en-US" sz="7200" dirty="0">
                <a:solidFill>
                  <a:srgbClr val="2C1A0E"/>
                </a:solidFill>
              </a:rPr>
              <a:t> </a:t>
            </a:r>
            <a:r>
              <a:rPr lang="en-US" sz="7200" dirty="0" err="1">
                <a:solidFill>
                  <a:srgbClr val="2C1A0E"/>
                </a:solidFill>
              </a:rPr>
              <a:t>desaforado</a:t>
            </a:r>
            <a:r>
              <a:rPr lang="en-US" sz="7200" dirty="0">
                <a:solidFill>
                  <a:srgbClr val="2C1A0E"/>
                </a:solidFill>
              </a:rPr>
              <a:t> / </a:t>
            </a:r>
            <a:r>
              <a:rPr lang="en-US" sz="7200" dirty="0" err="1">
                <a:solidFill>
                  <a:srgbClr val="2C1A0E"/>
                </a:solidFill>
              </a:rPr>
              <a:t>una</a:t>
            </a:r>
            <a:r>
              <a:rPr lang="en-US" sz="7200" dirty="0">
                <a:solidFill>
                  <a:srgbClr val="2C1A0E"/>
                </a:solidFill>
              </a:rPr>
              <a:t> </a:t>
            </a:r>
            <a:r>
              <a:rPr lang="en-US" sz="7200" dirty="0" err="1">
                <a:solidFill>
                  <a:srgbClr val="2C1A0E"/>
                </a:solidFill>
              </a:rPr>
              <a:t>ambición</a:t>
            </a:r>
            <a:r>
              <a:rPr lang="en-US" sz="7200" dirty="0">
                <a:solidFill>
                  <a:srgbClr val="2C1A0E"/>
                </a:solidFill>
              </a:rPr>
              <a:t> </a:t>
            </a:r>
            <a:r>
              <a:rPr lang="en-US" sz="7200" dirty="0" err="1">
                <a:solidFill>
                  <a:srgbClr val="2C1A0E"/>
                </a:solidFill>
              </a:rPr>
              <a:t>desaforada</a:t>
            </a:r>
            <a:r>
              <a:rPr lang="en-US" sz="7200" dirty="0">
                <a:solidFill>
                  <a:srgbClr val="2C1A0E"/>
                </a:solidFill>
              </a:rPr>
              <a:t>.</a:t>
            </a:r>
          </a:p>
          <a:p>
            <a:pPr>
              <a:lnSpc>
                <a:spcPct val="90000"/>
              </a:lnSpc>
              <a:spcAft>
                <a:spcPts val="600"/>
              </a:spcAft>
            </a:pPr>
            <a:r>
              <a:rPr lang="en-US" sz="7200" dirty="0">
                <a:solidFill>
                  <a:srgbClr val="2C1A0E"/>
                </a:solidFill>
              </a:rPr>
              <a:t>          </a:t>
            </a:r>
            <a:r>
              <a:rPr lang="en-US" sz="7200" dirty="0" err="1">
                <a:solidFill>
                  <a:srgbClr val="2C1A0E"/>
                </a:solidFill>
              </a:rPr>
              <a:t>Simiente</a:t>
            </a:r>
            <a:r>
              <a:rPr lang="en-US" sz="7200" dirty="0">
                <a:solidFill>
                  <a:srgbClr val="2C1A0E"/>
                </a:solidFill>
              </a:rPr>
              <a:t>: </a:t>
            </a:r>
            <a:r>
              <a:rPr lang="en-US" sz="7200" dirty="0" err="1">
                <a:solidFill>
                  <a:srgbClr val="2C1A0E"/>
                </a:solidFill>
              </a:rPr>
              <a:t>Extirpar</a:t>
            </a:r>
            <a:r>
              <a:rPr lang="en-US" sz="7200" dirty="0">
                <a:solidFill>
                  <a:srgbClr val="2C1A0E"/>
                </a:solidFill>
              </a:rPr>
              <a:t> la mala </a:t>
            </a:r>
            <a:r>
              <a:rPr lang="en-US" sz="7200" dirty="0" err="1">
                <a:solidFill>
                  <a:srgbClr val="2C1A0E"/>
                </a:solidFill>
              </a:rPr>
              <a:t>simiente</a:t>
            </a:r>
            <a:r>
              <a:rPr lang="en-US" sz="7200" dirty="0">
                <a:solidFill>
                  <a:srgbClr val="2C1A0E"/>
                </a:solidFill>
              </a:rPr>
              <a:t> de la </a:t>
            </a:r>
            <a:r>
              <a:rPr lang="en-US" sz="7200" dirty="0" err="1">
                <a:solidFill>
                  <a:srgbClr val="2C1A0E"/>
                </a:solidFill>
              </a:rPr>
              <a:t>discordia</a:t>
            </a:r>
            <a:r>
              <a:rPr lang="en-US" sz="7200" dirty="0">
                <a:solidFill>
                  <a:srgbClr val="2C1A0E"/>
                </a:solidFill>
              </a:rPr>
              <a:t>.</a:t>
            </a:r>
          </a:p>
          <a:p>
            <a:pPr>
              <a:lnSpc>
                <a:spcPct val="90000"/>
              </a:lnSpc>
              <a:spcAft>
                <a:spcPts val="600"/>
              </a:spcAft>
            </a:pPr>
            <a:r>
              <a:rPr lang="en-US" sz="7200" dirty="0">
                <a:solidFill>
                  <a:srgbClr val="2C1A0E"/>
                </a:solidFill>
              </a:rPr>
              <a:t>          </a:t>
            </a:r>
            <a:r>
              <a:rPr lang="en-US" sz="7200" dirty="0" err="1">
                <a:solidFill>
                  <a:srgbClr val="2C1A0E"/>
                </a:solidFill>
              </a:rPr>
              <a:t>Cursado</a:t>
            </a:r>
            <a:r>
              <a:rPr lang="en-US" sz="7200" dirty="0">
                <a:solidFill>
                  <a:srgbClr val="2C1A0E"/>
                </a:solidFill>
              </a:rPr>
              <a:t>: Estar </a:t>
            </a:r>
            <a:r>
              <a:rPr lang="en-US" sz="7200" dirty="0" err="1">
                <a:solidFill>
                  <a:srgbClr val="2C1A0E"/>
                </a:solidFill>
              </a:rPr>
              <a:t>cursado</a:t>
            </a:r>
            <a:r>
              <a:rPr lang="en-US" sz="7200" dirty="0">
                <a:solidFill>
                  <a:srgbClr val="2C1A0E"/>
                </a:solidFill>
              </a:rPr>
              <a:t> </a:t>
            </a:r>
            <a:r>
              <a:rPr lang="en-US" sz="7200" dirty="0" err="1">
                <a:solidFill>
                  <a:srgbClr val="2C1A0E"/>
                </a:solidFill>
              </a:rPr>
              <a:t>en</a:t>
            </a:r>
            <a:r>
              <a:rPr lang="en-US" sz="7200" dirty="0">
                <a:solidFill>
                  <a:srgbClr val="2C1A0E"/>
                </a:solidFill>
              </a:rPr>
              <a:t> la </a:t>
            </a:r>
            <a:r>
              <a:rPr lang="en-US" sz="7200" dirty="0" err="1">
                <a:solidFill>
                  <a:srgbClr val="2C1A0E"/>
                </a:solidFill>
              </a:rPr>
              <a:t>negociación</a:t>
            </a:r>
            <a:r>
              <a:rPr lang="en-US" sz="7200" dirty="0">
                <a:solidFill>
                  <a:srgbClr val="2C1A0E"/>
                </a:solidFill>
              </a:rPr>
              <a:t> </a:t>
            </a:r>
            <a:r>
              <a:rPr lang="en-US" sz="7200" dirty="0" err="1">
                <a:solidFill>
                  <a:srgbClr val="2C1A0E"/>
                </a:solidFill>
              </a:rPr>
              <a:t>diplomática</a:t>
            </a:r>
            <a:endParaRPr lang="en-US" sz="7200" dirty="0"/>
          </a:p>
          <a:p>
            <a:pPr>
              <a:lnSpc>
                <a:spcPct val="90000"/>
              </a:lnSpc>
              <a:spcAft>
                <a:spcPts val="600"/>
              </a:spcAft>
            </a:pPr>
            <a:r>
              <a:rPr lang="en-US" sz="7200" dirty="0">
                <a:solidFill>
                  <a:srgbClr val="2C1A0E"/>
                </a:solidFill>
              </a:rPr>
              <a:t>          Trance: </a:t>
            </a:r>
            <a:r>
              <a:rPr lang="en-US" sz="7200" dirty="0" err="1">
                <a:solidFill>
                  <a:srgbClr val="2C1A0E"/>
                </a:solidFill>
              </a:rPr>
              <a:t>Padecer</a:t>
            </a:r>
            <a:r>
              <a:rPr lang="en-US" sz="7200" dirty="0">
                <a:solidFill>
                  <a:srgbClr val="2C1A0E"/>
                </a:solidFill>
              </a:rPr>
              <a:t> o </a:t>
            </a:r>
            <a:r>
              <a:rPr lang="en-US" sz="7200" dirty="0" err="1">
                <a:solidFill>
                  <a:srgbClr val="2C1A0E"/>
                </a:solidFill>
              </a:rPr>
              <a:t>encontrarse</a:t>
            </a:r>
            <a:r>
              <a:rPr lang="en-US" sz="7200" dirty="0">
                <a:solidFill>
                  <a:srgbClr val="2C1A0E"/>
                </a:solidFill>
              </a:rPr>
              <a:t> </a:t>
            </a:r>
            <a:r>
              <a:rPr lang="en-US" sz="7200" dirty="0" err="1">
                <a:solidFill>
                  <a:srgbClr val="2C1A0E"/>
                </a:solidFill>
              </a:rPr>
              <a:t>en</a:t>
            </a:r>
            <a:r>
              <a:rPr lang="en-US" sz="7200" dirty="0">
                <a:solidFill>
                  <a:srgbClr val="2C1A0E"/>
                </a:solidFill>
              </a:rPr>
              <a:t> un trance </a:t>
            </a:r>
            <a:r>
              <a:rPr lang="en-US" sz="7200" dirty="0" err="1">
                <a:solidFill>
                  <a:srgbClr val="2C1A0E"/>
                </a:solidFill>
              </a:rPr>
              <a:t>difícil</a:t>
            </a:r>
            <a:r>
              <a:rPr lang="en-US" sz="7200" dirty="0">
                <a:solidFill>
                  <a:srgbClr val="2C1A0E"/>
                </a:solidFill>
              </a:rPr>
              <a:t>.</a:t>
            </a:r>
          </a:p>
          <a:p>
            <a:pPr>
              <a:lnSpc>
                <a:spcPct val="90000"/>
              </a:lnSpc>
              <a:spcAft>
                <a:spcPts val="600"/>
              </a:spcAft>
            </a:pPr>
            <a:r>
              <a:rPr lang="en-US" sz="7200" dirty="0">
                <a:solidFill>
                  <a:srgbClr val="2C1A0E"/>
                </a:solidFill>
              </a:rPr>
              <a:t>          </a:t>
            </a:r>
            <a:r>
              <a:rPr lang="en-US" sz="7200" dirty="0" err="1">
                <a:solidFill>
                  <a:srgbClr val="2C1A0E"/>
                </a:solidFill>
              </a:rPr>
              <a:t>Mudanza</a:t>
            </a:r>
            <a:r>
              <a:rPr lang="en-US" sz="7200" dirty="0">
                <a:solidFill>
                  <a:srgbClr val="2C1A0E"/>
                </a:solidFill>
              </a:rPr>
              <a:t>: Estar </a:t>
            </a:r>
            <a:r>
              <a:rPr lang="en-US" sz="7200" dirty="0" err="1">
                <a:solidFill>
                  <a:srgbClr val="2C1A0E"/>
                </a:solidFill>
              </a:rPr>
              <a:t>sujeto</a:t>
            </a:r>
            <a:r>
              <a:rPr lang="en-US" sz="7200" dirty="0">
                <a:solidFill>
                  <a:srgbClr val="2C1A0E"/>
                </a:solidFill>
              </a:rPr>
              <a:t> a continua </a:t>
            </a:r>
            <a:r>
              <a:rPr lang="en-US" sz="7200" dirty="0" err="1">
                <a:solidFill>
                  <a:srgbClr val="2C1A0E"/>
                </a:solidFill>
              </a:rPr>
              <a:t>mudanza</a:t>
            </a:r>
            <a:r>
              <a:rPr lang="en-US" sz="7200" dirty="0">
                <a:solidFill>
                  <a:srgbClr val="2C1A0E"/>
                </a:solidFill>
              </a:rPr>
              <a:t>.</a:t>
            </a:r>
          </a:p>
          <a:p>
            <a:pPr>
              <a:lnSpc>
                <a:spcPct val="90000"/>
              </a:lnSpc>
              <a:spcAft>
                <a:spcPts val="600"/>
              </a:spcAft>
            </a:pPr>
            <a:r>
              <a:rPr lang="en-US" sz="7200" dirty="0">
                <a:solidFill>
                  <a:srgbClr val="2C1A0E"/>
                </a:solidFill>
              </a:rPr>
              <a:t>          Ventura: </a:t>
            </a:r>
            <a:r>
              <a:rPr lang="en-US" sz="7200" dirty="0" err="1">
                <a:solidFill>
                  <a:srgbClr val="2C1A0E"/>
                </a:solidFill>
              </a:rPr>
              <a:t>Desear</a:t>
            </a:r>
            <a:r>
              <a:rPr lang="en-US" sz="7200" dirty="0">
                <a:solidFill>
                  <a:srgbClr val="2C1A0E"/>
                </a:solidFill>
              </a:rPr>
              <a:t> la mayor de las </a:t>
            </a:r>
            <a:r>
              <a:rPr lang="en-US" sz="7200" dirty="0" err="1">
                <a:solidFill>
                  <a:srgbClr val="2C1A0E"/>
                </a:solidFill>
              </a:rPr>
              <a:t>venturas</a:t>
            </a:r>
            <a:r>
              <a:rPr lang="en-US" sz="7200" dirty="0">
                <a:solidFill>
                  <a:srgbClr val="2C1A0E"/>
                </a:solidFill>
              </a:rPr>
              <a:t> </a:t>
            </a:r>
            <a:r>
              <a:rPr lang="en-US" sz="7200" dirty="0" err="1">
                <a:solidFill>
                  <a:srgbClr val="2C1A0E"/>
                </a:solidFill>
              </a:rPr>
              <a:t>en</a:t>
            </a:r>
            <a:r>
              <a:rPr lang="en-US" sz="7200" dirty="0">
                <a:solidFill>
                  <a:srgbClr val="2C1A0E"/>
                </a:solidFill>
              </a:rPr>
              <a:t> un </a:t>
            </a:r>
            <a:r>
              <a:rPr lang="en-US" sz="7200" dirty="0" err="1">
                <a:solidFill>
                  <a:srgbClr val="2C1A0E"/>
                </a:solidFill>
              </a:rPr>
              <a:t>proyecto</a:t>
            </a:r>
            <a:endParaRPr lang="en-US" sz="7200" dirty="0"/>
          </a:p>
          <a:p>
            <a:pPr>
              <a:lnSpc>
                <a:spcPct val="90000"/>
              </a:lnSpc>
              <a:spcAft>
                <a:spcPts val="600"/>
              </a:spcAft>
            </a:pPr>
            <a:r>
              <a:rPr lang="en-US" sz="7200" dirty="0">
                <a:solidFill>
                  <a:srgbClr val="2C1A0E"/>
                </a:solidFill>
              </a:rPr>
              <a:t>          </a:t>
            </a:r>
            <a:r>
              <a:rPr lang="en-US" sz="7200" dirty="0" err="1">
                <a:solidFill>
                  <a:srgbClr val="2C1A0E"/>
                </a:solidFill>
              </a:rPr>
              <a:t>Despojos</a:t>
            </a:r>
            <a:r>
              <a:rPr lang="en-US" sz="7200" dirty="0">
                <a:solidFill>
                  <a:srgbClr val="2C1A0E"/>
                </a:solidFill>
              </a:rPr>
              <a:t>: </a:t>
            </a:r>
            <a:r>
              <a:rPr lang="en-US" sz="7200" dirty="0" err="1">
                <a:solidFill>
                  <a:srgbClr val="2C1A0E"/>
                </a:solidFill>
              </a:rPr>
              <a:t>Repartirse</a:t>
            </a:r>
            <a:r>
              <a:rPr lang="en-US" sz="7200" dirty="0">
                <a:solidFill>
                  <a:srgbClr val="2C1A0E"/>
                </a:solidFill>
              </a:rPr>
              <a:t> </a:t>
            </a:r>
            <a:r>
              <a:rPr lang="en-US" sz="7200" dirty="0" err="1">
                <a:solidFill>
                  <a:srgbClr val="2C1A0E"/>
                </a:solidFill>
              </a:rPr>
              <a:t>los</a:t>
            </a:r>
            <a:r>
              <a:rPr lang="en-US" sz="7200" dirty="0">
                <a:solidFill>
                  <a:srgbClr val="2C1A0E"/>
                </a:solidFill>
              </a:rPr>
              <a:t> </a:t>
            </a:r>
            <a:r>
              <a:rPr lang="en-US" sz="7200" dirty="0" err="1">
                <a:solidFill>
                  <a:srgbClr val="2C1A0E"/>
                </a:solidFill>
              </a:rPr>
              <a:t>despojos</a:t>
            </a:r>
            <a:r>
              <a:rPr lang="en-US" sz="7200" dirty="0">
                <a:solidFill>
                  <a:srgbClr val="2C1A0E"/>
                </a:solidFill>
              </a:rPr>
              <a:t> de </a:t>
            </a:r>
            <a:r>
              <a:rPr lang="en-US" sz="7200" dirty="0" err="1">
                <a:solidFill>
                  <a:srgbClr val="2C1A0E"/>
                </a:solidFill>
              </a:rPr>
              <a:t>una</a:t>
            </a:r>
            <a:r>
              <a:rPr lang="en-US" sz="7200" dirty="0">
                <a:solidFill>
                  <a:srgbClr val="2C1A0E"/>
                </a:solidFill>
              </a:rPr>
              <a:t> </a:t>
            </a:r>
            <a:r>
              <a:rPr lang="en-US" sz="7200" dirty="0" err="1">
                <a:solidFill>
                  <a:srgbClr val="2C1A0E"/>
                </a:solidFill>
              </a:rPr>
              <a:t>compañía</a:t>
            </a:r>
            <a:r>
              <a:rPr lang="en-US" sz="7200" dirty="0">
                <a:solidFill>
                  <a:srgbClr val="2C1A0E"/>
                </a:solidFill>
              </a:rPr>
              <a:t> </a:t>
            </a:r>
            <a:r>
              <a:rPr lang="en-US" sz="7200" dirty="0" err="1">
                <a:solidFill>
                  <a:srgbClr val="2C1A0E"/>
                </a:solidFill>
              </a:rPr>
              <a:t>en</a:t>
            </a:r>
            <a:r>
              <a:rPr lang="en-US" sz="7200" dirty="0">
                <a:solidFill>
                  <a:srgbClr val="2C1A0E"/>
                </a:solidFill>
              </a:rPr>
              <a:t> </a:t>
            </a:r>
            <a:r>
              <a:rPr lang="en-US" sz="7200" dirty="0" err="1">
                <a:solidFill>
                  <a:srgbClr val="2C1A0E"/>
                </a:solidFill>
              </a:rPr>
              <a:t>quiebra</a:t>
            </a:r>
            <a:endParaRPr lang="en-US" sz="7200" dirty="0"/>
          </a:p>
          <a:p>
            <a:pPr>
              <a:lnSpc>
                <a:spcPct val="90000"/>
              </a:lnSpc>
              <a:spcAft>
                <a:spcPts val="600"/>
              </a:spcAft>
            </a:pPr>
            <a:r>
              <a:rPr lang="en-US" sz="7200" dirty="0">
                <a:solidFill>
                  <a:srgbClr val="2C1A0E"/>
                </a:solidFill>
              </a:rPr>
              <a:t>          </a:t>
            </a:r>
            <a:r>
              <a:rPr lang="en-US" sz="7200" dirty="0" err="1">
                <a:solidFill>
                  <a:srgbClr val="2C1A0E"/>
                </a:solidFill>
              </a:rPr>
              <a:t>Maltrecho</a:t>
            </a:r>
            <a:r>
              <a:rPr lang="en-US" sz="7200" dirty="0">
                <a:solidFill>
                  <a:srgbClr val="2C1A0E"/>
                </a:solidFill>
              </a:rPr>
              <a:t>: </a:t>
            </a:r>
            <a:r>
              <a:rPr lang="en-US" sz="7200" dirty="0" err="1">
                <a:solidFill>
                  <a:srgbClr val="2C1A0E"/>
                </a:solidFill>
              </a:rPr>
              <a:t>Quedar</a:t>
            </a:r>
            <a:r>
              <a:rPr lang="en-US" sz="7200" dirty="0">
                <a:solidFill>
                  <a:srgbClr val="2C1A0E"/>
                </a:solidFill>
              </a:rPr>
              <a:t> </a:t>
            </a:r>
            <a:r>
              <a:rPr lang="en-US" sz="7200" dirty="0" err="1">
                <a:solidFill>
                  <a:srgbClr val="2C1A0E"/>
                </a:solidFill>
              </a:rPr>
              <a:t>muy</a:t>
            </a:r>
            <a:r>
              <a:rPr lang="en-US" sz="7200" dirty="0">
                <a:solidFill>
                  <a:srgbClr val="2C1A0E"/>
                </a:solidFill>
              </a:rPr>
              <a:t> </a:t>
            </a:r>
            <a:r>
              <a:rPr lang="en-US" sz="7200" dirty="0" err="1">
                <a:solidFill>
                  <a:srgbClr val="2C1A0E"/>
                </a:solidFill>
              </a:rPr>
              <a:t>maltrecho</a:t>
            </a:r>
            <a:r>
              <a:rPr lang="en-US" sz="7200" dirty="0">
                <a:solidFill>
                  <a:srgbClr val="2C1A0E"/>
                </a:solidFill>
              </a:rPr>
              <a:t> </a:t>
            </a:r>
            <a:r>
              <a:rPr lang="en-US" sz="7200" dirty="0" err="1">
                <a:solidFill>
                  <a:srgbClr val="2C1A0E"/>
                </a:solidFill>
              </a:rPr>
              <a:t>después</a:t>
            </a:r>
            <a:r>
              <a:rPr lang="en-US" sz="7200" dirty="0">
                <a:solidFill>
                  <a:srgbClr val="2C1A0E"/>
                </a:solidFill>
              </a:rPr>
              <a:t> de la pelea</a:t>
            </a:r>
          </a:p>
          <a:p>
            <a:pPr>
              <a:lnSpc>
                <a:spcPct val="90000"/>
              </a:lnSpc>
              <a:spcAft>
                <a:spcPts val="600"/>
              </a:spcAft>
            </a:pPr>
            <a:r>
              <a:rPr lang="en-US" sz="7200" dirty="0">
                <a:solidFill>
                  <a:srgbClr val="2C1A0E"/>
                </a:solidFill>
              </a:rPr>
              <a:t>          Fiera: </a:t>
            </a:r>
            <a:r>
              <a:rPr lang="en-US" sz="7200" dirty="0" err="1">
                <a:solidFill>
                  <a:srgbClr val="2C1A0E"/>
                </a:solidFill>
              </a:rPr>
              <a:t>Recibir</a:t>
            </a:r>
            <a:r>
              <a:rPr lang="en-US" sz="7200" dirty="0">
                <a:solidFill>
                  <a:srgbClr val="2C1A0E"/>
                </a:solidFill>
              </a:rPr>
              <a:t> </a:t>
            </a:r>
            <a:r>
              <a:rPr lang="en-US" sz="7200" dirty="0" err="1">
                <a:solidFill>
                  <a:srgbClr val="2C1A0E"/>
                </a:solidFill>
              </a:rPr>
              <a:t>criticas</a:t>
            </a:r>
            <a:r>
              <a:rPr lang="en-US" sz="7200" dirty="0">
                <a:solidFill>
                  <a:srgbClr val="2C1A0E"/>
                </a:solidFill>
              </a:rPr>
              <a:t> tan </a:t>
            </a:r>
            <a:r>
              <a:rPr lang="en-US" sz="7200" dirty="0" err="1">
                <a:solidFill>
                  <a:srgbClr val="2C1A0E"/>
                </a:solidFill>
              </a:rPr>
              <a:t>fieras</a:t>
            </a:r>
            <a:r>
              <a:rPr lang="en-US" sz="7200" dirty="0">
                <a:solidFill>
                  <a:srgbClr val="2C1A0E"/>
                </a:solidFill>
              </a:rPr>
              <a:t> </a:t>
            </a:r>
            <a:r>
              <a:rPr lang="en-US" sz="7200" dirty="0" err="1">
                <a:solidFill>
                  <a:srgbClr val="2C1A0E"/>
                </a:solidFill>
              </a:rPr>
              <a:t>que</a:t>
            </a:r>
            <a:r>
              <a:rPr lang="en-US" sz="7200" dirty="0">
                <a:solidFill>
                  <a:srgbClr val="2C1A0E"/>
                </a:solidFill>
              </a:rPr>
              <a:t> </a:t>
            </a:r>
            <a:r>
              <a:rPr lang="en-US" sz="7200" dirty="0" err="1">
                <a:solidFill>
                  <a:srgbClr val="2C1A0E"/>
                </a:solidFill>
              </a:rPr>
              <a:t>acabaron</a:t>
            </a:r>
            <a:r>
              <a:rPr lang="en-US" sz="7200" dirty="0">
                <a:solidFill>
                  <a:srgbClr val="2C1A0E"/>
                </a:solidFill>
              </a:rPr>
              <a:t> con </a:t>
            </a:r>
            <a:r>
              <a:rPr lang="en-US" sz="7200" dirty="0" err="1">
                <a:solidFill>
                  <a:srgbClr val="2C1A0E"/>
                </a:solidFill>
              </a:rPr>
              <a:t>su</a:t>
            </a:r>
            <a:r>
              <a:rPr lang="en-US" sz="7200" dirty="0">
                <a:solidFill>
                  <a:srgbClr val="2C1A0E"/>
                </a:solidFill>
              </a:rPr>
              <a:t> </a:t>
            </a:r>
            <a:r>
              <a:rPr lang="en-US" sz="7200" dirty="0" err="1">
                <a:solidFill>
                  <a:srgbClr val="2C1A0E"/>
                </a:solidFill>
              </a:rPr>
              <a:t>carrera</a:t>
            </a:r>
            <a:endParaRPr lang="en-US" sz="7200" dirty="0"/>
          </a:p>
          <a:p>
            <a:pPr>
              <a:lnSpc>
                <a:spcPct val="90000"/>
              </a:lnSpc>
              <a:spcAft>
                <a:spcPts val="600"/>
              </a:spcAft>
            </a:pPr>
            <a:r>
              <a:rPr lang="en-US" sz="7200" dirty="0">
                <a:solidFill>
                  <a:srgbClr val="2C1A0E"/>
                </a:solidFill>
              </a:rPr>
              <a:t>          Vil: Su </a:t>
            </a:r>
            <a:r>
              <a:rPr lang="en-US" sz="7200" dirty="0" err="1">
                <a:solidFill>
                  <a:srgbClr val="2C1A0E"/>
                </a:solidFill>
              </a:rPr>
              <a:t>agresión</a:t>
            </a:r>
            <a:r>
              <a:rPr lang="en-US" sz="7200" dirty="0">
                <a:solidFill>
                  <a:srgbClr val="2C1A0E"/>
                </a:solidFill>
              </a:rPr>
              <a:t> a </a:t>
            </a:r>
            <a:r>
              <a:rPr lang="en-US" sz="7200" dirty="0" err="1">
                <a:solidFill>
                  <a:srgbClr val="2C1A0E"/>
                </a:solidFill>
              </a:rPr>
              <a:t>victimas</a:t>
            </a:r>
            <a:r>
              <a:rPr lang="en-US" sz="7200" dirty="0">
                <a:solidFill>
                  <a:srgbClr val="2C1A0E"/>
                </a:solidFill>
              </a:rPr>
              <a:t> </a:t>
            </a:r>
            <a:r>
              <a:rPr lang="en-US" sz="7200" dirty="0" err="1">
                <a:solidFill>
                  <a:srgbClr val="2C1A0E"/>
                </a:solidFill>
              </a:rPr>
              <a:t>inocentes</a:t>
            </a:r>
            <a:r>
              <a:rPr lang="en-US" sz="7200" dirty="0">
                <a:solidFill>
                  <a:srgbClr val="2C1A0E"/>
                </a:solidFill>
              </a:rPr>
              <a:t> </a:t>
            </a:r>
            <a:r>
              <a:rPr lang="en-US" sz="7200" dirty="0" err="1">
                <a:solidFill>
                  <a:srgbClr val="2C1A0E"/>
                </a:solidFill>
              </a:rPr>
              <a:t>fue</a:t>
            </a:r>
            <a:r>
              <a:rPr lang="en-US" sz="7200" dirty="0">
                <a:solidFill>
                  <a:srgbClr val="2C1A0E"/>
                </a:solidFill>
              </a:rPr>
              <a:t> </a:t>
            </a:r>
            <a:r>
              <a:rPr lang="en-US" sz="7200" dirty="0" err="1">
                <a:solidFill>
                  <a:srgbClr val="2C1A0E"/>
                </a:solidFill>
              </a:rPr>
              <a:t>vil</a:t>
            </a:r>
            <a:r>
              <a:rPr lang="en-US" sz="7200" dirty="0">
                <a:solidFill>
                  <a:srgbClr val="2C1A0E"/>
                </a:solidFill>
              </a:rPr>
              <a:t> y </a:t>
            </a:r>
            <a:r>
              <a:rPr lang="en-US" sz="7200" dirty="0" err="1">
                <a:solidFill>
                  <a:srgbClr val="2C1A0E"/>
                </a:solidFill>
              </a:rPr>
              <a:t>cobarde</a:t>
            </a:r>
            <a:endParaRPr lang="en-US" sz="7200" dirty="0"/>
          </a:p>
          <a:p>
            <a:pPr indent="-228600">
              <a:lnSpc>
                <a:spcPct val="90000"/>
              </a:lnSpc>
              <a:spcAft>
                <a:spcPts val="600"/>
              </a:spcAft>
              <a:buFont typeface="Arial" panose="020B0604020202020204" pitchFamily="34" charset="0"/>
              <a:buChar char="•"/>
            </a:pPr>
            <a:endParaRPr lang="en-US" sz="7200" dirty="0"/>
          </a:p>
          <a:p>
            <a:pPr>
              <a:lnSpc>
                <a:spcPct val="90000"/>
              </a:lnSpc>
              <a:spcAft>
                <a:spcPts val="600"/>
              </a:spcAft>
            </a:pPr>
            <a:r>
              <a:rPr lang="en-US" sz="7200" dirty="0">
                <a:solidFill>
                  <a:srgbClr val="2C1A0E"/>
                </a:solidFill>
              </a:rPr>
              <a:t>    2. </a:t>
            </a:r>
            <a:r>
              <a:rPr lang="en-US" sz="7200" dirty="0" err="1"/>
              <a:t>Léxico</a:t>
            </a:r>
            <a:r>
              <a:rPr lang="en-US" sz="7200" dirty="0">
                <a:solidFill>
                  <a:srgbClr val="2C1A0E"/>
                </a:solidFill>
              </a:rPr>
              <a:t>. </a:t>
            </a:r>
            <a:r>
              <a:rPr lang="en-US" sz="7200" dirty="0" err="1">
                <a:solidFill>
                  <a:srgbClr val="2C1A0E"/>
                </a:solidFill>
              </a:rPr>
              <a:t>Relaciona</a:t>
            </a:r>
            <a:r>
              <a:rPr lang="en-US" sz="7200" dirty="0">
                <a:solidFill>
                  <a:srgbClr val="2C1A0E"/>
                </a:solidFill>
              </a:rPr>
              <a:t> </a:t>
            </a:r>
            <a:r>
              <a:rPr lang="en-US" sz="7200" dirty="0" err="1">
                <a:solidFill>
                  <a:srgbClr val="2C1A0E"/>
                </a:solidFill>
              </a:rPr>
              <a:t>cada</a:t>
            </a:r>
            <a:r>
              <a:rPr lang="en-US" sz="7200" dirty="0">
                <a:solidFill>
                  <a:srgbClr val="2C1A0E"/>
                </a:solidFill>
              </a:rPr>
              <a:t> palabra con </a:t>
            </a:r>
            <a:r>
              <a:rPr lang="en-US" sz="7200" dirty="0" err="1">
                <a:solidFill>
                  <a:srgbClr val="2C1A0E"/>
                </a:solidFill>
              </a:rPr>
              <a:t>su</a:t>
            </a:r>
            <a:r>
              <a:rPr lang="en-US" sz="7200" dirty="0">
                <a:solidFill>
                  <a:srgbClr val="2C1A0E"/>
                </a:solidFill>
              </a:rPr>
              <a:t> </a:t>
            </a:r>
            <a:r>
              <a:rPr lang="en-US" sz="7200" dirty="0" err="1">
                <a:solidFill>
                  <a:srgbClr val="2C1A0E"/>
                </a:solidFill>
              </a:rPr>
              <a:t>definición</a:t>
            </a:r>
            <a:r>
              <a:rPr lang="en-US" sz="7200" dirty="0">
                <a:solidFill>
                  <a:srgbClr val="2C1A0E"/>
                </a:solidFill>
              </a:rPr>
              <a:t> </a:t>
            </a:r>
          </a:p>
          <a:p>
            <a:pPr>
              <a:lnSpc>
                <a:spcPct val="90000"/>
              </a:lnSpc>
              <a:spcAft>
                <a:spcPts val="600"/>
              </a:spcAft>
            </a:pPr>
            <a:r>
              <a:rPr lang="en-US" sz="7200" dirty="0">
                <a:solidFill>
                  <a:srgbClr val="2C1A0E"/>
                </a:solidFill>
              </a:rPr>
              <a:t>     1. </a:t>
            </a:r>
            <a:r>
              <a:rPr lang="en-US" sz="7200" dirty="0" err="1">
                <a:solidFill>
                  <a:srgbClr val="2C1A0E"/>
                </a:solidFill>
              </a:rPr>
              <a:t>escudero</a:t>
            </a:r>
            <a:r>
              <a:rPr lang="en-US" sz="7200" dirty="0">
                <a:solidFill>
                  <a:srgbClr val="2C1A0E"/>
                </a:solidFill>
              </a:rPr>
              <a:t>	  a) </a:t>
            </a:r>
            <a:r>
              <a:rPr lang="en-US" sz="7200" dirty="0" err="1">
                <a:solidFill>
                  <a:srgbClr val="2C1A0E"/>
                </a:solidFill>
              </a:rPr>
              <a:t>cambio</a:t>
            </a:r>
            <a:r>
              <a:rPr lang="en-US" sz="7200" dirty="0">
                <a:solidFill>
                  <a:srgbClr val="2C1A0E"/>
                </a:solidFill>
              </a:rPr>
              <a:t> o </a:t>
            </a:r>
            <a:r>
              <a:rPr lang="en-US" sz="7200" dirty="0" err="1">
                <a:solidFill>
                  <a:srgbClr val="2C1A0E"/>
                </a:solidFill>
              </a:rPr>
              <a:t>variación</a:t>
            </a:r>
            <a:r>
              <a:rPr lang="en-US" sz="7200" dirty="0">
                <a:solidFill>
                  <a:srgbClr val="2C1A0E"/>
                </a:solidFill>
              </a:rPr>
              <a:t> </a:t>
            </a:r>
            <a:r>
              <a:rPr lang="en-US" sz="7200" dirty="0" err="1">
                <a:solidFill>
                  <a:srgbClr val="2C1A0E"/>
                </a:solidFill>
              </a:rPr>
              <a:t>repentina</a:t>
            </a:r>
            <a:endParaRPr lang="en-US" sz="7200" dirty="0"/>
          </a:p>
          <a:p>
            <a:pPr>
              <a:lnSpc>
                <a:spcPct val="90000"/>
              </a:lnSpc>
              <a:spcAft>
                <a:spcPts val="600"/>
              </a:spcAft>
            </a:pPr>
            <a:r>
              <a:rPr lang="en-US" sz="7200" dirty="0">
                <a:solidFill>
                  <a:srgbClr val="2C1A0E"/>
                </a:solidFill>
              </a:rPr>
              <a:t>     2. </a:t>
            </a:r>
            <a:r>
              <a:rPr lang="en-US" sz="7200" dirty="0" err="1">
                <a:solidFill>
                  <a:srgbClr val="2C1A0E"/>
                </a:solidFill>
              </a:rPr>
              <a:t>ventura</a:t>
            </a:r>
            <a:r>
              <a:rPr lang="en-US" sz="7200" dirty="0">
                <a:solidFill>
                  <a:srgbClr val="2C1A0E"/>
                </a:solidFill>
              </a:rPr>
              <a:t>	  b) </a:t>
            </a:r>
            <a:r>
              <a:rPr lang="en-US" sz="7200" dirty="0" err="1">
                <a:solidFill>
                  <a:srgbClr val="2C1A0E"/>
                </a:solidFill>
              </a:rPr>
              <a:t>botín</a:t>
            </a:r>
            <a:r>
              <a:rPr lang="en-US" sz="7200" dirty="0">
                <a:solidFill>
                  <a:srgbClr val="2C1A0E"/>
                </a:solidFill>
              </a:rPr>
              <a:t> o </a:t>
            </a:r>
            <a:r>
              <a:rPr lang="en-US" sz="7200" dirty="0" err="1">
                <a:solidFill>
                  <a:srgbClr val="2C1A0E"/>
                </a:solidFill>
              </a:rPr>
              <a:t>bienes</a:t>
            </a:r>
            <a:r>
              <a:rPr lang="en-US" sz="7200" dirty="0">
                <a:solidFill>
                  <a:srgbClr val="2C1A0E"/>
                </a:solidFill>
              </a:rPr>
              <a:t> </a:t>
            </a:r>
            <a:r>
              <a:rPr lang="en-US" sz="7200" dirty="0" err="1">
                <a:solidFill>
                  <a:srgbClr val="2C1A0E"/>
                </a:solidFill>
              </a:rPr>
              <a:t>que</a:t>
            </a:r>
            <a:r>
              <a:rPr lang="en-US" sz="7200" dirty="0">
                <a:solidFill>
                  <a:srgbClr val="2C1A0E"/>
                </a:solidFill>
              </a:rPr>
              <a:t> se </a:t>
            </a:r>
            <a:r>
              <a:rPr lang="en-US" sz="7200" dirty="0" err="1">
                <a:solidFill>
                  <a:srgbClr val="2C1A0E"/>
                </a:solidFill>
              </a:rPr>
              <a:t>obtienen</a:t>
            </a:r>
            <a:r>
              <a:rPr lang="en-US" sz="7200" dirty="0">
                <a:solidFill>
                  <a:srgbClr val="2C1A0E"/>
                </a:solidFill>
              </a:rPr>
              <a:t> de un </a:t>
            </a:r>
            <a:r>
              <a:rPr lang="en-US" sz="7200" dirty="0" err="1">
                <a:solidFill>
                  <a:srgbClr val="2C1A0E"/>
                </a:solidFill>
              </a:rPr>
              <a:t>vencido</a:t>
            </a:r>
            <a:endParaRPr lang="en-US" sz="7200" dirty="0"/>
          </a:p>
          <a:p>
            <a:pPr>
              <a:lnSpc>
                <a:spcPct val="90000"/>
              </a:lnSpc>
              <a:spcAft>
                <a:spcPts val="600"/>
              </a:spcAft>
            </a:pPr>
            <a:r>
              <a:rPr lang="en-US" sz="7200" dirty="0">
                <a:solidFill>
                  <a:srgbClr val="2C1A0E"/>
                </a:solidFill>
              </a:rPr>
              <a:t>     3. </a:t>
            </a:r>
            <a:r>
              <a:rPr lang="en-US" sz="7200" dirty="0" err="1">
                <a:solidFill>
                  <a:srgbClr val="2C1A0E"/>
                </a:solidFill>
              </a:rPr>
              <a:t>desaforado</a:t>
            </a:r>
            <a:r>
              <a:rPr lang="en-US" sz="7200" dirty="0">
                <a:solidFill>
                  <a:srgbClr val="2C1A0E"/>
                </a:solidFill>
              </a:rPr>
              <a:t>	  c) escudo </a:t>
            </a:r>
            <a:r>
              <a:rPr lang="en-US" sz="7200" dirty="0" err="1">
                <a:solidFill>
                  <a:srgbClr val="2C1A0E"/>
                </a:solidFill>
              </a:rPr>
              <a:t>redondo</a:t>
            </a:r>
            <a:r>
              <a:rPr lang="en-US" sz="7200" dirty="0">
                <a:solidFill>
                  <a:srgbClr val="2C1A0E"/>
                </a:solidFill>
              </a:rPr>
              <a:t> y </a:t>
            </a:r>
            <a:r>
              <a:rPr lang="en-US" sz="7200" dirty="0" err="1">
                <a:solidFill>
                  <a:srgbClr val="2C1A0E"/>
                </a:solidFill>
              </a:rPr>
              <a:t>pequeño</a:t>
            </a:r>
            <a:endParaRPr lang="en-US" sz="7200" dirty="0"/>
          </a:p>
          <a:p>
            <a:pPr>
              <a:lnSpc>
                <a:spcPct val="90000"/>
              </a:lnSpc>
              <a:spcAft>
                <a:spcPts val="600"/>
              </a:spcAft>
            </a:pPr>
            <a:r>
              <a:rPr lang="en-US" sz="7200" dirty="0">
                <a:solidFill>
                  <a:srgbClr val="2C1A0E"/>
                </a:solidFill>
              </a:rPr>
              <a:t>     4. </a:t>
            </a:r>
            <a:r>
              <a:rPr lang="en-US" sz="7200" dirty="0" err="1">
                <a:solidFill>
                  <a:srgbClr val="2C1A0E"/>
                </a:solidFill>
              </a:rPr>
              <a:t>despojos</a:t>
            </a:r>
            <a:r>
              <a:rPr lang="en-US" sz="7200" dirty="0">
                <a:solidFill>
                  <a:srgbClr val="2C1A0E"/>
                </a:solidFill>
              </a:rPr>
              <a:t>	  d) hombre </a:t>
            </a:r>
            <a:r>
              <a:rPr lang="en-US" sz="7200" dirty="0" err="1">
                <a:solidFill>
                  <a:srgbClr val="2C1A0E"/>
                </a:solidFill>
              </a:rPr>
              <a:t>que</a:t>
            </a:r>
            <a:r>
              <a:rPr lang="en-US" sz="7200" dirty="0">
                <a:solidFill>
                  <a:srgbClr val="2C1A0E"/>
                </a:solidFill>
              </a:rPr>
              <a:t> </a:t>
            </a:r>
            <a:r>
              <a:rPr lang="en-US" sz="7200" dirty="0" err="1">
                <a:solidFill>
                  <a:srgbClr val="2C1A0E"/>
                </a:solidFill>
              </a:rPr>
              <a:t>servía</a:t>
            </a:r>
            <a:r>
              <a:rPr lang="en-US" sz="7200" dirty="0">
                <a:solidFill>
                  <a:srgbClr val="2C1A0E"/>
                </a:solidFill>
              </a:rPr>
              <a:t> y </a:t>
            </a:r>
            <a:r>
              <a:rPr lang="en-US" sz="7200" dirty="0" err="1">
                <a:solidFill>
                  <a:srgbClr val="2C1A0E"/>
                </a:solidFill>
              </a:rPr>
              <a:t>acompañaba</a:t>
            </a:r>
            <a:r>
              <a:rPr lang="en-US" sz="7200" dirty="0">
                <a:solidFill>
                  <a:srgbClr val="2C1A0E"/>
                </a:solidFill>
              </a:rPr>
              <a:t> a un caballero</a:t>
            </a:r>
          </a:p>
          <a:p>
            <a:pPr>
              <a:lnSpc>
                <a:spcPct val="90000"/>
              </a:lnSpc>
              <a:spcAft>
                <a:spcPts val="600"/>
              </a:spcAft>
            </a:pPr>
            <a:r>
              <a:rPr lang="en-US" sz="7200" dirty="0">
                <a:solidFill>
                  <a:srgbClr val="2C1A0E"/>
                </a:solidFill>
              </a:rPr>
              <a:t>     5. </a:t>
            </a:r>
            <a:r>
              <a:rPr lang="en-US" sz="7200" dirty="0" err="1">
                <a:solidFill>
                  <a:srgbClr val="2C1A0E"/>
                </a:solidFill>
              </a:rPr>
              <a:t>simiente</a:t>
            </a:r>
            <a:r>
              <a:rPr lang="en-US" sz="7200" dirty="0">
                <a:solidFill>
                  <a:srgbClr val="2C1A0E"/>
                </a:solidFill>
              </a:rPr>
              <a:t>	  e) suerte, </a:t>
            </a:r>
            <a:r>
              <a:rPr lang="en-US" sz="7200" dirty="0" err="1">
                <a:solidFill>
                  <a:srgbClr val="2C1A0E"/>
                </a:solidFill>
              </a:rPr>
              <a:t>destino</a:t>
            </a:r>
            <a:r>
              <a:rPr lang="en-US" sz="7200" dirty="0">
                <a:solidFill>
                  <a:srgbClr val="2C1A0E"/>
                </a:solidFill>
              </a:rPr>
              <a:t> o </a:t>
            </a:r>
            <a:r>
              <a:rPr lang="en-US" sz="7200" dirty="0" err="1">
                <a:solidFill>
                  <a:srgbClr val="2C1A0E"/>
                </a:solidFill>
              </a:rPr>
              <a:t>buena</a:t>
            </a:r>
            <a:r>
              <a:rPr lang="en-US" sz="7200" dirty="0">
                <a:solidFill>
                  <a:srgbClr val="2C1A0E"/>
                </a:solidFill>
              </a:rPr>
              <a:t> fortuna</a:t>
            </a:r>
          </a:p>
          <a:p>
            <a:pPr>
              <a:lnSpc>
                <a:spcPct val="90000"/>
              </a:lnSpc>
              <a:spcAft>
                <a:spcPts val="600"/>
              </a:spcAft>
            </a:pPr>
            <a:r>
              <a:rPr lang="en-US" sz="7200" dirty="0">
                <a:solidFill>
                  <a:srgbClr val="2C1A0E"/>
                </a:solidFill>
              </a:rPr>
              <a:t>     6. </a:t>
            </a:r>
            <a:r>
              <a:rPr lang="en-US" sz="7200" dirty="0" err="1">
                <a:solidFill>
                  <a:srgbClr val="2C1A0E"/>
                </a:solidFill>
              </a:rPr>
              <a:t>rodela</a:t>
            </a:r>
            <a:r>
              <a:rPr lang="en-US" sz="7200" dirty="0">
                <a:solidFill>
                  <a:srgbClr val="2C1A0E"/>
                </a:solidFill>
              </a:rPr>
              <a:t>	  f) </a:t>
            </a:r>
            <a:r>
              <a:rPr lang="en-US" sz="7200" dirty="0" err="1">
                <a:solidFill>
                  <a:srgbClr val="2C1A0E"/>
                </a:solidFill>
              </a:rPr>
              <a:t>semilla</a:t>
            </a:r>
            <a:r>
              <a:rPr lang="en-US" sz="7200" dirty="0">
                <a:solidFill>
                  <a:srgbClr val="2C1A0E"/>
                </a:solidFill>
              </a:rPr>
              <a:t>, </a:t>
            </a:r>
            <a:r>
              <a:rPr lang="en-US" sz="7200" dirty="0" err="1">
                <a:solidFill>
                  <a:srgbClr val="2C1A0E"/>
                </a:solidFill>
              </a:rPr>
              <a:t>en</a:t>
            </a:r>
            <a:r>
              <a:rPr lang="en-US" sz="7200" dirty="0">
                <a:solidFill>
                  <a:srgbClr val="2C1A0E"/>
                </a:solidFill>
              </a:rPr>
              <a:t> </a:t>
            </a:r>
            <a:r>
              <a:rPr lang="en-US" sz="7200" dirty="0" err="1">
                <a:solidFill>
                  <a:srgbClr val="2C1A0E"/>
                </a:solidFill>
              </a:rPr>
              <a:t>sentido</a:t>
            </a:r>
            <a:r>
              <a:rPr lang="en-US" sz="7200" dirty="0">
                <a:solidFill>
                  <a:srgbClr val="2C1A0E"/>
                </a:solidFill>
              </a:rPr>
              <a:t> </a:t>
            </a:r>
            <a:r>
              <a:rPr lang="en-US" sz="7200" dirty="0" err="1">
                <a:solidFill>
                  <a:srgbClr val="2C1A0E"/>
                </a:solidFill>
              </a:rPr>
              <a:t>figurado</a:t>
            </a:r>
            <a:r>
              <a:rPr lang="en-US" sz="7200" dirty="0">
                <a:solidFill>
                  <a:srgbClr val="2C1A0E"/>
                </a:solidFill>
              </a:rPr>
              <a:t>, </a:t>
            </a:r>
            <a:r>
              <a:rPr lang="en-US" sz="7200" dirty="0" err="1">
                <a:solidFill>
                  <a:srgbClr val="2C1A0E"/>
                </a:solidFill>
              </a:rPr>
              <a:t>origen</a:t>
            </a:r>
            <a:r>
              <a:rPr lang="en-US" sz="7200" dirty="0">
                <a:solidFill>
                  <a:srgbClr val="2C1A0E"/>
                </a:solidFill>
              </a:rPr>
              <a:t> de un mal</a:t>
            </a:r>
          </a:p>
          <a:p>
            <a:pPr>
              <a:lnSpc>
                <a:spcPct val="90000"/>
              </a:lnSpc>
              <a:spcAft>
                <a:spcPts val="600"/>
              </a:spcAft>
            </a:pPr>
            <a:r>
              <a:rPr lang="en-US" sz="7200" dirty="0">
                <a:solidFill>
                  <a:srgbClr val="2C1A0E"/>
                </a:solidFill>
              </a:rPr>
              <a:t>     7. </a:t>
            </a:r>
            <a:r>
              <a:rPr lang="en-US" sz="7200" dirty="0" err="1">
                <a:solidFill>
                  <a:srgbClr val="2C1A0E"/>
                </a:solidFill>
              </a:rPr>
              <a:t>ristre</a:t>
            </a:r>
            <a:r>
              <a:rPr lang="en-US" sz="7200" dirty="0">
                <a:solidFill>
                  <a:srgbClr val="2C1A0E"/>
                </a:solidFill>
              </a:rPr>
              <a:t>	 g) </a:t>
            </a:r>
            <a:r>
              <a:rPr lang="en-US" sz="7200" dirty="0" err="1">
                <a:solidFill>
                  <a:srgbClr val="2C1A0E"/>
                </a:solidFill>
              </a:rPr>
              <a:t>desmesurado</a:t>
            </a:r>
            <a:r>
              <a:rPr lang="en-US" sz="7200" dirty="0">
                <a:solidFill>
                  <a:srgbClr val="2C1A0E"/>
                </a:solidFill>
              </a:rPr>
              <a:t>, </a:t>
            </a:r>
            <a:r>
              <a:rPr lang="en-US" sz="7200" dirty="0" err="1">
                <a:solidFill>
                  <a:srgbClr val="2C1A0E"/>
                </a:solidFill>
              </a:rPr>
              <a:t>que</a:t>
            </a:r>
            <a:r>
              <a:rPr lang="en-US" sz="7200" dirty="0">
                <a:solidFill>
                  <a:srgbClr val="2C1A0E"/>
                </a:solidFill>
              </a:rPr>
              <a:t> </a:t>
            </a:r>
            <a:r>
              <a:rPr lang="en-US" sz="7200" dirty="0" err="1">
                <a:solidFill>
                  <a:srgbClr val="2C1A0E"/>
                </a:solidFill>
              </a:rPr>
              <a:t>excede</a:t>
            </a:r>
            <a:r>
              <a:rPr lang="en-US" sz="7200" dirty="0">
                <a:solidFill>
                  <a:srgbClr val="2C1A0E"/>
                </a:solidFill>
              </a:rPr>
              <a:t> </a:t>
            </a:r>
            <a:r>
              <a:rPr lang="en-US" sz="7200" dirty="0" err="1">
                <a:solidFill>
                  <a:srgbClr val="2C1A0E"/>
                </a:solidFill>
              </a:rPr>
              <a:t>los</a:t>
            </a:r>
            <a:r>
              <a:rPr lang="en-US" sz="7200" dirty="0">
                <a:solidFill>
                  <a:srgbClr val="2C1A0E"/>
                </a:solidFill>
              </a:rPr>
              <a:t> </a:t>
            </a:r>
            <a:r>
              <a:rPr lang="en-US" sz="7200" dirty="0" err="1">
                <a:solidFill>
                  <a:srgbClr val="2C1A0E"/>
                </a:solidFill>
              </a:rPr>
              <a:t>límites</a:t>
            </a:r>
            <a:r>
              <a:rPr lang="en-US" sz="7200" dirty="0">
                <a:solidFill>
                  <a:srgbClr val="2C1A0E"/>
                </a:solidFill>
              </a:rPr>
              <a:t> </a:t>
            </a:r>
            <a:r>
              <a:rPr lang="en-US" sz="7200" dirty="0" err="1">
                <a:solidFill>
                  <a:srgbClr val="2C1A0E"/>
                </a:solidFill>
              </a:rPr>
              <a:t>normales</a:t>
            </a:r>
            <a:endParaRPr lang="en-US" sz="7200" dirty="0"/>
          </a:p>
          <a:p>
            <a:pPr>
              <a:lnSpc>
                <a:spcPct val="90000"/>
              </a:lnSpc>
              <a:spcAft>
                <a:spcPts val="600"/>
              </a:spcAft>
            </a:pPr>
            <a:r>
              <a:rPr lang="en-US" sz="7200" dirty="0">
                <a:solidFill>
                  <a:srgbClr val="2C1A0E"/>
                </a:solidFill>
              </a:rPr>
              <a:t>     8. </a:t>
            </a:r>
            <a:r>
              <a:rPr lang="en-US" sz="7200" dirty="0" err="1">
                <a:solidFill>
                  <a:srgbClr val="2C1A0E"/>
                </a:solidFill>
              </a:rPr>
              <a:t>maltrecho</a:t>
            </a:r>
            <a:r>
              <a:rPr lang="en-US" sz="7200" dirty="0">
                <a:solidFill>
                  <a:srgbClr val="2C1A0E"/>
                </a:solidFill>
              </a:rPr>
              <a:t>	  h) </a:t>
            </a:r>
            <a:r>
              <a:rPr lang="en-US" sz="7200" dirty="0" err="1">
                <a:solidFill>
                  <a:srgbClr val="2C1A0E"/>
                </a:solidFill>
              </a:rPr>
              <a:t>soporte</a:t>
            </a:r>
            <a:r>
              <a:rPr lang="en-US" sz="7200" dirty="0">
                <a:solidFill>
                  <a:srgbClr val="2C1A0E"/>
                </a:solidFill>
              </a:rPr>
              <a:t> de la </a:t>
            </a:r>
            <a:r>
              <a:rPr lang="en-US" sz="7200" dirty="0" err="1">
                <a:solidFill>
                  <a:srgbClr val="2C1A0E"/>
                </a:solidFill>
              </a:rPr>
              <a:t>lanza</a:t>
            </a:r>
            <a:r>
              <a:rPr lang="en-US" sz="7200" dirty="0">
                <a:solidFill>
                  <a:srgbClr val="2C1A0E"/>
                </a:solidFill>
              </a:rPr>
              <a:t> </a:t>
            </a:r>
            <a:r>
              <a:rPr lang="en-US" sz="7200" dirty="0" err="1">
                <a:solidFill>
                  <a:srgbClr val="2C1A0E"/>
                </a:solidFill>
              </a:rPr>
              <a:t>sujeto</a:t>
            </a:r>
            <a:r>
              <a:rPr lang="en-US" sz="7200" dirty="0">
                <a:solidFill>
                  <a:srgbClr val="2C1A0E"/>
                </a:solidFill>
              </a:rPr>
              <a:t> a la </a:t>
            </a:r>
            <a:r>
              <a:rPr lang="en-US" sz="7200" dirty="0" err="1">
                <a:solidFill>
                  <a:srgbClr val="2C1A0E"/>
                </a:solidFill>
              </a:rPr>
              <a:t>armadura</a:t>
            </a:r>
            <a:r>
              <a:rPr lang="en-US" sz="7200" dirty="0">
                <a:solidFill>
                  <a:srgbClr val="2C1A0E"/>
                </a:solidFill>
              </a:rPr>
              <a:t>, </a:t>
            </a:r>
            <a:r>
              <a:rPr lang="en-US" sz="7200" dirty="0" err="1">
                <a:solidFill>
                  <a:srgbClr val="2C1A0E"/>
                </a:solidFill>
              </a:rPr>
              <a:t>donde</a:t>
            </a:r>
            <a:r>
              <a:rPr lang="en-US" sz="7200" dirty="0">
                <a:solidFill>
                  <a:srgbClr val="2C1A0E"/>
                </a:solidFill>
              </a:rPr>
              <a:t> se </a:t>
            </a:r>
            <a:r>
              <a:rPr lang="en-US" sz="7200" dirty="0" err="1">
                <a:solidFill>
                  <a:srgbClr val="2C1A0E"/>
                </a:solidFill>
              </a:rPr>
              <a:t>encajaba</a:t>
            </a:r>
            <a:r>
              <a:rPr lang="en-US" sz="7200" dirty="0">
                <a:solidFill>
                  <a:srgbClr val="2C1A0E"/>
                </a:solidFill>
              </a:rPr>
              <a:t> para </a:t>
            </a:r>
            <a:r>
              <a:rPr lang="en-US" sz="7200" dirty="0" err="1">
                <a:solidFill>
                  <a:srgbClr val="2C1A0E"/>
                </a:solidFill>
              </a:rPr>
              <a:t>embestir</a:t>
            </a:r>
            <a:endParaRPr lang="en-US" sz="7200" dirty="0"/>
          </a:p>
          <a:p>
            <a:pPr>
              <a:lnSpc>
                <a:spcPct val="90000"/>
              </a:lnSpc>
              <a:spcAft>
                <a:spcPts val="600"/>
              </a:spcAft>
            </a:pPr>
            <a:r>
              <a:rPr lang="en-US" sz="7200" dirty="0">
                <a:solidFill>
                  <a:srgbClr val="2C1A0E"/>
                </a:solidFill>
              </a:rPr>
              <a:t>     9. </a:t>
            </a:r>
            <a:r>
              <a:rPr lang="en-US" sz="7200" dirty="0" err="1">
                <a:solidFill>
                  <a:srgbClr val="2C1A0E"/>
                </a:solidFill>
              </a:rPr>
              <a:t>mudanza</a:t>
            </a:r>
            <a:r>
              <a:rPr lang="en-US" sz="7200" dirty="0">
                <a:solidFill>
                  <a:srgbClr val="2C1A0E"/>
                </a:solidFill>
              </a:rPr>
              <a:t>	  </a:t>
            </a:r>
            <a:r>
              <a:rPr lang="en-US" sz="7200" dirty="0" err="1">
                <a:solidFill>
                  <a:srgbClr val="2C1A0E"/>
                </a:solidFill>
              </a:rPr>
              <a:t>i</a:t>
            </a:r>
            <a:r>
              <a:rPr lang="en-US" sz="7200" dirty="0">
                <a:solidFill>
                  <a:srgbClr val="2C1A0E"/>
                </a:solidFill>
              </a:rPr>
              <a:t>) Feroz, </a:t>
            </a:r>
            <a:r>
              <a:rPr lang="en-US" sz="7200" dirty="0" err="1">
                <a:solidFill>
                  <a:srgbClr val="2C1A0E"/>
                </a:solidFill>
              </a:rPr>
              <a:t>encarnizada</a:t>
            </a:r>
            <a:r>
              <a:rPr lang="en-US" sz="7200" dirty="0">
                <a:solidFill>
                  <a:srgbClr val="2C1A0E"/>
                </a:solidFill>
              </a:rPr>
              <a:t>, </a:t>
            </a:r>
            <a:r>
              <a:rPr lang="en-US" sz="7200" dirty="0" err="1">
                <a:solidFill>
                  <a:srgbClr val="2C1A0E"/>
                </a:solidFill>
              </a:rPr>
              <a:t>muy</a:t>
            </a:r>
            <a:r>
              <a:rPr lang="en-US" sz="7200" dirty="0">
                <a:solidFill>
                  <a:srgbClr val="2C1A0E"/>
                </a:solidFill>
              </a:rPr>
              <a:t> </a:t>
            </a:r>
            <a:r>
              <a:rPr lang="en-US" sz="7200" dirty="0" err="1">
                <a:solidFill>
                  <a:srgbClr val="2C1A0E"/>
                </a:solidFill>
              </a:rPr>
              <a:t>intensa</a:t>
            </a:r>
            <a:endParaRPr lang="en-US" sz="7200" dirty="0"/>
          </a:p>
          <a:p>
            <a:pPr>
              <a:lnSpc>
                <a:spcPct val="90000"/>
              </a:lnSpc>
              <a:spcAft>
                <a:spcPts val="600"/>
              </a:spcAft>
            </a:pPr>
            <a:r>
              <a:rPr lang="en-US" sz="7200" dirty="0">
                <a:solidFill>
                  <a:srgbClr val="2C1A0E"/>
                </a:solidFill>
              </a:rPr>
              <a:t>    10. </a:t>
            </a:r>
            <a:r>
              <a:rPr lang="en-US" sz="7200" dirty="0" err="1">
                <a:solidFill>
                  <a:srgbClr val="2C1A0E"/>
                </a:solidFill>
              </a:rPr>
              <a:t>fiera</a:t>
            </a:r>
            <a:r>
              <a:rPr lang="en-US" sz="7200" dirty="0">
                <a:solidFill>
                  <a:srgbClr val="2C1A0E"/>
                </a:solidFill>
              </a:rPr>
              <a:t>	  j) </a:t>
            </a:r>
            <a:r>
              <a:rPr lang="en-US" sz="7200" dirty="0" err="1">
                <a:solidFill>
                  <a:srgbClr val="2C1A0E"/>
                </a:solidFill>
              </a:rPr>
              <a:t>en</a:t>
            </a:r>
            <a:r>
              <a:rPr lang="en-US" sz="7200" dirty="0">
                <a:solidFill>
                  <a:srgbClr val="2C1A0E"/>
                </a:solidFill>
              </a:rPr>
              <a:t> mal </a:t>
            </a:r>
            <a:r>
              <a:rPr lang="en-US" sz="7200" dirty="0" err="1">
                <a:solidFill>
                  <a:srgbClr val="2C1A0E"/>
                </a:solidFill>
              </a:rPr>
              <a:t>estado</a:t>
            </a:r>
            <a:r>
              <a:rPr lang="en-US" sz="7200" dirty="0">
                <a:solidFill>
                  <a:srgbClr val="2C1A0E"/>
                </a:solidFill>
              </a:rPr>
              <a:t>, </a:t>
            </a:r>
            <a:r>
              <a:rPr lang="en-US" sz="7200" dirty="0" err="1">
                <a:solidFill>
                  <a:srgbClr val="2C1A0E"/>
                </a:solidFill>
              </a:rPr>
              <a:t>herido</a:t>
            </a:r>
            <a:r>
              <a:rPr lang="en-US" sz="7200" dirty="0">
                <a:solidFill>
                  <a:srgbClr val="2C1A0E"/>
                </a:solidFill>
              </a:rPr>
              <a:t> o </a:t>
            </a:r>
            <a:r>
              <a:rPr lang="en-US" sz="7200" dirty="0" err="1">
                <a:solidFill>
                  <a:srgbClr val="2C1A0E"/>
                </a:solidFill>
              </a:rPr>
              <a:t>dañado</a:t>
            </a:r>
            <a:endParaRPr lang="en-US" sz="7200" dirty="0"/>
          </a:p>
          <a:p>
            <a:pPr indent="-228600">
              <a:lnSpc>
                <a:spcPct val="90000"/>
              </a:lnSpc>
              <a:spcAft>
                <a:spcPts val="600"/>
              </a:spcAft>
              <a:buFont typeface="Arial" panose="020B0604020202020204" pitchFamily="34" charset="0"/>
              <a:buChar char="•"/>
            </a:pPr>
            <a:endParaRPr lang="en-US" sz="7200" dirty="0"/>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sz="500" dirty="0"/>
          </a:p>
          <a:p>
            <a:pPr indent="-228600">
              <a:lnSpc>
                <a:spcPct val="90000"/>
              </a:lnSpc>
              <a:spcAft>
                <a:spcPts val="600"/>
              </a:spcAft>
              <a:buFont typeface="Arial" panose="020B0604020202020204" pitchFamily="34" charset="0"/>
              <a:buChar char="•"/>
            </a:pPr>
            <a:endParaRPr lang="en-US" sz="500" dirty="0"/>
          </a:p>
          <a:p>
            <a:pPr indent="-228600">
              <a:lnSpc>
                <a:spcPct val="90000"/>
              </a:lnSpc>
              <a:spcAft>
                <a:spcPts val="600"/>
              </a:spcAft>
              <a:buFont typeface="Arial" panose="020B0604020202020204" pitchFamily="34" charset="0"/>
              <a:buChar char="•"/>
            </a:pPr>
            <a:endParaRPr lang="en-US" sz="500" dirty="0"/>
          </a:p>
          <a:p>
            <a:pPr indent="-228600">
              <a:lnSpc>
                <a:spcPct val="90000"/>
              </a:lnSpc>
              <a:spcAft>
                <a:spcPts val="600"/>
              </a:spcAft>
              <a:buFont typeface="Arial" panose="020B0604020202020204" pitchFamily="34" charset="0"/>
              <a:buChar char="•"/>
            </a:pPr>
            <a:endParaRPr lang="en-US" sz="500" dirty="0"/>
          </a:p>
          <a:p>
            <a:pPr indent="-228600">
              <a:lnSpc>
                <a:spcPct val="90000"/>
              </a:lnSpc>
              <a:spcAft>
                <a:spcPts val="600"/>
              </a:spcAft>
              <a:buFont typeface="Arial" panose="020B0604020202020204" pitchFamily="34" charset="0"/>
              <a:buChar char="•"/>
            </a:pPr>
            <a:r>
              <a:rPr lang="en-US" sz="500" dirty="0">
                <a:solidFill>
                  <a:srgbClr val="2C1A0E"/>
                </a:solidFill>
              </a:rPr>
              <a:t> </a:t>
            </a:r>
          </a:p>
        </p:txBody>
      </p:sp>
      <p:pic>
        <p:nvPicPr>
          <p:cNvPr id="8" name="Imagen 7">
            <a:extLst>
              <a:ext uri="{FF2B5EF4-FFF2-40B4-BE49-F238E27FC236}">
                <a16:creationId xmlns:a16="http://schemas.microsoft.com/office/drawing/2014/main" id="{A6ACF455-FEC7-FE8D-3B8F-DBE21F9AAD8A}"/>
              </a:ext>
            </a:extLst>
          </p:cNvPr>
          <p:cNvPicPr>
            <a:picLocks noChangeAspect="1"/>
          </p:cNvPicPr>
          <p:nvPr/>
        </p:nvPicPr>
        <p:blipFill>
          <a:blip r:embed="rId2"/>
          <a:srcRect l="3018" r="3350"/>
          <a:stretch>
            <a:fillRect/>
          </a:stretch>
        </p:blipFill>
        <p:spPr>
          <a:xfrm>
            <a:off x="9711559" y="10"/>
            <a:ext cx="2480440" cy="6857990"/>
          </a:xfrm>
          <a:prstGeom prst="rect">
            <a:avLst/>
          </a:prstGeom>
          <a:effectLst/>
        </p:spPr>
      </p:pic>
    </p:spTree>
    <p:extLst>
      <p:ext uri="{BB962C8B-B14F-4D97-AF65-F5344CB8AC3E}">
        <p14:creationId xmlns:p14="http://schemas.microsoft.com/office/powerpoint/2010/main" val="365897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C9B89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73A9A322-154E-12A2-E4B6-96188602C301}"/>
              </a:ext>
            </a:extLst>
          </p:cNvPr>
          <p:cNvPicPr>
            <a:picLocks noChangeAspect="1"/>
          </p:cNvPicPr>
          <p:nvPr/>
        </p:nvPicPr>
        <p:blipFill>
          <a:blip r:embed="rId2"/>
          <a:srcRect r="3892" b="1"/>
          <a:stretch>
            <a:fillRect/>
          </a:stretch>
        </p:blipFill>
        <p:spPr>
          <a:xfrm>
            <a:off x="21" y="10"/>
            <a:ext cx="5143124"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2" name="CuadroTexto 1">
            <a:extLst>
              <a:ext uri="{FF2B5EF4-FFF2-40B4-BE49-F238E27FC236}">
                <a16:creationId xmlns:a16="http://schemas.microsoft.com/office/drawing/2014/main" id="{D5870E7F-AF8B-C638-99B2-BE3C1FB4980E}"/>
              </a:ext>
            </a:extLst>
          </p:cNvPr>
          <p:cNvSpPr txBox="1"/>
          <p:nvPr/>
        </p:nvSpPr>
        <p:spPr>
          <a:xfrm>
            <a:off x="5143145" y="220717"/>
            <a:ext cx="6901710" cy="6495393"/>
          </a:xfrm>
          <a:prstGeom prst="rect">
            <a:avLst/>
          </a:prstGeom>
        </p:spPr>
        <p:txBody>
          <a:bodyPr vert="horz" lIns="91440" tIns="45720" rIns="91440" bIns="45720" rtlCol="0">
            <a:noAutofit/>
          </a:bodyPr>
          <a:lstStyle/>
          <a:p>
            <a:pPr>
              <a:lnSpc>
                <a:spcPct val="90000"/>
              </a:lnSpc>
              <a:spcAft>
                <a:spcPts val="600"/>
              </a:spcAft>
            </a:pPr>
            <a:r>
              <a:rPr lang="en-US" dirty="0">
                <a:solidFill>
                  <a:srgbClr val="2C1A0E"/>
                </a:solidFill>
              </a:rPr>
              <a:t> 3. </a:t>
            </a:r>
            <a:r>
              <a:rPr lang="en-US" dirty="0" err="1"/>
              <a:t>Léxico</a:t>
            </a:r>
            <a:r>
              <a:rPr lang="en-US" dirty="0">
                <a:solidFill>
                  <a:srgbClr val="2C1A0E"/>
                </a:solidFill>
              </a:rPr>
              <a:t>. Completa la </a:t>
            </a:r>
            <a:r>
              <a:rPr lang="en-US" dirty="0" err="1">
                <a:solidFill>
                  <a:srgbClr val="2C1A0E"/>
                </a:solidFill>
              </a:rPr>
              <a:t>tabla</a:t>
            </a:r>
            <a:r>
              <a:rPr lang="en-US" dirty="0">
                <a:solidFill>
                  <a:srgbClr val="2C1A0E"/>
                </a:solidFill>
              </a:rPr>
              <a:t> con la palabra </a:t>
            </a:r>
            <a:r>
              <a:rPr lang="en-US" dirty="0" err="1">
                <a:solidFill>
                  <a:srgbClr val="2C1A0E"/>
                </a:solidFill>
              </a:rPr>
              <a:t>que</a:t>
            </a:r>
            <a:r>
              <a:rPr lang="en-US" dirty="0">
                <a:solidFill>
                  <a:srgbClr val="2C1A0E"/>
                </a:solidFill>
              </a:rPr>
              <a:t> </a:t>
            </a:r>
            <a:r>
              <a:rPr lang="en-US" dirty="0" err="1">
                <a:solidFill>
                  <a:srgbClr val="2C1A0E"/>
                </a:solidFill>
              </a:rPr>
              <a:t>falta</a:t>
            </a:r>
            <a:r>
              <a:rPr lang="en-US" dirty="0">
                <a:solidFill>
                  <a:srgbClr val="2C1A0E"/>
                </a:solidFill>
              </a:rPr>
              <a:t> </a:t>
            </a:r>
            <a:r>
              <a:rPr lang="en-US" dirty="0" err="1">
                <a:solidFill>
                  <a:srgbClr val="2C1A0E"/>
                </a:solidFill>
              </a:rPr>
              <a:t>en</a:t>
            </a:r>
            <a:r>
              <a:rPr lang="en-US" dirty="0">
                <a:solidFill>
                  <a:srgbClr val="2C1A0E"/>
                </a:solidFill>
              </a:rPr>
              <a:t> </a:t>
            </a:r>
            <a:r>
              <a:rPr lang="en-US" dirty="0" err="1">
                <a:solidFill>
                  <a:srgbClr val="2C1A0E"/>
                </a:solidFill>
              </a:rPr>
              <a:t>cada</a:t>
            </a:r>
            <a:r>
              <a:rPr lang="en-US" dirty="0">
                <a:solidFill>
                  <a:srgbClr val="2C1A0E"/>
                </a:solidFill>
              </a:rPr>
              <a:t> familia     </a:t>
            </a:r>
          </a:p>
          <a:p>
            <a:pPr>
              <a:lnSpc>
                <a:spcPct val="90000"/>
              </a:lnSpc>
              <a:spcAft>
                <a:spcPts val="600"/>
              </a:spcAft>
            </a:pPr>
            <a:r>
              <a:rPr lang="en-US" dirty="0">
                <a:solidFill>
                  <a:srgbClr val="2C1A0E"/>
                </a:solidFill>
              </a:rPr>
              <a:t>      </a:t>
            </a:r>
            <a:r>
              <a:rPr lang="en-US" dirty="0" err="1">
                <a:solidFill>
                  <a:srgbClr val="2C1A0E"/>
                </a:solidFill>
              </a:rPr>
              <a:t>léxica</a:t>
            </a:r>
            <a:r>
              <a:rPr lang="en-US" dirty="0">
                <a:solidFill>
                  <a:srgbClr val="2C1A0E"/>
                </a:solidFill>
              </a:rPr>
              <a:t>: </a:t>
            </a:r>
            <a:r>
              <a:rPr lang="en-US" dirty="0" err="1">
                <a:solidFill>
                  <a:srgbClr val="2C1A0E"/>
                </a:solidFill>
              </a:rPr>
              <a:t>sustantivo</a:t>
            </a:r>
            <a:r>
              <a:rPr lang="en-US" dirty="0">
                <a:solidFill>
                  <a:srgbClr val="2C1A0E"/>
                </a:solidFill>
              </a:rPr>
              <a:t>, </a:t>
            </a:r>
            <a:r>
              <a:rPr lang="en-US" dirty="0" err="1">
                <a:solidFill>
                  <a:srgbClr val="2C1A0E"/>
                </a:solidFill>
              </a:rPr>
              <a:t>adjetivo</a:t>
            </a:r>
            <a:r>
              <a:rPr lang="en-US" dirty="0">
                <a:solidFill>
                  <a:srgbClr val="2C1A0E"/>
                </a:solidFill>
              </a:rPr>
              <a:t> o verbo.</a:t>
            </a:r>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b="1" dirty="0">
                <a:solidFill>
                  <a:srgbClr val="2C1A0E"/>
                </a:solidFill>
              </a:rPr>
              <a:t>         </a:t>
            </a:r>
            <a:r>
              <a:rPr lang="en-US" b="1" dirty="0" err="1">
                <a:solidFill>
                  <a:srgbClr val="2C1A0E"/>
                </a:solidFill>
              </a:rPr>
              <a:t>Sustantivo</a:t>
            </a:r>
            <a:r>
              <a:rPr lang="en-US" b="1" dirty="0">
                <a:solidFill>
                  <a:srgbClr val="2C1A0E"/>
                </a:solidFill>
              </a:rPr>
              <a:t>	       </a:t>
            </a:r>
            <a:r>
              <a:rPr lang="en-US" b="1" dirty="0" err="1">
                <a:solidFill>
                  <a:srgbClr val="2C1A0E"/>
                </a:solidFill>
              </a:rPr>
              <a:t>Adjetivo</a:t>
            </a:r>
            <a:r>
              <a:rPr lang="en-US" b="1" dirty="0">
                <a:solidFill>
                  <a:srgbClr val="2C1A0E"/>
                </a:solidFill>
              </a:rPr>
              <a:t>	               Verbo</a:t>
            </a:r>
          </a:p>
          <a:p>
            <a:pPr>
              <a:lnSpc>
                <a:spcPct val="90000"/>
              </a:lnSpc>
              <a:spcAft>
                <a:spcPts val="600"/>
              </a:spcAft>
            </a:pPr>
            <a:r>
              <a:rPr lang="en-US" dirty="0">
                <a:solidFill>
                  <a:srgbClr val="2C1A0E"/>
                </a:solidFill>
              </a:rPr>
              <a:t>         </a:t>
            </a:r>
            <a:r>
              <a:rPr lang="en-US" dirty="0" err="1">
                <a:solidFill>
                  <a:srgbClr val="2C1A0E"/>
                </a:solidFill>
              </a:rPr>
              <a:t>batalla</a:t>
            </a:r>
            <a:r>
              <a:rPr lang="en-US" dirty="0">
                <a:solidFill>
                  <a:srgbClr val="2C1A0E"/>
                </a:solidFill>
              </a:rPr>
              <a:t>	       </a:t>
            </a:r>
            <a:r>
              <a:rPr lang="en-US" dirty="0" err="1">
                <a:solidFill>
                  <a:srgbClr val="2C1A0E"/>
                </a:solidFill>
              </a:rPr>
              <a:t>belicoso</a:t>
            </a:r>
            <a:r>
              <a:rPr lang="en-US" dirty="0">
                <a:solidFill>
                  <a:srgbClr val="2C1A0E"/>
                </a:solidFill>
              </a:rPr>
              <a:t>                             _________</a:t>
            </a:r>
          </a:p>
          <a:p>
            <a:pPr>
              <a:lnSpc>
                <a:spcPct val="90000"/>
              </a:lnSpc>
              <a:spcAft>
                <a:spcPts val="600"/>
              </a:spcAft>
            </a:pPr>
            <a:r>
              <a:rPr lang="en-US" dirty="0">
                <a:solidFill>
                  <a:srgbClr val="2C1A0E"/>
                </a:solidFill>
              </a:rPr>
              <a:t>          __________	       _________	               </a:t>
            </a:r>
            <a:r>
              <a:rPr lang="en-US" dirty="0" err="1">
                <a:solidFill>
                  <a:srgbClr val="2C1A0E"/>
                </a:solidFill>
              </a:rPr>
              <a:t>vencer</a:t>
            </a:r>
            <a:endParaRPr lang="en-US" dirty="0"/>
          </a:p>
          <a:p>
            <a:pPr>
              <a:lnSpc>
                <a:spcPct val="90000"/>
              </a:lnSpc>
              <a:spcAft>
                <a:spcPts val="600"/>
              </a:spcAft>
            </a:pPr>
            <a:r>
              <a:rPr lang="en-US" dirty="0">
                <a:solidFill>
                  <a:srgbClr val="2C1A0E"/>
                </a:solidFill>
              </a:rPr>
              <a:t>	                         </a:t>
            </a:r>
            <a:r>
              <a:rPr lang="en-US" dirty="0" err="1">
                <a:solidFill>
                  <a:srgbClr val="2C1A0E"/>
                </a:solidFill>
              </a:rPr>
              <a:t>gigantesco</a:t>
            </a:r>
            <a:r>
              <a:rPr lang="en-US" dirty="0">
                <a:solidFill>
                  <a:srgbClr val="2C1A0E"/>
                </a:solidFill>
              </a:rPr>
              <a:t>/a.                     __________</a:t>
            </a:r>
          </a:p>
          <a:p>
            <a:pPr>
              <a:lnSpc>
                <a:spcPct val="90000"/>
              </a:lnSpc>
              <a:spcAft>
                <a:spcPts val="600"/>
              </a:spcAft>
            </a:pPr>
            <a:r>
              <a:rPr lang="en-US" dirty="0">
                <a:solidFill>
                  <a:srgbClr val="2C1A0E"/>
                </a:solidFill>
              </a:rPr>
              <a:t>         ___________	     </a:t>
            </a:r>
            <a:r>
              <a:rPr lang="en-US" dirty="0" err="1">
                <a:solidFill>
                  <a:srgbClr val="2C1A0E"/>
                </a:solidFill>
              </a:rPr>
              <a:t>guerrero</a:t>
            </a:r>
            <a:r>
              <a:rPr lang="en-US" dirty="0">
                <a:solidFill>
                  <a:srgbClr val="2C1A0E"/>
                </a:solidFill>
              </a:rPr>
              <a:t>/a	               __________</a:t>
            </a:r>
          </a:p>
          <a:p>
            <a:pPr>
              <a:lnSpc>
                <a:spcPct val="90000"/>
              </a:lnSpc>
              <a:spcAft>
                <a:spcPts val="600"/>
              </a:spcAft>
            </a:pPr>
            <a:r>
              <a:rPr lang="en-US" dirty="0">
                <a:solidFill>
                  <a:srgbClr val="2C1A0E"/>
                </a:solidFill>
              </a:rPr>
              <a:t>         </a:t>
            </a:r>
            <a:r>
              <a:rPr lang="en-US" dirty="0" err="1">
                <a:solidFill>
                  <a:srgbClr val="2C1A0E"/>
                </a:solidFill>
              </a:rPr>
              <a:t>socorro</a:t>
            </a:r>
            <a:r>
              <a:rPr lang="en-US" dirty="0">
                <a:solidFill>
                  <a:srgbClr val="2C1A0E"/>
                </a:solidFill>
              </a:rPr>
              <a:t>	     ___________                        </a:t>
            </a:r>
            <a:r>
              <a:rPr lang="en-US" dirty="0" err="1">
                <a:solidFill>
                  <a:srgbClr val="2C1A0E"/>
                </a:solidFill>
              </a:rPr>
              <a:t>socorrer</a:t>
            </a:r>
            <a:endParaRPr lang="en-US" dirty="0"/>
          </a:p>
          <a:p>
            <a:pPr>
              <a:lnSpc>
                <a:spcPct val="90000"/>
              </a:lnSpc>
              <a:spcAft>
                <a:spcPts val="600"/>
              </a:spcAft>
            </a:pPr>
            <a:r>
              <a:rPr lang="en-US" dirty="0">
                <a:solidFill>
                  <a:srgbClr val="2C1A0E"/>
                </a:solidFill>
              </a:rPr>
              <a:t>         </a:t>
            </a:r>
            <a:r>
              <a:rPr lang="en-US" dirty="0" err="1">
                <a:solidFill>
                  <a:srgbClr val="2C1A0E"/>
                </a:solidFill>
              </a:rPr>
              <a:t>vuelta</a:t>
            </a:r>
            <a:r>
              <a:rPr lang="en-US" dirty="0">
                <a:solidFill>
                  <a:srgbClr val="2C1A0E"/>
                </a:solidFill>
              </a:rPr>
              <a:t>                       ___________                        </a:t>
            </a:r>
            <a:r>
              <a:rPr lang="en-US" dirty="0" err="1">
                <a:solidFill>
                  <a:srgbClr val="2C1A0E"/>
                </a:solidFill>
              </a:rPr>
              <a:t>voltear</a:t>
            </a:r>
            <a:endParaRPr lang="en-US" dirty="0"/>
          </a:p>
          <a:p>
            <a:pPr>
              <a:lnSpc>
                <a:spcPct val="90000"/>
              </a:lnSpc>
              <a:spcAft>
                <a:spcPts val="600"/>
              </a:spcAft>
            </a:pPr>
            <a:r>
              <a:rPr lang="en-US" dirty="0">
                <a:solidFill>
                  <a:srgbClr val="2C1A0E"/>
                </a:solidFill>
              </a:rPr>
              <a:t>        </a:t>
            </a:r>
            <a:r>
              <a:rPr lang="en-US" dirty="0" err="1">
                <a:solidFill>
                  <a:srgbClr val="2C1A0E"/>
                </a:solidFill>
              </a:rPr>
              <a:t>ignorado</a:t>
            </a:r>
            <a:r>
              <a:rPr lang="en-US" dirty="0">
                <a:solidFill>
                  <a:srgbClr val="2C1A0E"/>
                </a:solidFill>
              </a:rPr>
              <a:t>                  ___________                        ___________</a:t>
            </a:r>
          </a:p>
          <a:p>
            <a:pPr>
              <a:lnSpc>
                <a:spcPct val="90000"/>
              </a:lnSpc>
              <a:spcAft>
                <a:spcPts val="600"/>
              </a:spcAft>
            </a:pPr>
            <a:r>
              <a:rPr lang="en-US" dirty="0">
                <a:solidFill>
                  <a:srgbClr val="2C1A0E"/>
                </a:solidFill>
              </a:rPr>
              <a:t>        ___________             </a:t>
            </a:r>
            <a:r>
              <a:rPr lang="en-US" dirty="0" err="1">
                <a:solidFill>
                  <a:srgbClr val="2C1A0E"/>
                </a:solidFill>
              </a:rPr>
              <a:t>mudado</a:t>
            </a:r>
            <a:r>
              <a:rPr lang="en-US" dirty="0">
                <a:solidFill>
                  <a:srgbClr val="2C1A0E"/>
                </a:solidFill>
              </a:rPr>
              <a:t>                              mudar </a:t>
            </a:r>
          </a:p>
          <a:p>
            <a:pPr>
              <a:lnSpc>
                <a:spcPct val="90000"/>
              </a:lnSpc>
              <a:spcAft>
                <a:spcPts val="600"/>
              </a:spcAft>
            </a:pPr>
            <a:endParaRPr lang="en-US" dirty="0"/>
          </a:p>
          <a:p>
            <a:pPr>
              <a:lnSpc>
                <a:spcPct val="90000"/>
              </a:lnSpc>
              <a:spcAft>
                <a:spcPts val="600"/>
              </a:spcAft>
            </a:pPr>
            <a:r>
              <a:rPr lang="en-US" dirty="0">
                <a:solidFill>
                  <a:srgbClr val="2C1A0E"/>
                </a:solidFill>
              </a:rPr>
              <a:t> 4. </a:t>
            </a:r>
            <a:r>
              <a:rPr lang="en-US" dirty="0" err="1"/>
              <a:t>Escrita</a:t>
            </a:r>
            <a:r>
              <a:rPr lang="en-US" dirty="0">
                <a:solidFill>
                  <a:srgbClr val="2C1A0E"/>
                </a:solidFill>
              </a:rPr>
              <a:t>. </a:t>
            </a:r>
            <a:r>
              <a:rPr lang="en-US" dirty="0" err="1">
                <a:solidFill>
                  <a:srgbClr val="2C1A0E"/>
                </a:solidFill>
              </a:rPr>
              <a:t>Trata</a:t>
            </a:r>
            <a:r>
              <a:rPr lang="en-US" dirty="0">
                <a:solidFill>
                  <a:srgbClr val="2C1A0E"/>
                </a:solidFill>
              </a:rPr>
              <a:t> de </a:t>
            </a:r>
            <a:r>
              <a:rPr lang="en-US" dirty="0" err="1">
                <a:solidFill>
                  <a:srgbClr val="2C1A0E"/>
                </a:solidFill>
              </a:rPr>
              <a:t>reescribir</a:t>
            </a:r>
            <a:r>
              <a:rPr lang="en-US" dirty="0">
                <a:solidFill>
                  <a:srgbClr val="2C1A0E"/>
                </a:solidFill>
              </a:rPr>
              <a:t> el </a:t>
            </a:r>
            <a:r>
              <a:rPr lang="en-US" dirty="0" err="1">
                <a:solidFill>
                  <a:srgbClr val="2C1A0E"/>
                </a:solidFill>
              </a:rPr>
              <a:t>siguiente</a:t>
            </a:r>
            <a:r>
              <a:rPr lang="en-US" dirty="0">
                <a:solidFill>
                  <a:srgbClr val="2C1A0E"/>
                </a:solidFill>
              </a:rPr>
              <a:t> </a:t>
            </a:r>
            <a:r>
              <a:rPr lang="en-US" dirty="0" err="1">
                <a:solidFill>
                  <a:srgbClr val="2C1A0E"/>
                </a:solidFill>
              </a:rPr>
              <a:t>fragmento</a:t>
            </a:r>
            <a:r>
              <a:rPr lang="en-US" dirty="0">
                <a:solidFill>
                  <a:srgbClr val="2C1A0E"/>
                </a:solidFill>
              </a:rPr>
              <a:t> </a:t>
            </a:r>
            <a:r>
              <a:rPr lang="en-US" dirty="0" err="1">
                <a:solidFill>
                  <a:srgbClr val="2C1A0E"/>
                </a:solidFill>
              </a:rPr>
              <a:t>arcaico</a:t>
            </a:r>
            <a:r>
              <a:rPr lang="en-US" dirty="0">
                <a:solidFill>
                  <a:srgbClr val="2C1A0E"/>
                </a:solidFill>
              </a:rPr>
              <a:t> </a:t>
            </a:r>
            <a:r>
              <a:rPr lang="en-US" dirty="0" err="1">
                <a:solidFill>
                  <a:srgbClr val="2C1A0E"/>
                </a:solidFill>
              </a:rPr>
              <a:t>en</a:t>
            </a:r>
            <a:r>
              <a:rPr lang="en-US" dirty="0">
                <a:solidFill>
                  <a:srgbClr val="2C1A0E"/>
                </a:solidFill>
              </a:rPr>
              <a:t> un </a:t>
            </a:r>
            <a:r>
              <a:rPr lang="en-US" dirty="0" err="1">
                <a:solidFill>
                  <a:srgbClr val="2C1A0E"/>
                </a:solidFill>
              </a:rPr>
              <a:t>lenguaje</a:t>
            </a:r>
            <a:r>
              <a:rPr lang="en-US" dirty="0">
                <a:solidFill>
                  <a:srgbClr val="2C1A0E"/>
                </a:solidFill>
              </a:rPr>
              <a:t> actual:</a:t>
            </a:r>
          </a:p>
          <a:p>
            <a:pPr>
              <a:lnSpc>
                <a:spcPct val="90000"/>
              </a:lnSpc>
              <a:spcAft>
                <a:spcPts val="600"/>
              </a:spcAft>
            </a:pPr>
            <a:r>
              <a:rPr lang="en-US" dirty="0">
                <a:solidFill>
                  <a:srgbClr val="2C1A0E"/>
                </a:solidFill>
              </a:rPr>
              <a:t>«</a:t>
            </a:r>
            <a:r>
              <a:rPr lang="en-US" i="1" dirty="0">
                <a:solidFill>
                  <a:srgbClr val="2C1A0E"/>
                </a:solidFill>
              </a:rPr>
              <a:t>Non </a:t>
            </a:r>
            <a:r>
              <a:rPr lang="en-US" i="1" dirty="0" err="1">
                <a:solidFill>
                  <a:srgbClr val="2C1A0E"/>
                </a:solidFill>
              </a:rPr>
              <a:t>fuyades</a:t>
            </a:r>
            <a:r>
              <a:rPr lang="en-US" i="1" dirty="0">
                <a:solidFill>
                  <a:srgbClr val="2C1A0E"/>
                </a:solidFill>
              </a:rPr>
              <a:t>, </a:t>
            </a:r>
            <a:r>
              <a:rPr lang="en-US" i="1" dirty="0" err="1">
                <a:solidFill>
                  <a:srgbClr val="2C1A0E"/>
                </a:solidFill>
              </a:rPr>
              <a:t>cobardes</a:t>
            </a:r>
            <a:r>
              <a:rPr lang="en-US" i="1" dirty="0">
                <a:solidFill>
                  <a:srgbClr val="2C1A0E"/>
                </a:solidFill>
              </a:rPr>
              <a:t> y </a:t>
            </a:r>
            <a:r>
              <a:rPr lang="en-US" i="1" dirty="0" err="1">
                <a:solidFill>
                  <a:srgbClr val="2C1A0E"/>
                </a:solidFill>
              </a:rPr>
              <a:t>viles</a:t>
            </a:r>
            <a:r>
              <a:rPr lang="en-US" i="1" dirty="0">
                <a:solidFill>
                  <a:srgbClr val="2C1A0E"/>
                </a:solidFill>
              </a:rPr>
              <a:t> </a:t>
            </a:r>
            <a:r>
              <a:rPr lang="en-US" i="1" dirty="0" err="1">
                <a:solidFill>
                  <a:srgbClr val="2C1A0E"/>
                </a:solidFill>
              </a:rPr>
              <a:t>criaturas</a:t>
            </a:r>
            <a:r>
              <a:rPr lang="en-US" i="1" dirty="0">
                <a:solidFill>
                  <a:srgbClr val="2C1A0E"/>
                </a:solidFill>
              </a:rPr>
              <a:t>, </a:t>
            </a:r>
            <a:r>
              <a:rPr lang="en-US" i="1" dirty="0" err="1">
                <a:solidFill>
                  <a:srgbClr val="2C1A0E"/>
                </a:solidFill>
              </a:rPr>
              <a:t>que</a:t>
            </a:r>
            <a:r>
              <a:rPr lang="en-US" i="1" dirty="0">
                <a:solidFill>
                  <a:srgbClr val="2C1A0E"/>
                </a:solidFill>
              </a:rPr>
              <a:t> un solo caballero es el </a:t>
            </a:r>
            <a:r>
              <a:rPr lang="en-US" i="1" dirty="0" err="1">
                <a:solidFill>
                  <a:srgbClr val="2C1A0E"/>
                </a:solidFill>
              </a:rPr>
              <a:t>que</a:t>
            </a:r>
            <a:r>
              <a:rPr lang="en-US" i="1" dirty="0">
                <a:solidFill>
                  <a:srgbClr val="2C1A0E"/>
                </a:solidFill>
              </a:rPr>
              <a:t> </a:t>
            </a:r>
            <a:r>
              <a:rPr lang="en-US" i="1" dirty="0" err="1">
                <a:solidFill>
                  <a:srgbClr val="2C1A0E"/>
                </a:solidFill>
              </a:rPr>
              <a:t>os</a:t>
            </a:r>
            <a:r>
              <a:rPr lang="en-US" i="1" dirty="0">
                <a:solidFill>
                  <a:srgbClr val="2C1A0E"/>
                </a:solidFill>
              </a:rPr>
              <a:t> </a:t>
            </a:r>
            <a:r>
              <a:rPr lang="en-US" i="1" dirty="0" err="1">
                <a:solidFill>
                  <a:srgbClr val="2C1A0E"/>
                </a:solidFill>
              </a:rPr>
              <a:t>acomete</a:t>
            </a:r>
            <a:r>
              <a:rPr lang="en-US" i="1" dirty="0">
                <a:solidFill>
                  <a:srgbClr val="2C1A0E"/>
                </a:solidFill>
              </a:rPr>
              <a:t>... Pues </a:t>
            </a:r>
            <a:r>
              <a:rPr lang="en-US" i="1" dirty="0" err="1">
                <a:solidFill>
                  <a:srgbClr val="2C1A0E"/>
                </a:solidFill>
              </a:rPr>
              <a:t>aunque</a:t>
            </a:r>
            <a:r>
              <a:rPr lang="en-US" i="1" dirty="0">
                <a:solidFill>
                  <a:srgbClr val="2C1A0E"/>
                </a:solidFill>
              </a:rPr>
              <a:t> </a:t>
            </a:r>
            <a:r>
              <a:rPr lang="en-US" i="1" dirty="0" err="1">
                <a:solidFill>
                  <a:srgbClr val="2C1A0E"/>
                </a:solidFill>
              </a:rPr>
              <a:t>mováis</a:t>
            </a:r>
            <a:r>
              <a:rPr lang="en-US" i="1" dirty="0">
                <a:solidFill>
                  <a:srgbClr val="2C1A0E"/>
                </a:solidFill>
              </a:rPr>
              <a:t> </a:t>
            </a:r>
            <a:r>
              <a:rPr lang="en-US" i="1" dirty="0" err="1">
                <a:solidFill>
                  <a:srgbClr val="2C1A0E"/>
                </a:solidFill>
              </a:rPr>
              <a:t>más</a:t>
            </a:r>
            <a:r>
              <a:rPr lang="en-US" i="1" dirty="0">
                <a:solidFill>
                  <a:srgbClr val="2C1A0E"/>
                </a:solidFill>
              </a:rPr>
              <a:t> </a:t>
            </a:r>
            <a:r>
              <a:rPr lang="en-US" i="1" dirty="0" err="1">
                <a:solidFill>
                  <a:srgbClr val="2C1A0E"/>
                </a:solidFill>
              </a:rPr>
              <a:t>brazos</a:t>
            </a:r>
            <a:r>
              <a:rPr lang="en-US" i="1" dirty="0">
                <a:solidFill>
                  <a:srgbClr val="2C1A0E"/>
                </a:solidFill>
              </a:rPr>
              <a:t> </a:t>
            </a:r>
            <a:r>
              <a:rPr lang="en-US" i="1" dirty="0" err="1">
                <a:solidFill>
                  <a:srgbClr val="2C1A0E"/>
                </a:solidFill>
              </a:rPr>
              <a:t>que</a:t>
            </a:r>
            <a:r>
              <a:rPr lang="en-US" i="1" dirty="0">
                <a:solidFill>
                  <a:srgbClr val="2C1A0E"/>
                </a:solidFill>
              </a:rPr>
              <a:t> </a:t>
            </a:r>
            <a:r>
              <a:rPr lang="en-US" i="1" dirty="0" err="1">
                <a:solidFill>
                  <a:srgbClr val="2C1A0E"/>
                </a:solidFill>
              </a:rPr>
              <a:t>los</a:t>
            </a:r>
            <a:r>
              <a:rPr lang="en-US" i="1" dirty="0">
                <a:solidFill>
                  <a:srgbClr val="2C1A0E"/>
                </a:solidFill>
              </a:rPr>
              <a:t> del </a:t>
            </a:r>
            <a:r>
              <a:rPr lang="en-US" i="1" dirty="0" err="1">
                <a:solidFill>
                  <a:srgbClr val="2C1A0E"/>
                </a:solidFill>
              </a:rPr>
              <a:t>gigante</a:t>
            </a:r>
            <a:r>
              <a:rPr lang="en-US" i="1" dirty="0">
                <a:solidFill>
                  <a:srgbClr val="2C1A0E"/>
                </a:solidFill>
              </a:rPr>
              <a:t> </a:t>
            </a:r>
            <a:r>
              <a:rPr lang="en-US" i="1" dirty="0" err="1">
                <a:solidFill>
                  <a:srgbClr val="2C1A0E"/>
                </a:solidFill>
              </a:rPr>
              <a:t>Briareo</a:t>
            </a:r>
            <a:r>
              <a:rPr lang="en-US" i="1" dirty="0">
                <a:solidFill>
                  <a:srgbClr val="2C1A0E"/>
                </a:solidFill>
              </a:rPr>
              <a:t>, me lo </a:t>
            </a:r>
            <a:r>
              <a:rPr lang="en-US" i="1" dirty="0" err="1">
                <a:solidFill>
                  <a:srgbClr val="2C1A0E"/>
                </a:solidFill>
              </a:rPr>
              <a:t>habéis</a:t>
            </a:r>
            <a:r>
              <a:rPr lang="en-US" i="1" dirty="0">
                <a:solidFill>
                  <a:srgbClr val="2C1A0E"/>
                </a:solidFill>
              </a:rPr>
              <a:t> de </a:t>
            </a:r>
            <a:r>
              <a:rPr lang="en-US" i="1" dirty="0" err="1">
                <a:solidFill>
                  <a:srgbClr val="2C1A0E"/>
                </a:solidFill>
              </a:rPr>
              <a:t>pagar</a:t>
            </a:r>
            <a:r>
              <a:rPr lang="en-US" i="1" dirty="0">
                <a:solidFill>
                  <a:srgbClr val="2C1A0E"/>
                </a:solidFill>
              </a:rPr>
              <a:t>.»</a:t>
            </a:r>
          </a:p>
          <a:p>
            <a:pPr>
              <a:lnSpc>
                <a:spcPct val="90000"/>
              </a:lnSpc>
              <a:spcAft>
                <a:spcPts val="600"/>
              </a:spcAft>
            </a:pPr>
            <a:r>
              <a:rPr lang="en-US" i="1" dirty="0">
                <a:solidFill>
                  <a:srgbClr val="FF0000"/>
                </a:solidFill>
              </a:rPr>
              <a:t>No </a:t>
            </a:r>
            <a:r>
              <a:rPr lang="en-US" i="1" dirty="0" err="1">
                <a:solidFill>
                  <a:srgbClr val="FF0000"/>
                </a:solidFill>
              </a:rPr>
              <a:t>huyaís</a:t>
            </a:r>
            <a:r>
              <a:rPr lang="en-US" i="1" dirty="0">
                <a:solidFill>
                  <a:srgbClr val="FF0000"/>
                </a:solidFill>
              </a:rPr>
              <a:t> </a:t>
            </a:r>
            <a:br>
              <a:rPr lang="en-US" i="1" dirty="0"/>
            </a:br>
            <a:endParaRPr lang="en-US" i="1" dirty="0"/>
          </a:p>
        </p:txBody>
      </p:sp>
    </p:spTree>
    <p:extLst>
      <p:ext uri="{BB962C8B-B14F-4D97-AF65-F5344CB8AC3E}">
        <p14:creationId xmlns:p14="http://schemas.microsoft.com/office/powerpoint/2010/main" val="1368628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D92A76A9-D166-9AF0-F22D-CF54C690D86F}"/>
              </a:ext>
            </a:extLst>
          </p:cNvPr>
          <p:cNvSpPr txBox="1"/>
          <p:nvPr/>
        </p:nvSpPr>
        <p:spPr>
          <a:xfrm>
            <a:off x="331074" y="252248"/>
            <a:ext cx="8195023" cy="6605752"/>
          </a:xfrm>
          <a:prstGeom prst="rect">
            <a:avLst/>
          </a:prstGeom>
        </p:spPr>
        <p:txBody>
          <a:bodyPr vert="horz" lIns="91440" tIns="45720" rIns="91440" bIns="45720" rtlCol="0">
            <a:noAutofit/>
          </a:bodyPr>
          <a:lstStyle/>
          <a:p>
            <a:pPr>
              <a:lnSpc>
                <a:spcPct val="90000"/>
              </a:lnSpc>
              <a:spcAft>
                <a:spcPts val="600"/>
              </a:spcAft>
            </a:pPr>
            <a:r>
              <a:rPr lang="en-US" dirty="0">
                <a:solidFill>
                  <a:srgbClr val="2C1A0E"/>
                </a:solidFill>
              </a:rPr>
              <a:t>5. </a:t>
            </a:r>
            <a:r>
              <a:rPr lang="en-US" dirty="0" err="1"/>
              <a:t>Gramática</a:t>
            </a:r>
            <a:r>
              <a:rPr lang="en-US" dirty="0">
                <a:solidFill>
                  <a:srgbClr val="2C1A0E"/>
                </a:solidFill>
              </a:rPr>
              <a:t>. </a:t>
            </a:r>
            <a:r>
              <a:rPr lang="en-US" dirty="0" err="1">
                <a:solidFill>
                  <a:srgbClr val="2C1A0E"/>
                </a:solidFill>
              </a:rPr>
              <a:t>Fíjate</a:t>
            </a:r>
            <a:r>
              <a:rPr lang="en-US" dirty="0">
                <a:solidFill>
                  <a:srgbClr val="2C1A0E"/>
                </a:solidFill>
              </a:rPr>
              <a:t> </a:t>
            </a:r>
            <a:r>
              <a:rPr lang="en-US" dirty="0" err="1">
                <a:solidFill>
                  <a:srgbClr val="2C1A0E"/>
                </a:solidFill>
              </a:rPr>
              <a:t>en</a:t>
            </a:r>
            <a:r>
              <a:rPr lang="en-US" dirty="0">
                <a:solidFill>
                  <a:srgbClr val="2C1A0E"/>
                </a:solidFill>
              </a:rPr>
              <a:t> la </a:t>
            </a:r>
            <a:r>
              <a:rPr lang="en-US" dirty="0" err="1">
                <a:solidFill>
                  <a:srgbClr val="2C1A0E"/>
                </a:solidFill>
              </a:rPr>
              <a:t>siguiente</a:t>
            </a:r>
            <a:r>
              <a:rPr lang="en-US" dirty="0">
                <a:solidFill>
                  <a:srgbClr val="2C1A0E"/>
                </a:solidFill>
              </a:rPr>
              <a:t> </a:t>
            </a:r>
            <a:r>
              <a:rPr lang="en-US" dirty="0" err="1">
                <a:solidFill>
                  <a:srgbClr val="2C1A0E"/>
                </a:solidFill>
              </a:rPr>
              <a:t>frase</a:t>
            </a:r>
            <a:r>
              <a:rPr lang="en-US" dirty="0">
                <a:solidFill>
                  <a:srgbClr val="2C1A0E"/>
                </a:solidFill>
              </a:rPr>
              <a:t> de Don Quijote y </a:t>
            </a:r>
            <a:r>
              <a:rPr lang="en-US" dirty="0" err="1">
                <a:solidFill>
                  <a:srgbClr val="2C1A0E"/>
                </a:solidFill>
              </a:rPr>
              <a:t>responde</a:t>
            </a:r>
            <a:r>
              <a:rPr lang="en-US" dirty="0">
                <a:solidFill>
                  <a:srgbClr val="2C1A0E"/>
                </a:solidFill>
              </a:rPr>
              <a:t> a las </a:t>
            </a:r>
            <a:r>
              <a:rPr lang="en-US" dirty="0" err="1">
                <a:solidFill>
                  <a:srgbClr val="2C1A0E"/>
                </a:solidFill>
              </a:rPr>
              <a:t>preguntas</a:t>
            </a:r>
            <a:r>
              <a:rPr lang="en-US" dirty="0">
                <a:solidFill>
                  <a:srgbClr val="2C1A0E"/>
                </a:solidFill>
              </a:rPr>
              <a:t>. </a:t>
            </a:r>
          </a:p>
          <a:p>
            <a:pPr>
              <a:lnSpc>
                <a:spcPct val="90000"/>
              </a:lnSpc>
              <a:spcAft>
                <a:spcPts val="600"/>
              </a:spcAft>
            </a:pPr>
            <a:r>
              <a:rPr lang="en-US" i="1" dirty="0">
                <a:solidFill>
                  <a:srgbClr val="2C1A0E"/>
                </a:solidFill>
              </a:rPr>
              <a:t>  «Pues </a:t>
            </a:r>
            <a:r>
              <a:rPr lang="en-US" i="1" dirty="0" err="1">
                <a:solidFill>
                  <a:srgbClr val="2C1A0E"/>
                </a:solidFill>
              </a:rPr>
              <a:t>aunque</a:t>
            </a:r>
            <a:r>
              <a:rPr lang="en-US" i="1" dirty="0">
                <a:solidFill>
                  <a:srgbClr val="2C1A0E"/>
                </a:solidFill>
              </a:rPr>
              <a:t> </a:t>
            </a:r>
            <a:r>
              <a:rPr lang="en-US" i="1" dirty="0" err="1">
                <a:solidFill>
                  <a:srgbClr val="2C1A0E"/>
                </a:solidFill>
              </a:rPr>
              <a:t>mováis</a:t>
            </a:r>
            <a:r>
              <a:rPr lang="en-US" i="1" dirty="0">
                <a:solidFill>
                  <a:srgbClr val="2C1A0E"/>
                </a:solidFill>
              </a:rPr>
              <a:t> </a:t>
            </a:r>
            <a:r>
              <a:rPr lang="en-US" i="1" dirty="0" err="1">
                <a:solidFill>
                  <a:srgbClr val="2C1A0E"/>
                </a:solidFill>
              </a:rPr>
              <a:t>más</a:t>
            </a:r>
            <a:r>
              <a:rPr lang="en-US" i="1" dirty="0">
                <a:solidFill>
                  <a:srgbClr val="2C1A0E"/>
                </a:solidFill>
              </a:rPr>
              <a:t> </a:t>
            </a:r>
            <a:r>
              <a:rPr lang="en-US" i="1" dirty="0" err="1">
                <a:solidFill>
                  <a:srgbClr val="2C1A0E"/>
                </a:solidFill>
              </a:rPr>
              <a:t>brazos</a:t>
            </a:r>
            <a:r>
              <a:rPr lang="en-US" i="1" dirty="0">
                <a:solidFill>
                  <a:srgbClr val="2C1A0E"/>
                </a:solidFill>
              </a:rPr>
              <a:t> </a:t>
            </a:r>
            <a:r>
              <a:rPr lang="en-US" i="1" dirty="0" err="1">
                <a:solidFill>
                  <a:srgbClr val="2C1A0E"/>
                </a:solidFill>
              </a:rPr>
              <a:t>que</a:t>
            </a:r>
            <a:r>
              <a:rPr lang="en-US" i="1" dirty="0">
                <a:solidFill>
                  <a:srgbClr val="2C1A0E"/>
                </a:solidFill>
              </a:rPr>
              <a:t> </a:t>
            </a:r>
            <a:r>
              <a:rPr lang="en-US" i="1" dirty="0" err="1">
                <a:solidFill>
                  <a:srgbClr val="2C1A0E"/>
                </a:solidFill>
              </a:rPr>
              <a:t>los</a:t>
            </a:r>
            <a:r>
              <a:rPr lang="en-US" i="1" dirty="0">
                <a:solidFill>
                  <a:srgbClr val="2C1A0E"/>
                </a:solidFill>
              </a:rPr>
              <a:t> del </a:t>
            </a:r>
            <a:r>
              <a:rPr lang="en-US" i="1" dirty="0" err="1">
                <a:solidFill>
                  <a:srgbClr val="2C1A0E"/>
                </a:solidFill>
              </a:rPr>
              <a:t>gigante</a:t>
            </a:r>
            <a:r>
              <a:rPr lang="en-US" i="1" dirty="0">
                <a:solidFill>
                  <a:srgbClr val="2C1A0E"/>
                </a:solidFill>
              </a:rPr>
              <a:t> </a:t>
            </a:r>
            <a:r>
              <a:rPr lang="en-US" i="1" dirty="0" err="1">
                <a:solidFill>
                  <a:srgbClr val="2C1A0E"/>
                </a:solidFill>
              </a:rPr>
              <a:t>Briareo</a:t>
            </a:r>
            <a:r>
              <a:rPr lang="en-US" i="1" dirty="0">
                <a:solidFill>
                  <a:srgbClr val="2C1A0E"/>
                </a:solidFill>
              </a:rPr>
              <a:t>, me lo </a:t>
            </a:r>
            <a:r>
              <a:rPr lang="en-US" i="1" dirty="0" err="1">
                <a:solidFill>
                  <a:srgbClr val="2C1A0E"/>
                </a:solidFill>
              </a:rPr>
              <a:t>habéis</a:t>
            </a:r>
            <a:r>
              <a:rPr lang="en-US" i="1" dirty="0">
                <a:solidFill>
                  <a:srgbClr val="2C1A0E"/>
                </a:solidFill>
              </a:rPr>
              <a:t> de </a:t>
            </a:r>
            <a:r>
              <a:rPr lang="en-US" i="1" dirty="0" err="1">
                <a:solidFill>
                  <a:srgbClr val="2C1A0E"/>
                </a:solidFill>
              </a:rPr>
              <a:t>pagar</a:t>
            </a:r>
            <a:r>
              <a:rPr lang="en-US" i="1" dirty="0">
                <a:solidFill>
                  <a:srgbClr val="2C1A0E"/>
                </a:solidFill>
              </a:rPr>
              <a:t>»</a:t>
            </a:r>
            <a:r>
              <a:rPr lang="en-US" dirty="0">
                <a:solidFill>
                  <a:srgbClr val="2C1A0E"/>
                </a:solidFill>
              </a:rPr>
              <a:t>.</a:t>
            </a:r>
          </a:p>
          <a:p>
            <a:pPr>
              <a:lnSpc>
                <a:spcPct val="90000"/>
              </a:lnSpc>
              <a:spcAft>
                <a:spcPts val="600"/>
              </a:spcAft>
            </a:pPr>
            <a:r>
              <a:rPr lang="en-US" dirty="0">
                <a:solidFill>
                  <a:srgbClr val="2C1A0E"/>
                </a:solidFill>
              </a:rPr>
              <a:t>1. ¿</a:t>
            </a:r>
            <a:r>
              <a:rPr lang="en-US" dirty="0" err="1">
                <a:solidFill>
                  <a:srgbClr val="2C1A0E"/>
                </a:solidFill>
              </a:rPr>
              <a:t>Qué</a:t>
            </a:r>
            <a:r>
              <a:rPr lang="en-US" dirty="0">
                <a:solidFill>
                  <a:srgbClr val="2C1A0E"/>
                </a:solidFill>
              </a:rPr>
              <a:t> </a:t>
            </a:r>
            <a:r>
              <a:rPr lang="en-US" dirty="0" err="1">
                <a:solidFill>
                  <a:srgbClr val="2C1A0E"/>
                </a:solidFill>
              </a:rPr>
              <a:t>tipo</a:t>
            </a:r>
            <a:r>
              <a:rPr lang="en-US" dirty="0">
                <a:solidFill>
                  <a:srgbClr val="2C1A0E"/>
                </a:solidFill>
              </a:rPr>
              <a:t> de </a:t>
            </a:r>
            <a:r>
              <a:rPr lang="en-US" dirty="0" err="1">
                <a:solidFill>
                  <a:srgbClr val="2C1A0E"/>
                </a:solidFill>
              </a:rPr>
              <a:t>oración</a:t>
            </a:r>
            <a:r>
              <a:rPr lang="en-US" dirty="0">
                <a:solidFill>
                  <a:srgbClr val="2C1A0E"/>
                </a:solidFill>
              </a:rPr>
              <a:t> es? a. </a:t>
            </a:r>
            <a:r>
              <a:rPr lang="en-US" dirty="0" err="1">
                <a:solidFill>
                  <a:srgbClr val="2C1A0E"/>
                </a:solidFill>
              </a:rPr>
              <a:t>concesiva</a:t>
            </a:r>
            <a:r>
              <a:rPr lang="en-US" dirty="0">
                <a:solidFill>
                  <a:srgbClr val="2C1A0E"/>
                </a:solidFill>
              </a:rPr>
              <a:t> b. causal </a:t>
            </a:r>
          </a:p>
          <a:p>
            <a:pPr>
              <a:lnSpc>
                <a:spcPct val="90000"/>
              </a:lnSpc>
              <a:spcAft>
                <a:spcPts val="600"/>
              </a:spcAft>
            </a:pPr>
            <a:r>
              <a:rPr lang="en-US" dirty="0">
                <a:solidFill>
                  <a:srgbClr val="2C1A0E"/>
                </a:solidFill>
              </a:rPr>
              <a:t>2. ¿</a:t>
            </a:r>
            <a:r>
              <a:rPr lang="en-US" dirty="0" err="1">
                <a:solidFill>
                  <a:srgbClr val="2C1A0E"/>
                </a:solidFill>
              </a:rPr>
              <a:t>Qué</a:t>
            </a:r>
            <a:r>
              <a:rPr lang="en-US" dirty="0">
                <a:solidFill>
                  <a:srgbClr val="2C1A0E"/>
                </a:solidFill>
              </a:rPr>
              <a:t> valor </a:t>
            </a:r>
            <a:r>
              <a:rPr lang="en-US" dirty="0" err="1">
                <a:solidFill>
                  <a:srgbClr val="2C1A0E"/>
                </a:solidFill>
              </a:rPr>
              <a:t>tiene</a:t>
            </a:r>
            <a:r>
              <a:rPr lang="en-US" dirty="0">
                <a:solidFill>
                  <a:srgbClr val="2C1A0E"/>
                </a:solidFill>
              </a:rPr>
              <a:t> </a:t>
            </a:r>
            <a:r>
              <a:rPr lang="en-US" dirty="0" err="1">
                <a:solidFill>
                  <a:srgbClr val="2C1A0E"/>
                </a:solidFill>
              </a:rPr>
              <a:t>esta</a:t>
            </a:r>
            <a:r>
              <a:rPr lang="en-US" dirty="0">
                <a:solidFill>
                  <a:srgbClr val="2C1A0E"/>
                </a:solidFill>
              </a:rPr>
              <a:t> </a:t>
            </a:r>
            <a:r>
              <a:rPr lang="en-US" dirty="0" err="1">
                <a:solidFill>
                  <a:srgbClr val="2C1A0E"/>
                </a:solidFill>
              </a:rPr>
              <a:t>frase</a:t>
            </a:r>
            <a:r>
              <a:rPr lang="en-US" dirty="0">
                <a:solidFill>
                  <a:srgbClr val="2C1A0E"/>
                </a:solidFill>
              </a:rPr>
              <a:t> con </a:t>
            </a:r>
            <a:r>
              <a:rPr lang="en-US" dirty="0" err="1">
                <a:solidFill>
                  <a:srgbClr val="2C1A0E"/>
                </a:solidFill>
              </a:rPr>
              <a:t>aunque</a:t>
            </a:r>
            <a:r>
              <a:rPr lang="en-US" dirty="0">
                <a:solidFill>
                  <a:srgbClr val="2C1A0E"/>
                </a:solidFill>
              </a:rPr>
              <a:t>?                                                                                                                                                                 </a:t>
            </a:r>
          </a:p>
          <a:p>
            <a:pPr>
              <a:lnSpc>
                <a:spcPct val="90000"/>
              </a:lnSpc>
              <a:spcAft>
                <a:spcPts val="600"/>
              </a:spcAft>
            </a:pPr>
            <a:r>
              <a:rPr lang="en-US" dirty="0">
                <a:solidFill>
                  <a:srgbClr val="2C1A0E"/>
                </a:solidFill>
              </a:rPr>
              <a:t>      a. </a:t>
            </a:r>
            <a:r>
              <a:rPr lang="en-US" dirty="0" err="1">
                <a:solidFill>
                  <a:srgbClr val="2C1A0E"/>
                </a:solidFill>
              </a:rPr>
              <a:t>Explica</a:t>
            </a:r>
            <a:r>
              <a:rPr lang="en-US" dirty="0">
                <a:solidFill>
                  <a:srgbClr val="2C1A0E"/>
                </a:solidFill>
              </a:rPr>
              <a:t> un </a:t>
            </a:r>
            <a:r>
              <a:rPr lang="en-US" dirty="0" err="1">
                <a:solidFill>
                  <a:srgbClr val="2C1A0E"/>
                </a:solidFill>
              </a:rPr>
              <a:t>motivo</a:t>
            </a:r>
            <a:r>
              <a:rPr lang="en-US" dirty="0">
                <a:solidFill>
                  <a:srgbClr val="2C1A0E"/>
                </a:solidFill>
              </a:rPr>
              <a:t> o la </a:t>
            </a:r>
            <a:r>
              <a:rPr lang="en-US" dirty="0" err="1">
                <a:solidFill>
                  <a:srgbClr val="2C1A0E"/>
                </a:solidFill>
              </a:rPr>
              <a:t>razón</a:t>
            </a:r>
            <a:r>
              <a:rPr lang="en-US" dirty="0">
                <a:solidFill>
                  <a:srgbClr val="2C1A0E"/>
                </a:solidFill>
              </a:rPr>
              <a:t> de la </a:t>
            </a:r>
            <a:r>
              <a:rPr lang="en-US" dirty="0" err="1">
                <a:solidFill>
                  <a:srgbClr val="2C1A0E"/>
                </a:solidFill>
              </a:rPr>
              <a:t>oración</a:t>
            </a:r>
            <a:r>
              <a:rPr lang="en-US" dirty="0">
                <a:solidFill>
                  <a:srgbClr val="2C1A0E"/>
                </a:solidFill>
              </a:rPr>
              <a:t> principal                                                                                                                                                               </a:t>
            </a:r>
          </a:p>
          <a:p>
            <a:pPr>
              <a:lnSpc>
                <a:spcPct val="90000"/>
              </a:lnSpc>
              <a:spcAft>
                <a:spcPts val="600"/>
              </a:spcAft>
            </a:pPr>
            <a:r>
              <a:rPr lang="en-US" dirty="0">
                <a:solidFill>
                  <a:srgbClr val="2C1A0E"/>
                </a:solidFill>
              </a:rPr>
              <a:t>      b. </a:t>
            </a:r>
            <a:r>
              <a:rPr lang="en-US" dirty="0" err="1">
                <a:solidFill>
                  <a:srgbClr val="2C1A0E"/>
                </a:solidFill>
              </a:rPr>
              <a:t>presenta</a:t>
            </a:r>
            <a:r>
              <a:rPr lang="en-US" dirty="0">
                <a:solidFill>
                  <a:srgbClr val="2C1A0E"/>
                </a:solidFill>
              </a:rPr>
              <a:t> un </a:t>
            </a:r>
            <a:r>
              <a:rPr lang="en-US" dirty="0" err="1">
                <a:solidFill>
                  <a:srgbClr val="2C1A0E"/>
                </a:solidFill>
              </a:rPr>
              <a:t>obstáculo</a:t>
            </a:r>
            <a:r>
              <a:rPr lang="en-US" dirty="0">
                <a:solidFill>
                  <a:srgbClr val="2C1A0E"/>
                </a:solidFill>
              </a:rPr>
              <a:t> para la </a:t>
            </a:r>
            <a:r>
              <a:rPr lang="en-US" dirty="0" err="1">
                <a:solidFill>
                  <a:srgbClr val="2C1A0E"/>
                </a:solidFill>
              </a:rPr>
              <a:t>oración</a:t>
            </a:r>
            <a:r>
              <a:rPr lang="en-US" dirty="0">
                <a:solidFill>
                  <a:srgbClr val="2C1A0E"/>
                </a:solidFill>
              </a:rPr>
              <a:t> principal  </a:t>
            </a:r>
          </a:p>
          <a:p>
            <a:pPr>
              <a:lnSpc>
                <a:spcPct val="90000"/>
              </a:lnSpc>
              <a:spcAft>
                <a:spcPts val="600"/>
              </a:spcAft>
            </a:pPr>
            <a:r>
              <a:rPr lang="en-US" dirty="0">
                <a:solidFill>
                  <a:srgbClr val="2C1A0E"/>
                </a:solidFill>
              </a:rPr>
              <a:t>3. ¿</a:t>
            </a:r>
            <a:r>
              <a:rPr lang="en-US" dirty="0" err="1">
                <a:solidFill>
                  <a:srgbClr val="2C1A0E"/>
                </a:solidFill>
              </a:rPr>
              <a:t>Qué</a:t>
            </a:r>
            <a:r>
              <a:rPr lang="en-US" dirty="0">
                <a:solidFill>
                  <a:srgbClr val="2C1A0E"/>
                </a:solidFill>
              </a:rPr>
              <a:t> </a:t>
            </a:r>
            <a:r>
              <a:rPr lang="en-US" dirty="0" err="1">
                <a:solidFill>
                  <a:srgbClr val="2C1A0E"/>
                </a:solidFill>
              </a:rPr>
              <a:t>tipo</a:t>
            </a:r>
            <a:r>
              <a:rPr lang="en-US" dirty="0">
                <a:solidFill>
                  <a:srgbClr val="2C1A0E"/>
                </a:solidFill>
              </a:rPr>
              <a:t> de </a:t>
            </a:r>
            <a:r>
              <a:rPr lang="en-US" dirty="0" err="1">
                <a:solidFill>
                  <a:srgbClr val="2C1A0E"/>
                </a:solidFill>
              </a:rPr>
              <a:t>obstáculo</a:t>
            </a:r>
            <a:r>
              <a:rPr lang="en-US" dirty="0">
                <a:solidFill>
                  <a:srgbClr val="2C1A0E"/>
                </a:solidFill>
              </a:rPr>
              <a:t> </a:t>
            </a:r>
            <a:r>
              <a:rPr lang="en-US" dirty="0" err="1">
                <a:solidFill>
                  <a:srgbClr val="2C1A0E"/>
                </a:solidFill>
              </a:rPr>
              <a:t>presenta</a:t>
            </a:r>
            <a:r>
              <a:rPr lang="en-US" dirty="0">
                <a:solidFill>
                  <a:srgbClr val="2C1A0E"/>
                </a:solidFill>
              </a:rPr>
              <a:t>?                                                                                                                                                                         </a:t>
            </a:r>
          </a:p>
          <a:p>
            <a:pPr>
              <a:lnSpc>
                <a:spcPct val="90000"/>
              </a:lnSpc>
              <a:spcAft>
                <a:spcPts val="600"/>
              </a:spcAft>
            </a:pPr>
            <a:r>
              <a:rPr lang="en-US" dirty="0">
                <a:solidFill>
                  <a:srgbClr val="2C1A0E"/>
                </a:solidFill>
              </a:rPr>
              <a:t>      a. </a:t>
            </a:r>
            <a:r>
              <a:rPr lang="en-US" dirty="0" err="1">
                <a:solidFill>
                  <a:srgbClr val="2C1A0E"/>
                </a:solidFill>
              </a:rPr>
              <a:t>objetivo</a:t>
            </a:r>
            <a:r>
              <a:rPr lang="en-US" dirty="0">
                <a:solidFill>
                  <a:srgbClr val="2C1A0E"/>
                </a:solidFill>
              </a:rPr>
              <a:t> b. </a:t>
            </a:r>
            <a:r>
              <a:rPr lang="en-US" dirty="0" err="1">
                <a:solidFill>
                  <a:srgbClr val="2C1A0E"/>
                </a:solidFill>
              </a:rPr>
              <a:t>subjetivo</a:t>
            </a:r>
            <a:r>
              <a:rPr lang="en-US" dirty="0">
                <a:solidFill>
                  <a:srgbClr val="2C1A0E"/>
                </a:solidFill>
              </a:rPr>
              <a:t>  </a:t>
            </a:r>
          </a:p>
          <a:p>
            <a:pPr>
              <a:lnSpc>
                <a:spcPct val="90000"/>
              </a:lnSpc>
              <a:spcAft>
                <a:spcPts val="600"/>
              </a:spcAft>
            </a:pPr>
            <a:endParaRPr lang="en-US" dirty="0"/>
          </a:p>
          <a:p>
            <a:pPr>
              <a:lnSpc>
                <a:spcPct val="90000"/>
              </a:lnSpc>
              <a:spcAft>
                <a:spcPts val="600"/>
              </a:spcAft>
            </a:pPr>
            <a:r>
              <a:rPr lang="en-US" dirty="0">
                <a:solidFill>
                  <a:srgbClr val="2C1A0E"/>
                </a:solidFill>
              </a:rPr>
              <a:t>6. </a:t>
            </a:r>
            <a:r>
              <a:rPr lang="en-US" dirty="0" err="1"/>
              <a:t>Gramática</a:t>
            </a:r>
            <a:r>
              <a:rPr lang="en-US" dirty="0">
                <a:solidFill>
                  <a:srgbClr val="2C1A0E"/>
                </a:solidFill>
              </a:rPr>
              <a:t>. </a:t>
            </a:r>
            <a:r>
              <a:rPr lang="en-US" dirty="0" err="1">
                <a:solidFill>
                  <a:srgbClr val="2C1A0E"/>
                </a:solidFill>
              </a:rPr>
              <a:t>Explica</a:t>
            </a:r>
            <a:r>
              <a:rPr lang="en-US" dirty="0">
                <a:solidFill>
                  <a:srgbClr val="2C1A0E"/>
                </a:solidFill>
              </a:rPr>
              <a:t> la </a:t>
            </a:r>
            <a:r>
              <a:rPr lang="en-US" dirty="0" err="1">
                <a:solidFill>
                  <a:srgbClr val="2C1A0E"/>
                </a:solidFill>
              </a:rPr>
              <a:t>diferencia</a:t>
            </a:r>
            <a:r>
              <a:rPr lang="en-US" dirty="0">
                <a:solidFill>
                  <a:srgbClr val="2C1A0E"/>
                </a:solidFill>
              </a:rPr>
              <a:t> </a:t>
            </a:r>
            <a:r>
              <a:rPr lang="en-US" dirty="0" err="1">
                <a:solidFill>
                  <a:srgbClr val="2C1A0E"/>
                </a:solidFill>
              </a:rPr>
              <a:t>en</a:t>
            </a:r>
            <a:r>
              <a:rPr lang="en-US" dirty="0">
                <a:solidFill>
                  <a:srgbClr val="2C1A0E"/>
                </a:solidFill>
              </a:rPr>
              <a:t> entre </a:t>
            </a:r>
            <a:r>
              <a:rPr lang="en-US" dirty="0" err="1">
                <a:solidFill>
                  <a:srgbClr val="2C1A0E"/>
                </a:solidFill>
              </a:rPr>
              <a:t>estos</a:t>
            </a:r>
            <a:r>
              <a:rPr lang="en-US" dirty="0">
                <a:solidFill>
                  <a:srgbClr val="2C1A0E"/>
                </a:solidFill>
              </a:rPr>
              <a:t> pares de  </a:t>
            </a:r>
            <a:r>
              <a:rPr lang="en-US" dirty="0" err="1">
                <a:solidFill>
                  <a:srgbClr val="2C1A0E"/>
                </a:solidFill>
              </a:rPr>
              <a:t>frases</a:t>
            </a:r>
            <a:r>
              <a:rPr lang="en-US" dirty="0">
                <a:solidFill>
                  <a:srgbClr val="2C1A0E"/>
                </a:solidFill>
              </a:rPr>
              <a:t>: </a:t>
            </a:r>
          </a:p>
          <a:p>
            <a:pPr lvl="0">
              <a:lnSpc>
                <a:spcPct val="90000"/>
              </a:lnSpc>
              <a:spcAft>
                <a:spcPts val="600"/>
              </a:spcAft>
            </a:pPr>
            <a:r>
              <a:rPr lang="en-US" dirty="0">
                <a:solidFill>
                  <a:srgbClr val="2C1A0E"/>
                </a:solidFill>
              </a:rPr>
              <a:t>     a) </a:t>
            </a:r>
            <a:r>
              <a:rPr lang="en-US" dirty="0" err="1">
                <a:solidFill>
                  <a:srgbClr val="2C1A0E"/>
                </a:solidFill>
              </a:rPr>
              <a:t>Aunque</a:t>
            </a:r>
            <a:r>
              <a:rPr lang="en-US" dirty="0">
                <a:solidFill>
                  <a:srgbClr val="2C1A0E"/>
                </a:solidFill>
              </a:rPr>
              <a:t> Don Quijote </a:t>
            </a:r>
            <a:r>
              <a:rPr lang="en-US" b="1" dirty="0">
                <a:solidFill>
                  <a:srgbClr val="2C1A0E"/>
                </a:solidFill>
              </a:rPr>
              <a:t>es</a:t>
            </a:r>
            <a:r>
              <a:rPr lang="en-US" dirty="0">
                <a:solidFill>
                  <a:srgbClr val="2C1A0E"/>
                </a:solidFill>
              </a:rPr>
              <a:t> un poco loco, me </a:t>
            </a:r>
            <a:r>
              <a:rPr lang="en-US" dirty="0" err="1">
                <a:solidFill>
                  <a:srgbClr val="2C1A0E"/>
                </a:solidFill>
              </a:rPr>
              <a:t>cae</a:t>
            </a:r>
            <a:r>
              <a:rPr lang="en-US" dirty="0">
                <a:solidFill>
                  <a:srgbClr val="2C1A0E"/>
                </a:solidFill>
              </a:rPr>
              <a:t> bien.</a:t>
            </a:r>
            <a:br>
              <a:rPr lang="en-US" dirty="0"/>
            </a:br>
            <a:r>
              <a:rPr lang="en-US" dirty="0">
                <a:solidFill>
                  <a:srgbClr val="2C1A0E"/>
                </a:solidFill>
              </a:rPr>
              <a:t>     b) </a:t>
            </a:r>
            <a:r>
              <a:rPr lang="en-US" dirty="0" err="1">
                <a:solidFill>
                  <a:srgbClr val="2C1A0E"/>
                </a:solidFill>
              </a:rPr>
              <a:t>Aunque</a:t>
            </a:r>
            <a:r>
              <a:rPr lang="en-US" dirty="0">
                <a:solidFill>
                  <a:srgbClr val="2C1A0E"/>
                </a:solidFill>
              </a:rPr>
              <a:t> Don Quijote </a:t>
            </a:r>
            <a:r>
              <a:rPr lang="en-US" b="1" dirty="0">
                <a:solidFill>
                  <a:srgbClr val="2C1A0E"/>
                </a:solidFill>
              </a:rPr>
              <a:t>sea</a:t>
            </a:r>
            <a:r>
              <a:rPr lang="en-US" dirty="0">
                <a:solidFill>
                  <a:srgbClr val="2C1A0E"/>
                </a:solidFill>
              </a:rPr>
              <a:t> un poco loco, me </a:t>
            </a:r>
            <a:r>
              <a:rPr lang="en-US" dirty="0" err="1">
                <a:solidFill>
                  <a:srgbClr val="2C1A0E"/>
                </a:solidFill>
              </a:rPr>
              <a:t>cae</a:t>
            </a:r>
            <a:r>
              <a:rPr lang="en-US" dirty="0">
                <a:solidFill>
                  <a:srgbClr val="2C1A0E"/>
                </a:solidFill>
              </a:rPr>
              <a:t> bien.</a:t>
            </a:r>
          </a:p>
          <a:p>
            <a:pPr lvl="0">
              <a:lnSpc>
                <a:spcPct val="90000"/>
              </a:lnSpc>
              <a:spcAft>
                <a:spcPts val="600"/>
              </a:spcAft>
            </a:pPr>
            <a:r>
              <a:rPr lang="en-US" dirty="0">
                <a:solidFill>
                  <a:srgbClr val="2C1A0E"/>
                </a:solidFill>
              </a:rPr>
              <a:t>     c) </a:t>
            </a:r>
            <a:r>
              <a:rPr lang="en-US" dirty="0" err="1">
                <a:solidFill>
                  <a:srgbClr val="2C1A0E"/>
                </a:solidFill>
              </a:rPr>
              <a:t>Aunque</a:t>
            </a:r>
            <a:r>
              <a:rPr lang="en-US" dirty="0">
                <a:solidFill>
                  <a:srgbClr val="2C1A0E"/>
                </a:solidFill>
              </a:rPr>
              <a:t> Sancho Panza </a:t>
            </a:r>
            <a:r>
              <a:rPr lang="en-US" b="1" dirty="0" err="1">
                <a:solidFill>
                  <a:srgbClr val="2C1A0E"/>
                </a:solidFill>
              </a:rPr>
              <a:t>tiene</a:t>
            </a:r>
            <a:r>
              <a:rPr lang="en-US" dirty="0">
                <a:solidFill>
                  <a:srgbClr val="2C1A0E"/>
                </a:solidFill>
              </a:rPr>
              <a:t> </a:t>
            </a:r>
            <a:r>
              <a:rPr lang="en-US" dirty="0" err="1">
                <a:solidFill>
                  <a:srgbClr val="2C1A0E"/>
                </a:solidFill>
              </a:rPr>
              <a:t>razón</a:t>
            </a:r>
            <a:r>
              <a:rPr lang="en-US" dirty="0">
                <a:solidFill>
                  <a:srgbClr val="2C1A0E"/>
                </a:solidFill>
              </a:rPr>
              <a:t>, Don Quijote no lo </a:t>
            </a:r>
            <a:r>
              <a:rPr lang="en-US" dirty="0" err="1">
                <a:solidFill>
                  <a:srgbClr val="2C1A0E"/>
                </a:solidFill>
              </a:rPr>
              <a:t>admite</a:t>
            </a:r>
            <a:r>
              <a:rPr lang="en-US" dirty="0">
                <a:solidFill>
                  <a:srgbClr val="2C1A0E"/>
                </a:solidFill>
              </a:rPr>
              <a:t>.</a:t>
            </a:r>
            <a:br>
              <a:rPr lang="en-US" dirty="0"/>
            </a:br>
            <a:r>
              <a:rPr lang="en-US" dirty="0">
                <a:solidFill>
                  <a:srgbClr val="2C1A0E"/>
                </a:solidFill>
              </a:rPr>
              <a:t>     d) </a:t>
            </a:r>
            <a:r>
              <a:rPr lang="en-US" dirty="0" err="1">
                <a:solidFill>
                  <a:srgbClr val="2C1A0E"/>
                </a:solidFill>
              </a:rPr>
              <a:t>Aunque</a:t>
            </a:r>
            <a:r>
              <a:rPr lang="en-US" dirty="0">
                <a:solidFill>
                  <a:srgbClr val="2C1A0E"/>
                </a:solidFill>
              </a:rPr>
              <a:t> San Sancho </a:t>
            </a:r>
            <a:r>
              <a:rPr lang="en-US" b="1" dirty="0" err="1">
                <a:solidFill>
                  <a:srgbClr val="2C1A0E"/>
                </a:solidFill>
              </a:rPr>
              <a:t>tenga</a:t>
            </a:r>
            <a:r>
              <a:rPr lang="en-US" dirty="0">
                <a:solidFill>
                  <a:srgbClr val="2C1A0E"/>
                </a:solidFill>
              </a:rPr>
              <a:t> </a:t>
            </a:r>
            <a:r>
              <a:rPr lang="en-US" dirty="0" err="1">
                <a:solidFill>
                  <a:srgbClr val="2C1A0E"/>
                </a:solidFill>
              </a:rPr>
              <a:t>razón</a:t>
            </a:r>
            <a:r>
              <a:rPr lang="en-US" dirty="0">
                <a:solidFill>
                  <a:srgbClr val="2C1A0E"/>
                </a:solidFill>
              </a:rPr>
              <a:t>, Don Quijote no lo </a:t>
            </a:r>
            <a:r>
              <a:rPr lang="en-US" dirty="0" err="1">
                <a:solidFill>
                  <a:srgbClr val="2C1A0E"/>
                </a:solidFill>
              </a:rPr>
              <a:t>admite</a:t>
            </a:r>
            <a:r>
              <a:rPr lang="en-US" dirty="0">
                <a:solidFill>
                  <a:srgbClr val="2C1A0E"/>
                </a:solidFill>
              </a:rPr>
              <a:t>.</a:t>
            </a:r>
          </a:p>
          <a:p>
            <a:pPr lvl="0">
              <a:lnSpc>
                <a:spcPct val="90000"/>
              </a:lnSpc>
              <a:spcAft>
                <a:spcPts val="600"/>
              </a:spcAft>
            </a:pPr>
            <a:r>
              <a:rPr lang="en-US" dirty="0">
                <a:solidFill>
                  <a:srgbClr val="2C1A0E"/>
                </a:solidFill>
              </a:rPr>
              <a:t>7. </a:t>
            </a:r>
            <a:r>
              <a:rPr lang="en-US" dirty="0" err="1"/>
              <a:t>Gramática</a:t>
            </a:r>
            <a:r>
              <a:rPr lang="en-US" dirty="0">
                <a:solidFill>
                  <a:srgbClr val="2C1A0E"/>
                </a:solidFill>
              </a:rPr>
              <a:t>. Escribe </a:t>
            </a:r>
            <a:r>
              <a:rPr lang="en-US" dirty="0" err="1">
                <a:solidFill>
                  <a:srgbClr val="2C1A0E"/>
                </a:solidFill>
              </a:rPr>
              <a:t>sobre</a:t>
            </a:r>
            <a:r>
              <a:rPr lang="en-US" dirty="0">
                <a:solidFill>
                  <a:srgbClr val="2C1A0E"/>
                </a:solidFill>
              </a:rPr>
              <a:t> don Quijote cuatro </a:t>
            </a:r>
            <a:r>
              <a:rPr lang="en-US" dirty="0" err="1">
                <a:solidFill>
                  <a:srgbClr val="2C1A0E"/>
                </a:solidFill>
              </a:rPr>
              <a:t>frases</a:t>
            </a:r>
            <a:r>
              <a:rPr lang="en-US" dirty="0">
                <a:solidFill>
                  <a:srgbClr val="2C1A0E"/>
                </a:solidFill>
              </a:rPr>
              <a:t> </a:t>
            </a:r>
            <a:r>
              <a:rPr lang="en-US" dirty="0" err="1">
                <a:solidFill>
                  <a:srgbClr val="2C1A0E"/>
                </a:solidFill>
              </a:rPr>
              <a:t>concesivas</a:t>
            </a:r>
            <a:r>
              <a:rPr lang="en-US" dirty="0">
                <a:solidFill>
                  <a:srgbClr val="2C1A0E"/>
                </a:solidFill>
              </a:rPr>
              <a:t>  </a:t>
            </a:r>
            <a:r>
              <a:rPr lang="en-US" dirty="0" err="1">
                <a:solidFill>
                  <a:srgbClr val="2C1A0E"/>
                </a:solidFill>
              </a:rPr>
              <a:t>alternando</a:t>
            </a:r>
            <a:r>
              <a:rPr lang="en-US" dirty="0">
                <a:solidFill>
                  <a:srgbClr val="2C1A0E"/>
                </a:solidFill>
              </a:rPr>
              <a:t> </a:t>
            </a:r>
            <a:r>
              <a:rPr lang="en-US" dirty="0" err="1">
                <a:solidFill>
                  <a:srgbClr val="2C1A0E"/>
                </a:solidFill>
              </a:rPr>
              <a:t>indicativo</a:t>
            </a:r>
            <a:r>
              <a:rPr lang="en-US" dirty="0">
                <a:solidFill>
                  <a:srgbClr val="2C1A0E"/>
                </a:solidFill>
              </a:rPr>
              <a:t> y </a:t>
            </a:r>
            <a:r>
              <a:rPr lang="en-US" dirty="0" err="1">
                <a:solidFill>
                  <a:srgbClr val="2C1A0E"/>
                </a:solidFill>
              </a:rPr>
              <a:t>subjuntivo</a:t>
            </a:r>
            <a:r>
              <a:rPr lang="en-US" dirty="0">
                <a:solidFill>
                  <a:srgbClr val="2C1A0E"/>
                </a:solidFill>
              </a:rPr>
              <a:t>:</a:t>
            </a:r>
          </a:p>
          <a:p>
            <a:pPr lvl="0">
              <a:lnSpc>
                <a:spcPct val="90000"/>
              </a:lnSpc>
              <a:spcAft>
                <a:spcPts val="600"/>
              </a:spcAft>
            </a:pPr>
            <a:r>
              <a:rPr lang="en-US" dirty="0">
                <a:solidFill>
                  <a:srgbClr val="2C1A0E"/>
                </a:solidFill>
              </a:rPr>
              <a:t>1.                                                                                                                                                                                 2.                                                                                                                                                                             3.                                                                                                                                                                           4. </a:t>
            </a:r>
          </a:p>
        </p:txBody>
      </p:sp>
      <p:pic>
        <p:nvPicPr>
          <p:cNvPr id="4" name="Imagen 3">
            <a:extLst>
              <a:ext uri="{FF2B5EF4-FFF2-40B4-BE49-F238E27FC236}">
                <a16:creationId xmlns:a16="http://schemas.microsoft.com/office/drawing/2014/main" id="{1D0C23EE-BC39-2E67-F668-A5E96CB74593}"/>
              </a:ext>
            </a:extLst>
          </p:cNvPr>
          <p:cNvPicPr>
            <a:picLocks noChangeAspect="1"/>
          </p:cNvPicPr>
          <p:nvPr/>
        </p:nvPicPr>
        <p:blipFill>
          <a:blip r:embed="rId2"/>
          <a:srcRect t="6249" r="1" b="1"/>
          <a:stretch>
            <a:fillRect/>
          </a:stretch>
        </p:blipFill>
        <p:spPr>
          <a:xfrm>
            <a:off x="8529145" y="10"/>
            <a:ext cx="3662854" cy="6857990"/>
          </a:xfrm>
          <a:prstGeom prst="rect">
            <a:avLst/>
          </a:prstGeom>
          <a:effectLst/>
        </p:spPr>
      </p:pic>
    </p:spTree>
    <p:extLst>
      <p:ext uri="{BB962C8B-B14F-4D97-AF65-F5344CB8AC3E}">
        <p14:creationId xmlns:p14="http://schemas.microsoft.com/office/powerpoint/2010/main" val="2119277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D177F87E-1767-8935-685F-1B61E1C5FB7E}"/>
              </a:ext>
            </a:extLst>
          </p:cNvPr>
          <p:cNvSpPr txBox="1"/>
          <p:nvPr/>
        </p:nvSpPr>
        <p:spPr>
          <a:xfrm>
            <a:off x="141890" y="157654"/>
            <a:ext cx="8150772" cy="6495393"/>
          </a:xfrm>
          <a:prstGeom prst="rect">
            <a:avLst/>
          </a:prstGeom>
        </p:spPr>
        <p:txBody>
          <a:bodyPr vert="horz" lIns="91440" tIns="45720" rIns="91440" bIns="45720" rtlCol="0">
            <a:normAutofit fontScale="77500" lnSpcReduction="20000"/>
          </a:bodyPr>
          <a:lstStyle/>
          <a:p>
            <a:pPr>
              <a:lnSpc>
                <a:spcPct val="90000"/>
              </a:lnSpc>
              <a:spcAft>
                <a:spcPts val="600"/>
              </a:spcAft>
            </a:pPr>
            <a:r>
              <a:rPr lang="en-US" dirty="0">
                <a:solidFill>
                  <a:srgbClr val="2C1A0E"/>
                </a:solidFill>
              </a:rPr>
              <a:t> </a:t>
            </a:r>
            <a:r>
              <a:rPr lang="en-US" sz="2100" dirty="0">
                <a:solidFill>
                  <a:srgbClr val="2C1A0E"/>
                </a:solidFill>
              </a:rPr>
              <a:t>8. </a:t>
            </a:r>
            <a:r>
              <a:rPr lang="en-US" sz="2100" dirty="0" err="1"/>
              <a:t>Gramática</a:t>
            </a:r>
            <a:r>
              <a:rPr lang="en-US" sz="2100" dirty="0">
                <a:solidFill>
                  <a:srgbClr val="2C1A0E"/>
                </a:solidFill>
              </a:rPr>
              <a:t>. </a:t>
            </a:r>
            <a:r>
              <a:rPr lang="en-US" sz="2100" dirty="0" err="1">
                <a:solidFill>
                  <a:srgbClr val="2C1A0E"/>
                </a:solidFill>
              </a:rPr>
              <a:t>Transforma</a:t>
            </a:r>
            <a:r>
              <a:rPr lang="en-US" sz="2100" dirty="0">
                <a:solidFill>
                  <a:srgbClr val="2C1A0E"/>
                </a:solidFill>
              </a:rPr>
              <a:t> las </a:t>
            </a:r>
            <a:r>
              <a:rPr lang="en-US" sz="2100" dirty="0" err="1">
                <a:solidFill>
                  <a:srgbClr val="2C1A0E"/>
                </a:solidFill>
              </a:rPr>
              <a:t>siguientes</a:t>
            </a:r>
            <a:r>
              <a:rPr lang="en-US" sz="2100" dirty="0">
                <a:solidFill>
                  <a:srgbClr val="2C1A0E"/>
                </a:solidFill>
              </a:rPr>
              <a:t> </a:t>
            </a:r>
            <a:r>
              <a:rPr lang="en-US" sz="2100" dirty="0" err="1">
                <a:solidFill>
                  <a:srgbClr val="2C1A0E"/>
                </a:solidFill>
              </a:rPr>
              <a:t>frases</a:t>
            </a:r>
            <a:r>
              <a:rPr lang="en-US" sz="2100" dirty="0">
                <a:solidFill>
                  <a:srgbClr val="2C1A0E"/>
                </a:solidFill>
              </a:rPr>
              <a:t> </a:t>
            </a:r>
            <a:r>
              <a:rPr lang="en-US" sz="2100" dirty="0" err="1">
                <a:solidFill>
                  <a:srgbClr val="2C1A0E"/>
                </a:solidFill>
              </a:rPr>
              <a:t>utilizando</a:t>
            </a:r>
            <a:r>
              <a:rPr lang="en-US" sz="2100" dirty="0">
                <a:solidFill>
                  <a:srgbClr val="2C1A0E"/>
                </a:solidFill>
              </a:rPr>
              <a:t> </a:t>
            </a:r>
            <a:r>
              <a:rPr lang="en-US" sz="2100" dirty="0" err="1">
                <a:solidFill>
                  <a:srgbClr val="2C1A0E"/>
                </a:solidFill>
              </a:rPr>
              <a:t>alguno</a:t>
            </a:r>
            <a:r>
              <a:rPr lang="en-US" sz="2100" dirty="0">
                <a:solidFill>
                  <a:srgbClr val="2C1A0E"/>
                </a:solidFill>
              </a:rPr>
              <a:t> de </a:t>
            </a:r>
            <a:r>
              <a:rPr lang="en-US" sz="2100" dirty="0" err="1">
                <a:solidFill>
                  <a:srgbClr val="2C1A0E"/>
                </a:solidFill>
              </a:rPr>
              <a:t>los</a:t>
            </a:r>
            <a:r>
              <a:rPr lang="en-US" sz="2100" dirty="0">
                <a:solidFill>
                  <a:srgbClr val="2C1A0E"/>
                </a:solidFill>
              </a:rPr>
              <a:t> </a:t>
            </a:r>
            <a:r>
              <a:rPr lang="en-US" sz="2100" dirty="0" err="1">
                <a:solidFill>
                  <a:srgbClr val="2C1A0E"/>
                </a:solidFill>
              </a:rPr>
              <a:t>siguientes</a:t>
            </a:r>
            <a:r>
              <a:rPr lang="en-US" sz="2100" dirty="0">
                <a:solidFill>
                  <a:srgbClr val="2C1A0E"/>
                </a:solidFill>
              </a:rPr>
              <a:t> </a:t>
            </a:r>
          </a:p>
          <a:p>
            <a:pPr>
              <a:lnSpc>
                <a:spcPct val="90000"/>
              </a:lnSpc>
              <a:spcAft>
                <a:spcPts val="600"/>
              </a:spcAft>
            </a:pPr>
            <a:r>
              <a:rPr lang="en-US" sz="2100" dirty="0">
                <a:solidFill>
                  <a:srgbClr val="2C1A0E"/>
                </a:solidFill>
              </a:rPr>
              <a:t>     </a:t>
            </a:r>
            <a:r>
              <a:rPr lang="en-US" sz="2100" dirty="0" err="1">
                <a:solidFill>
                  <a:srgbClr val="2C1A0E"/>
                </a:solidFill>
              </a:rPr>
              <a:t>conectores</a:t>
            </a:r>
            <a:r>
              <a:rPr lang="en-US" sz="2100" dirty="0">
                <a:solidFill>
                  <a:srgbClr val="2C1A0E"/>
                </a:solidFill>
              </a:rPr>
              <a:t> </a:t>
            </a:r>
            <a:r>
              <a:rPr lang="en-US" sz="2100" dirty="0" err="1">
                <a:solidFill>
                  <a:srgbClr val="2C1A0E"/>
                </a:solidFill>
              </a:rPr>
              <a:t>concesivos</a:t>
            </a:r>
            <a:r>
              <a:rPr lang="en-US" sz="2100" dirty="0">
                <a:solidFill>
                  <a:srgbClr val="2C1A0E"/>
                </a:solidFill>
              </a:rPr>
              <a:t> </a:t>
            </a:r>
            <a:r>
              <a:rPr lang="en-US" sz="2100" dirty="0" err="1">
                <a:solidFill>
                  <a:srgbClr val="2C1A0E"/>
                </a:solidFill>
              </a:rPr>
              <a:t>como</a:t>
            </a:r>
            <a:r>
              <a:rPr lang="en-US" sz="2100" dirty="0">
                <a:solidFill>
                  <a:srgbClr val="2C1A0E"/>
                </a:solidFill>
              </a:rPr>
              <a:t>  </a:t>
            </a:r>
            <a:r>
              <a:rPr lang="en-US" sz="2100" dirty="0" err="1">
                <a:solidFill>
                  <a:srgbClr val="2C1A0E"/>
                </a:solidFill>
              </a:rPr>
              <a:t>en</a:t>
            </a:r>
            <a:r>
              <a:rPr lang="en-US" sz="2100" dirty="0">
                <a:solidFill>
                  <a:srgbClr val="2C1A0E"/>
                </a:solidFill>
              </a:rPr>
              <a:t> el </a:t>
            </a:r>
            <a:r>
              <a:rPr lang="en-US" sz="2100" dirty="0" err="1">
                <a:solidFill>
                  <a:srgbClr val="2C1A0E"/>
                </a:solidFill>
              </a:rPr>
              <a:t>ejemplo</a:t>
            </a:r>
            <a:r>
              <a:rPr lang="en-US" sz="2100" dirty="0">
                <a:solidFill>
                  <a:srgbClr val="2C1A0E"/>
                </a:solidFill>
              </a:rPr>
              <a:t>:  </a:t>
            </a:r>
            <a:r>
              <a:rPr lang="en-US" sz="2100" b="1" dirty="0" err="1">
                <a:solidFill>
                  <a:srgbClr val="2C1A0E"/>
                </a:solidFill>
              </a:rPr>
              <a:t>si</a:t>
            </a:r>
            <a:r>
              <a:rPr lang="en-US" sz="2100" b="1" dirty="0">
                <a:solidFill>
                  <a:srgbClr val="2C1A0E"/>
                </a:solidFill>
              </a:rPr>
              <a:t> bien, </a:t>
            </a:r>
            <a:r>
              <a:rPr lang="en-US" sz="2100" b="1" dirty="0" err="1">
                <a:solidFill>
                  <a:srgbClr val="2C1A0E"/>
                </a:solidFill>
              </a:rPr>
              <a:t>por</a:t>
            </a:r>
            <a:r>
              <a:rPr lang="en-US" sz="2100" b="1" dirty="0">
                <a:solidFill>
                  <a:srgbClr val="2C1A0E"/>
                </a:solidFill>
              </a:rPr>
              <a:t> </a:t>
            </a:r>
            <a:r>
              <a:rPr lang="en-US" sz="2100" b="1" dirty="0" err="1">
                <a:solidFill>
                  <a:srgbClr val="2C1A0E"/>
                </a:solidFill>
              </a:rPr>
              <a:t>más</a:t>
            </a:r>
            <a:r>
              <a:rPr lang="en-US" sz="2100" b="1" dirty="0">
                <a:solidFill>
                  <a:srgbClr val="2C1A0E"/>
                </a:solidFill>
              </a:rPr>
              <a:t> </a:t>
            </a:r>
            <a:r>
              <a:rPr lang="en-US" sz="2100" b="1" dirty="0" err="1">
                <a:solidFill>
                  <a:srgbClr val="2C1A0E"/>
                </a:solidFill>
              </a:rPr>
              <a:t>que</a:t>
            </a:r>
            <a:r>
              <a:rPr lang="en-US" sz="2100" b="1" dirty="0">
                <a:solidFill>
                  <a:srgbClr val="2C1A0E"/>
                </a:solidFill>
              </a:rPr>
              <a:t>, a </a:t>
            </a:r>
            <a:r>
              <a:rPr lang="en-US" sz="2100" b="1" dirty="0" err="1">
                <a:solidFill>
                  <a:srgbClr val="2C1A0E"/>
                </a:solidFill>
              </a:rPr>
              <a:t>pesar</a:t>
            </a:r>
            <a:r>
              <a:rPr lang="en-US" sz="2100" b="1" dirty="0">
                <a:solidFill>
                  <a:srgbClr val="2C1A0E"/>
                </a:solidFill>
              </a:rPr>
              <a:t> de, </a:t>
            </a:r>
            <a:r>
              <a:rPr lang="en-US" sz="2100" b="1" dirty="0" err="1">
                <a:solidFill>
                  <a:srgbClr val="2C1A0E"/>
                </a:solidFill>
              </a:rPr>
              <a:t>así</a:t>
            </a:r>
            <a:r>
              <a:rPr lang="en-US" sz="2100" b="1" dirty="0">
                <a:solidFill>
                  <a:srgbClr val="2C1A0E"/>
                </a:solidFill>
              </a:rPr>
              <a:t>, </a:t>
            </a:r>
            <a:r>
              <a:rPr lang="en-US" sz="2100" b="1" dirty="0" err="1">
                <a:solidFill>
                  <a:srgbClr val="2C1A0E"/>
                </a:solidFill>
              </a:rPr>
              <a:t>por</a:t>
            </a:r>
            <a:r>
              <a:rPr lang="en-US" sz="2100" b="1" dirty="0">
                <a:solidFill>
                  <a:srgbClr val="2C1A0E"/>
                </a:solidFill>
              </a:rPr>
              <a:t>    </a:t>
            </a:r>
          </a:p>
          <a:p>
            <a:pPr>
              <a:lnSpc>
                <a:spcPct val="90000"/>
              </a:lnSpc>
              <a:spcAft>
                <a:spcPts val="600"/>
              </a:spcAft>
            </a:pPr>
            <a:r>
              <a:rPr lang="en-US" sz="2100" b="1" dirty="0">
                <a:solidFill>
                  <a:srgbClr val="2C1A0E"/>
                </a:solidFill>
              </a:rPr>
              <a:t>      </a:t>
            </a:r>
            <a:r>
              <a:rPr lang="en-US" sz="2100" b="1" dirty="0" err="1">
                <a:solidFill>
                  <a:srgbClr val="2C1A0E"/>
                </a:solidFill>
              </a:rPr>
              <a:t>mucho</a:t>
            </a:r>
            <a:r>
              <a:rPr lang="en-US" sz="2100" b="1" dirty="0">
                <a:solidFill>
                  <a:srgbClr val="2C1A0E"/>
                </a:solidFill>
              </a:rPr>
              <a:t> </a:t>
            </a:r>
            <a:r>
              <a:rPr lang="en-US" sz="2100" b="1" dirty="0" err="1">
                <a:solidFill>
                  <a:srgbClr val="2C1A0E"/>
                </a:solidFill>
              </a:rPr>
              <a:t>que</a:t>
            </a:r>
            <a:r>
              <a:rPr lang="en-US" sz="2100" b="1" dirty="0">
                <a:solidFill>
                  <a:srgbClr val="2C1A0E"/>
                </a:solidFill>
              </a:rPr>
              <a:t> </a:t>
            </a:r>
          </a:p>
          <a:p>
            <a:pPr>
              <a:lnSpc>
                <a:spcPct val="90000"/>
              </a:lnSpc>
              <a:spcAft>
                <a:spcPts val="600"/>
              </a:spcAft>
            </a:pPr>
            <a:r>
              <a:rPr lang="en-US" sz="2100" dirty="0">
                <a:solidFill>
                  <a:srgbClr val="2C1A0E"/>
                </a:solidFill>
              </a:rPr>
              <a:t> </a:t>
            </a:r>
          </a:p>
          <a:p>
            <a:pPr>
              <a:lnSpc>
                <a:spcPct val="90000"/>
              </a:lnSpc>
              <a:spcAft>
                <a:spcPts val="600"/>
              </a:spcAft>
            </a:pPr>
            <a:r>
              <a:rPr lang="en-US" sz="2100" dirty="0">
                <a:solidFill>
                  <a:srgbClr val="2C1A0E"/>
                </a:solidFill>
              </a:rPr>
              <a:t>    1. Sancho </a:t>
            </a:r>
            <a:r>
              <a:rPr lang="en-US" sz="2100" dirty="0" err="1">
                <a:solidFill>
                  <a:srgbClr val="2C1A0E"/>
                </a:solidFill>
              </a:rPr>
              <a:t>ve</a:t>
            </a:r>
            <a:r>
              <a:rPr lang="en-US" sz="2100" dirty="0">
                <a:solidFill>
                  <a:srgbClr val="2C1A0E"/>
                </a:solidFill>
              </a:rPr>
              <a:t> </a:t>
            </a:r>
            <a:r>
              <a:rPr lang="en-US" sz="2100" dirty="0" err="1">
                <a:solidFill>
                  <a:srgbClr val="2C1A0E"/>
                </a:solidFill>
              </a:rPr>
              <a:t>molinos</a:t>
            </a:r>
            <a:r>
              <a:rPr lang="en-US" sz="2100" dirty="0">
                <a:solidFill>
                  <a:srgbClr val="2C1A0E"/>
                </a:solidFill>
              </a:rPr>
              <a:t> de </a:t>
            </a:r>
            <a:r>
              <a:rPr lang="en-US" sz="2100" dirty="0" err="1">
                <a:solidFill>
                  <a:srgbClr val="2C1A0E"/>
                </a:solidFill>
              </a:rPr>
              <a:t>viento</a:t>
            </a:r>
            <a:r>
              <a:rPr lang="en-US" sz="2100" dirty="0">
                <a:solidFill>
                  <a:srgbClr val="2C1A0E"/>
                </a:solidFill>
              </a:rPr>
              <a:t>. Don Quijote </a:t>
            </a:r>
            <a:r>
              <a:rPr lang="en-US" sz="2100" dirty="0" err="1">
                <a:solidFill>
                  <a:srgbClr val="2C1A0E"/>
                </a:solidFill>
              </a:rPr>
              <a:t>ve</a:t>
            </a:r>
            <a:r>
              <a:rPr lang="en-US" sz="2100" dirty="0">
                <a:solidFill>
                  <a:srgbClr val="2C1A0E"/>
                </a:solidFill>
              </a:rPr>
              <a:t> </a:t>
            </a:r>
            <a:r>
              <a:rPr lang="en-US" sz="2100" dirty="0" err="1">
                <a:solidFill>
                  <a:srgbClr val="2C1A0E"/>
                </a:solidFill>
              </a:rPr>
              <a:t>gigantes</a:t>
            </a:r>
            <a:r>
              <a:rPr lang="en-US" sz="2100" dirty="0">
                <a:solidFill>
                  <a:srgbClr val="2C1A0E"/>
                </a:solidFill>
              </a:rPr>
              <a:t>.                                                                                                                     </a:t>
            </a:r>
          </a:p>
          <a:p>
            <a:pPr>
              <a:lnSpc>
                <a:spcPct val="90000"/>
              </a:lnSpc>
              <a:spcAft>
                <a:spcPts val="600"/>
              </a:spcAft>
            </a:pPr>
            <a:r>
              <a:rPr lang="en-US" sz="2100" dirty="0">
                <a:solidFill>
                  <a:srgbClr val="2C1A0E"/>
                </a:solidFill>
              </a:rPr>
              <a:t>         </a:t>
            </a:r>
            <a:r>
              <a:rPr lang="en-US" sz="2100" dirty="0">
                <a:solidFill>
                  <a:srgbClr val="8B1A1A"/>
                </a:solidFill>
              </a:rPr>
              <a:t>Si bien Sancho </a:t>
            </a:r>
            <a:r>
              <a:rPr lang="en-US" sz="2100" dirty="0" err="1">
                <a:solidFill>
                  <a:srgbClr val="8B1A1A"/>
                </a:solidFill>
              </a:rPr>
              <a:t>ve</a:t>
            </a:r>
            <a:r>
              <a:rPr lang="en-US" sz="2100" dirty="0">
                <a:solidFill>
                  <a:srgbClr val="8B1A1A"/>
                </a:solidFill>
              </a:rPr>
              <a:t> </a:t>
            </a:r>
            <a:r>
              <a:rPr lang="en-US" sz="2100" dirty="0" err="1">
                <a:solidFill>
                  <a:srgbClr val="8B1A1A"/>
                </a:solidFill>
              </a:rPr>
              <a:t>molinos</a:t>
            </a:r>
            <a:r>
              <a:rPr lang="en-US" sz="2100" dirty="0">
                <a:solidFill>
                  <a:srgbClr val="8B1A1A"/>
                </a:solidFill>
              </a:rPr>
              <a:t>, Don Quijote </a:t>
            </a:r>
            <a:r>
              <a:rPr lang="en-US" sz="2100" dirty="0" err="1">
                <a:solidFill>
                  <a:srgbClr val="8B1A1A"/>
                </a:solidFill>
              </a:rPr>
              <a:t>ve</a:t>
            </a:r>
            <a:r>
              <a:rPr lang="en-US" sz="2100" dirty="0">
                <a:solidFill>
                  <a:srgbClr val="8B1A1A"/>
                </a:solidFill>
              </a:rPr>
              <a:t> </a:t>
            </a:r>
            <a:r>
              <a:rPr lang="en-US" sz="2100" dirty="0" err="1">
                <a:solidFill>
                  <a:srgbClr val="8B1A1A"/>
                </a:solidFill>
              </a:rPr>
              <a:t>gigantes</a:t>
            </a:r>
            <a:endParaRPr lang="en-US" sz="2100" dirty="0">
              <a:solidFill>
                <a:srgbClr val="FF0000"/>
              </a:solidFill>
            </a:endParaRPr>
          </a:p>
          <a:p>
            <a:pPr>
              <a:lnSpc>
                <a:spcPct val="90000"/>
              </a:lnSpc>
              <a:spcAft>
                <a:spcPts val="600"/>
              </a:spcAft>
            </a:pPr>
            <a:r>
              <a:rPr lang="en-US" sz="2100" dirty="0">
                <a:solidFill>
                  <a:srgbClr val="2C1A0E"/>
                </a:solidFill>
              </a:rPr>
              <a:t>    2. Sancho le </a:t>
            </a:r>
            <a:r>
              <a:rPr lang="en-US" sz="2100" dirty="0" err="1">
                <a:solidFill>
                  <a:srgbClr val="2C1A0E"/>
                </a:solidFill>
              </a:rPr>
              <a:t>advierte</a:t>
            </a:r>
            <a:r>
              <a:rPr lang="en-US" sz="2100" dirty="0">
                <a:solidFill>
                  <a:srgbClr val="2C1A0E"/>
                </a:solidFill>
              </a:rPr>
              <a:t> de </a:t>
            </a:r>
            <a:r>
              <a:rPr lang="en-US" sz="2100" dirty="0" err="1">
                <a:solidFill>
                  <a:srgbClr val="2C1A0E"/>
                </a:solidFill>
              </a:rPr>
              <a:t>que</a:t>
            </a:r>
            <a:r>
              <a:rPr lang="en-US" sz="2100" dirty="0">
                <a:solidFill>
                  <a:srgbClr val="2C1A0E"/>
                </a:solidFill>
              </a:rPr>
              <a:t> son </a:t>
            </a:r>
            <a:r>
              <a:rPr lang="en-US" sz="2100" dirty="0" err="1">
                <a:solidFill>
                  <a:srgbClr val="2C1A0E"/>
                </a:solidFill>
              </a:rPr>
              <a:t>molinos</a:t>
            </a:r>
            <a:r>
              <a:rPr lang="en-US" sz="2100" dirty="0">
                <a:solidFill>
                  <a:srgbClr val="2C1A0E"/>
                </a:solidFill>
              </a:rPr>
              <a:t> / Don Quijote decide </a:t>
            </a:r>
            <a:r>
              <a:rPr lang="en-US" sz="2100" dirty="0" err="1">
                <a:solidFill>
                  <a:srgbClr val="2C1A0E"/>
                </a:solidFill>
              </a:rPr>
              <a:t>atacarlos</a:t>
            </a:r>
            <a:endParaRPr lang="en-US" sz="2100" dirty="0"/>
          </a:p>
          <a:p>
            <a:pPr indent="-228600">
              <a:lnSpc>
                <a:spcPct val="90000"/>
              </a:lnSpc>
              <a:spcAft>
                <a:spcPts val="600"/>
              </a:spcAft>
              <a:buFont typeface="Arial" panose="020B0604020202020204" pitchFamily="34" charset="0"/>
              <a:buChar char="•"/>
            </a:pPr>
            <a:endParaRPr lang="en-US" sz="2100" dirty="0"/>
          </a:p>
          <a:p>
            <a:pPr>
              <a:lnSpc>
                <a:spcPct val="90000"/>
              </a:lnSpc>
              <a:spcAft>
                <a:spcPts val="600"/>
              </a:spcAft>
            </a:pPr>
            <a:r>
              <a:rPr lang="en-US" sz="2100" dirty="0">
                <a:solidFill>
                  <a:srgbClr val="2C1A0E"/>
                </a:solidFill>
              </a:rPr>
              <a:t>    3. Haber </a:t>
            </a:r>
            <a:r>
              <a:rPr lang="en-US" sz="2100" dirty="0" err="1">
                <a:solidFill>
                  <a:srgbClr val="2C1A0E"/>
                </a:solidFill>
              </a:rPr>
              <a:t>una</a:t>
            </a:r>
            <a:r>
              <a:rPr lang="en-US" sz="2100" dirty="0">
                <a:solidFill>
                  <a:srgbClr val="2C1A0E"/>
                </a:solidFill>
              </a:rPr>
              <a:t> </a:t>
            </a:r>
            <a:r>
              <a:rPr lang="en-US" sz="2100" dirty="0" err="1">
                <a:solidFill>
                  <a:srgbClr val="2C1A0E"/>
                </a:solidFill>
              </a:rPr>
              <a:t>explicación</a:t>
            </a:r>
            <a:r>
              <a:rPr lang="en-US" sz="2100" dirty="0">
                <a:solidFill>
                  <a:srgbClr val="2C1A0E"/>
                </a:solidFill>
              </a:rPr>
              <a:t> </a:t>
            </a:r>
            <a:r>
              <a:rPr lang="en-US" sz="2100" dirty="0" err="1">
                <a:solidFill>
                  <a:srgbClr val="2C1A0E"/>
                </a:solidFill>
              </a:rPr>
              <a:t>lógica</a:t>
            </a:r>
            <a:r>
              <a:rPr lang="en-US" sz="2100" dirty="0">
                <a:solidFill>
                  <a:srgbClr val="2C1A0E"/>
                </a:solidFill>
              </a:rPr>
              <a:t> / Don Quijote </a:t>
            </a:r>
            <a:r>
              <a:rPr lang="en-US" sz="2100" dirty="0" err="1">
                <a:solidFill>
                  <a:srgbClr val="2C1A0E"/>
                </a:solidFill>
              </a:rPr>
              <a:t>prefiere</a:t>
            </a:r>
            <a:r>
              <a:rPr lang="en-US" sz="2100" dirty="0">
                <a:solidFill>
                  <a:srgbClr val="2C1A0E"/>
                </a:solidFill>
              </a:rPr>
              <a:t> </a:t>
            </a:r>
            <a:r>
              <a:rPr lang="en-US" sz="2100" dirty="0" err="1">
                <a:solidFill>
                  <a:srgbClr val="2C1A0E"/>
                </a:solidFill>
              </a:rPr>
              <a:t>culpar</a:t>
            </a:r>
            <a:r>
              <a:rPr lang="en-US" sz="2100" dirty="0">
                <a:solidFill>
                  <a:srgbClr val="2C1A0E"/>
                </a:solidFill>
              </a:rPr>
              <a:t> a </a:t>
            </a:r>
            <a:r>
              <a:rPr lang="en-US" sz="2100" dirty="0" err="1">
                <a:solidFill>
                  <a:srgbClr val="2C1A0E"/>
                </a:solidFill>
              </a:rPr>
              <a:t>los</a:t>
            </a:r>
            <a:r>
              <a:rPr lang="en-US" sz="2100" dirty="0">
                <a:solidFill>
                  <a:srgbClr val="2C1A0E"/>
                </a:solidFill>
              </a:rPr>
              <a:t> </a:t>
            </a:r>
            <a:r>
              <a:rPr lang="en-US" sz="2100" dirty="0" err="1">
                <a:solidFill>
                  <a:srgbClr val="2C1A0E"/>
                </a:solidFill>
              </a:rPr>
              <a:t>sabios</a:t>
            </a:r>
            <a:r>
              <a:rPr lang="en-US" sz="2100" dirty="0">
                <a:solidFill>
                  <a:srgbClr val="2C1A0E"/>
                </a:solidFill>
              </a:rPr>
              <a:t> </a:t>
            </a:r>
            <a:r>
              <a:rPr lang="en-US" sz="2100" dirty="0" err="1">
                <a:solidFill>
                  <a:srgbClr val="2C1A0E"/>
                </a:solidFill>
              </a:rPr>
              <a:t>encantadores</a:t>
            </a:r>
            <a:r>
              <a:rPr lang="en-US" sz="2100" dirty="0">
                <a:solidFill>
                  <a:srgbClr val="2C1A0E"/>
                </a:solidFill>
              </a:rPr>
              <a:t>. </a:t>
            </a:r>
          </a:p>
          <a:p>
            <a:pPr indent="-228600">
              <a:lnSpc>
                <a:spcPct val="90000"/>
              </a:lnSpc>
              <a:spcAft>
                <a:spcPts val="600"/>
              </a:spcAft>
              <a:buFont typeface="Arial" panose="020B0604020202020204" pitchFamily="34" charset="0"/>
              <a:buChar char="•"/>
            </a:pPr>
            <a:endParaRPr lang="en-US" sz="2100" dirty="0"/>
          </a:p>
          <a:p>
            <a:pPr>
              <a:lnSpc>
                <a:spcPct val="90000"/>
              </a:lnSpc>
              <a:spcAft>
                <a:spcPts val="600"/>
              </a:spcAft>
            </a:pPr>
            <a:r>
              <a:rPr lang="en-US" sz="2100" dirty="0">
                <a:solidFill>
                  <a:srgbClr val="2C1A0E"/>
                </a:solidFill>
              </a:rPr>
              <a:t>    4. Las </a:t>
            </a:r>
            <a:r>
              <a:rPr lang="en-US" sz="2100" dirty="0" err="1">
                <a:solidFill>
                  <a:srgbClr val="2C1A0E"/>
                </a:solidFill>
              </a:rPr>
              <a:t>circunstancias</a:t>
            </a:r>
            <a:r>
              <a:rPr lang="en-US" sz="2100" dirty="0">
                <a:solidFill>
                  <a:srgbClr val="2C1A0E"/>
                </a:solidFill>
              </a:rPr>
              <a:t> de la </a:t>
            </a:r>
            <a:r>
              <a:rPr lang="en-US" sz="2100" dirty="0" err="1">
                <a:solidFill>
                  <a:srgbClr val="2C1A0E"/>
                </a:solidFill>
              </a:rPr>
              <a:t>batalla</a:t>
            </a:r>
            <a:r>
              <a:rPr lang="en-US" sz="2100" dirty="0">
                <a:solidFill>
                  <a:srgbClr val="2C1A0E"/>
                </a:solidFill>
              </a:rPr>
              <a:t> </a:t>
            </a:r>
            <a:r>
              <a:rPr lang="en-US" sz="2100" dirty="0" err="1">
                <a:solidFill>
                  <a:srgbClr val="2C1A0E"/>
                </a:solidFill>
              </a:rPr>
              <a:t>cambien</a:t>
            </a:r>
            <a:r>
              <a:rPr lang="en-US" sz="2100" dirty="0">
                <a:solidFill>
                  <a:srgbClr val="2C1A0E"/>
                </a:solidFill>
              </a:rPr>
              <a:t> / El caballero no se </a:t>
            </a:r>
            <a:r>
              <a:rPr lang="en-US" sz="2100" dirty="0" err="1">
                <a:solidFill>
                  <a:srgbClr val="2C1A0E"/>
                </a:solidFill>
              </a:rPr>
              <a:t>rendirá</a:t>
            </a:r>
            <a:r>
              <a:rPr lang="en-US" sz="2100" dirty="0">
                <a:solidFill>
                  <a:srgbClr val="2C1A0E"/>
                </a:solidFill>
              </a:rPr>
              <a:t>.   </a:t>
            </a:r>
          </a:p>
          <a:p>
            <a:pPr indent="-228600">
              <a:lnSpc>
                <a:spcPct val="90000"/>
              </a:lnSpc>
              <a:spcAft>
                <a:spcPts val="600"/>
              </a:spcAft>
              <a:buFont typeface="Arial" panose="020B0604020202020204" pitchFamily="34" charset="0"/>
              <a:buChar char="•"/>
            </a:pPr>
            <a:endParaRPr lang="en-US" sz="2100" dirty="0"/>
          </a:p>
          <a:p>
            <a:pPr>
              <a:lnSpc>
                <a:spcPct val="90000"/>
              </a:lnSpc>
              <a:spcAft>
                <a:spcPts val="600"/>
              </a:spcAft>
            </a:pPr>
            <a:r>
              <a:rPr lang="en-US" sz="2100" dirty="0">
                <a:solidFill>
                  <a:srgbClr val="2C1A0E"/>
                </a:solidFill>
              </a:rPr>
              <a:t>    5. Don Quijote </a:t>
            </a:r>
            <a:r>
              <a:rPr lang="en-US" sz="2100" dirty="0" err="1">
                <a:solidFill>
                  <a:srgbClr val="2C1A0E"/>
                </a:solidFill>
              </a:rPr>
              <a:t>tiene</a:t>
            </a:r>
            <a:r>
              <a:rPr lang="en-US" sz="2100" dirty="0">
                <a:solidFill>
                  <a:srgbClr val="2C1A0E"/>
                </a:solidFill>
              </a:rPr>
              <a:t> </a:t>
            </a:r>
            <a:r>
              <a:rPr lang="en-US" sz="2100" dirty="0" err="1">
                <a:solidFill>
                  <a:srgbClr val="2C1A0E"/>
                </a:solidFill>
              </a:rPr>
              <a:t>grandes</a:t>
            </a:r>
            <a:r>
              <a:rPr lang="en-US" sz="2100" dirty="0">
                <a:solidFill>
                  <a:srgbClr val="2C1A0E"/>
                </a:solidFill>
              </a:rPr>
              <a:t> </a:t>
            </a:r>
            <a:r>
              <a:rPr lang="en-US" sz="2100" dirty="0" err="1">
                <a:solidFill>
                  <a:srgbClr val="2C1A0E"/>
                </a:solidFill>
              </a:rPr>
              <a:t>enemigos</a:t>
            </a:r>
            <a:r>
              <a:rPr lang="en-US" sz="2100" dirty="0">
                <a:solidFill>
                  <a:srgbClr val="2C1A0E"/>
                </a:solidFill>
              </a:rPr>
              <a:t>. A </a:t>
            </a:r>
            <a:r>
              <a:rPr lang="en-US" sz="2100" dirty="0" err="1">
                <a:solidFill>
                  <a:srgbClr val="2C1A0E"/>
                </a:solidFill>
              </a:rPr>
              <a:t>todos</a:t>
            </a:r>
            <a:r>
              <a:rPr lang="en-US" sz="2100" dirty="0">
                <a:solidFill>
                  <a:srgbClr val="2C1A0E"/>
                </a:solidFill>
              </a:rPr>
              <a:t> </a:t>
            </a:r>
            <a:r>
              <a:rPr lang="en-US" sz="2100" dirty="0" err="1">
                <a:solidFill>
                  <a:srgbClr val="2C1A0E"/>
                </a:solidFill>
              </a:rPr>
              <a:t>los</a:t>
            </a:r>
            <a:r>
              <a:rPr lang="en-US" sz="2100" dirty="0">
                <a:solidFill>
                  <a:srgbClr val="2C1A0E"/>
                </a:solidFill>
              </a:rPr>
              <a:t> </a:t>
            </a:r>
            <a:r>
              <a:rPr lang="en-US" sz="2100" dirty="0" err="1">
                <a:solidFill>
                  <a:srgbClr val="2C1A0E"/>
                </a:solidFill>
              </a:rPr>
              <a:t>vencerá</a:t>
            </a:r>
            <a:r>
              <a:rPr lang="en-US" sz="2100" dirty="0">
                <a:solidFill>
                  <a:srgbClr val="2C1A0E"/>
                </a:solidFill>
              </a:rPr>
              <a:t> con la </a:t>
            </a:r>
            <a:r>
              <a:rPr lang="en-US" sz="2100" dirty="0" err="1">
                <a:solidFill>
                  <a:srgbClr val="2C1A0E"/>
                </a:solidFill>
              </a:rPr>
              <a:t>bondad</a:t>
            </a:r>
            <a:r>
              <a:rPr lang="en-US" sz="2100" dirty="0">
                <a:solidFill>
                  <a:srgbClr val="2C1A0E"/>
                </a:solidFill>
              </a:rPr>
              <a:t> de </a:t>
            </a:r>
            <a:r>
              <a:rPr lang="en-US" sz="2100" dirty="0" err="1">
                <a:solidFill>
                  <a:srgbClr val="2C1A0E"/>
                </a:solidFill>
              </a:rPr>
              <a:t>su</a:t>
            </a:r>
            <a:r>
              <a:rPr lang="en-US" sz="2100" dirty="0">
                <a:solidFill>
                  <a:srgbClr val="2C1A0E"/>
                </a:solidFill>
              </a:rPr>
              <a:t> espada</a:t>
            </a:r>
          </a:p>
          <a:p>
            <a:pPr indent="-228600">
              <a:lnSpc>
                <a:spcPct val="90000"/>
              </a:lnSpc>
              <a:spcAft>
                <a:spcPts val="600"/>
              </a:spcAft>
              <a:buFont typeface="Arial" panose="020B0604020202020204" pitchFamily="34" charset="0"/>
              <a:buChar char="•"/>
            </a:pPr>
            <a:endParaRPr lang="en-US" sz="2100" dirty="0"/>
          </a:p>
          <a:p>
            <a:pPr>
              <a:lnSpc>
                <a:spcPct val="90000"/>
              </a:lnSpc>
              <a:spcAft>
                <a:spcPts val="600"/>
              </a:spcAft>
            </a:pPr>
            <a:r>
              <a:rPr lang="en-US" sz="2100" dirty="0">
                <a:solidFill>
                  <a:srgbClr val="2C1A0E"/>
                </a:solidFill>
              </a:rPr>
              <a:t>9. </a:t>
            </a:r>
            <a:r>
              <a:rPr lang="en-US" sz="2100" dirty="0"/>
              <a:t>Oral</a:t>
            </a:r>
            <a:r>
              <a:rPr lang="en-US" sz="2100" dirty="0">
                <a:solidFill>
                  <a:srgbClr val="2C1A0E"/>
                </a:solidFill>
              </a:rPr>
              <a:t>. </a:t>
            </a:r>
            <a:r>
              <a:rPr lang="en-US" sz="2100" dirty="0" err="1">
                <a:solidFill>
                  <a:srgbClr val="2C1A0E"/>
                </a:solidFill>
              </a:rPr>
              <a:t>Responde</a:t>
            </a:r>
            <a:r>
              <a:rPr lang="en-US" sz="2100" dirty="0">
                <a:solidFill>
                  <a:srgbClr val="2C1A0E"/>
                </a:solidFill>
              </a:rPr>
              <a:t> con </a:t>
            </a:r>
            <a:r>
              <a:rPr lang="en-US" sz="2100" dirty="0" err="1">
                <a:solidFill>
                  <a:srgbClr val="2C1A0E"/>
                </a:solidFill>
              </a:rPr>
              <a:t>tus</a:t>
            </a:r>
            <a:r>
              <a:rPr lang="en-US" sz="2100" dirty="0">
                <a:solidFill>
                  <a:srgbClr val="2C1A0E"/>
                </a:solidFill>
              </a:rPr>
              <a:t> palabras a las </a:t>
            </a:r>
            <a:r>
              <a:rPr lang="en-US" sz="2100" dirty="0" err="1">
                <a:solidFill>
                  <a:srgbClr val="2C1A0E"/>
                </a:solidFill>
              </a:rPr>
              <a:t>siguientes</a:t>
            </a:r>
            <a:r>
              <a:rPr lang="en-US" sz="2100" dirty="0">
                <a:solidFill>
                  <a:srgbClr val="2C1A0E"/>
                </a:solidFill>
              </a:rPr>
              <a:t> </a:t>
            </a:r>
            <a:r>
              <a:rPr lang="en-US" sz="2100" dirty="0" err="1">
                <a:solidFill>
                  <a:srgbClr val="2C1A0E"/>
                </a:solidFill>
              </a:rPr>
              <a:t>preguntas</a:t>
            </a:r>
            <a:r>
              <a:rPr lang="en-US" sz="2100" dirty="0">
                <a:solidFill>
                  <a:srgbClr val="2C1A0E"/>
                </a:solidFill>
              </a:rPr>
              <a:t>:                                                                                                              </a:t>
            </a:r>
          </a:p>
          <a:p>
            <a:pPr>
              <a:lnSpc>
                <a:spcPct val="90000"/>
              </a:lnSpc>
              <a:spcAft>
                <a:spcPts val="600"/>
              </a:spcAft>
            </a:pPr>
            <a:r>
              <a:rPr lang="en-US" sz="2100" dirty="0">
                <a:solidFill>
                  <a:srgbClr val="2C1A0E"/>
                </a:solidFill>
              </a:rPr>
              <a:t>      1. ¿Por </a:t>
            </a:r>
            <a:r>
              <a:rPr lang="en-US" sz="2100" dirty="0" err="1">
                <a:solidFill>
                  <a:srgbClr val="2C1A0E"/>
                </a:solidFill>
              </a:rPr>
              <a:t>qué</a:t>
            </a:r>
            <a:r>
              <a:rPr lang="en-US" sz="2100" dirty="0">
                <a:solidFill>
                  <a:srgbClr val="2C1A0E"/>
                </a:solidFill>
              </a:rPr>
              <a:t> Sancho no </a:t>
            </a:r>
            <a:r>
              <a:rPr lang="en-US" sz="2100" dirty="0" err="1">
                <a:solidFill>
                  <a:srgbClr val="2C1A0E"/>
                </a:solidFill>
              </a:rPr>
              <a:t>consigue</a:t>
            </a:r>
            <a:r>
              <a:rPr lang="en-US" sz="2100" dirty="0">
                <a:solidFill>
                  <a:srgbClr val="2C1A0E"/>
                </a:solidFill>
              </a:rPr>
              <a:t> </a:t>
            </a:r>
            <a:r>
              <a:rPr lang="en-US" sz="2100" dirty="0" err="1">
                <a:solidFill>
                  <a:srgbClr val="2C1A0E"/>
                </a:solidFill>
              </a:rPr>
              <a:t>convencer</a:t>
            </a:r>
            <a:r>
              <a:rPr lang="en-US" sz="2100" dirty="0">
                <a:solidFill>
                  <a:srgbClr val="2C1A0E"/>
                </a:solidFill>
              </a:rPr>
              <a:t> a Don Quijote, </a:t>
            </a:r>
            <a:r>
              <a:rPr lang="en-US" sz="2100" dirty="0" err="1">
                <a:solidFill>
                  <a:srgbClr val="2C1A0E"/>
                </a:solidFill>
              </a:rPr>
              <a:t>pudo</a:t>
            </a:r>
            <a:r>
              <a:rPr lang="en-US" sz="2100" dirty="0">
                <a:solidFill>
                  <a:srgbClr val="2C1A0E"/>
                </a:solidFill>
              </a:rPr>
              <a:t> </a:t>
            </a:r>
            <a:r>
              <a:rPr lang="en-US" sz="2100" dirty="0" err="1">
                <a:solidFill>
                  <a:srgbClr val="2C1A0E"/>
                </a:solidFill>
              </a:rPr>
              <a:t>hacer</a:t>
            </a:r>
            <a:r>
              <a:rPr lang="en-US" sz="2100" dirty="0">
                <a:solidFill>
                  <a:srgbClr val="2C1A0E"/>
                </a:solidFill>
              </a:rPr>
              <a:t> algo </a:t>
            </a:r>
            <a:r>
              <a:rPr lang="en-US" sz="2100" dirty="0" err="1">
                <a:solidFill>
                  <a:srgbClr val="2C1A0E"/>
                </a:solidFill>
              </a:rPr>
              <a:t>más</a:t>
            </a:r>
            <a:r>
              <a:rPr lang="en-US" sz="2100" dirty="0">
                <a:solidFill>
                  <a:srgbClr val="2C1A0E"/>
                </a:solidFill>
              </a:rPr>
              <a:t>? </a:t>
            </a:r>
          </a:p>
          <a:p>
            <a:pPr>
              <a:lnSpc>
                <a:spcPct val="90000"/>
              </a:lnSpc>
              <a:spcAft>
                <a:spcPts val="600"/>
              </a:spcAft>
            </a:pPr>
            <a:r>
              <a:rPr lang="en-US" sz="2100" dirty="0">
                <a:solidFill>
                  <a:srgbClr val="2C1A0E"/>
                </a:solidFill>
              </a:rPr>
              <a:t>      2. ¿Por </a:t>
            </a:r>
            <a:r>
              <a:rPr lang="en-US" sz="2100" dirty="0" err="1">
                <a:solidFill>
                  <a:srgbClr val="2C1A0E"/>
                </a:solidFill>
              </a:rPr>
              <a:t>qué</a:t>
            </a:r>
            <a:r>
              <a:rPr lang="en-US" sz="2100" dirty="0">
                <a:solidFill>
                  <a:srgbClr val="2C1A0E"/>
                </a:solidFill>
              </a:rPr>
              <a:t> Don Quijote no </a:t>
            </a:r>
            <a:r>
              <a:rPr lang="en-US" sz="2100" dirty="0" err="1">
                <a:solidFill>
                  <a:srgbClr val="2C1A0E"/>
                </a:solidFill>
              </a:rPr>
              <a:t>acepta</a:t>
            </a:r>
            <a:r>
              <a:rPr lang="en-US" sz="2100" dirty="0">
                <a:solidFill>
                  <a:srgbClr val="2C1A0E"/>
                </a:solidFill>
              </a:rPr>
              <a:t> la </a:t>
            </a:r>
            <a:r>
              <a:rPr lang="en-US" sz="2100" dirty="0" err="1">
                <a:solidFill>
                  <a:srgbClr val="2C1A0E"/>
                </a:solidFill>
              </a:rPr>
              <a:t>realidad</a:t>
            </a:r>
            <a:r>
              <a:rPr lang="en-US" sz="2100" dirty="0">
                <a:solidFill>
                  <a:srgbClr val="2C1A0E"/>
                </a:solidFill>
              </a:rPr>
              <a:t> </a:t>
            </a:r>
            <a:r>
              <a:rPr lang="en-US" sz="2100" dirty="0" err="1">
                <a:solidFill>
                  <a:srgbClr val="2C1A0E"/>
                </a:solidFill>
              </a:rPr>
              <a:t>tal</a:t>
            </a:r>
            <a:r>
              <a:rPr lang="en-US" sz="2100" dirty="0">
                <a:solidFill>
                  <a:srgbClr val="2C1A0E"/>
                </a:solidFill>
              </a:rPr>
              <a:t> </a:t>
            </a:r>
            <a:r>
              <a:rPr lang="en-US" sz="2100" dirty="0" err="1">
                <a:solidFill>
                  <a:srgbClr val="2C1A0E"/>
                </a:solidFill>
              </a:rPr>
              <a:t>cual</a:t>
            </a:r>
            <a:r>
              <a:rPr lang="en-US" sz="2100" dirty="0">
                <a:solidFill>
                  <a:srgbClr val="2C1A0E"/>
                </a:solidFill>
              </a:rPr>
              <a:t> es? </a:t>
            </a:r>
          </a:p>
          <a:p>
            <a:pPr>
              <a:lnSpc>
                <a:spcPct val="90000"/>
              </a:lnSpc>
              <a:spcAft>
                <a:spcPts val="600"/>
              </a:spcAft>
            </a:pPr>
            <a:r>
              <a:rPr lang="en-US" sz="2100" dirty="0">
                <a:solidFill>
                  <a:srgbClr val="2C1A0E"/>
                </a:solidFill>
              </a:rPr>
              <a:t>      3. ¿Ves algo </a:t>
            </a:r>
            <a:r>
              <a:rPr lang="en-US" sz="2100" dirty="0" err="1">
                <a:solidFill>
                  <a:srgbClr val="2C1A0E"/>
                </a:solidFill>
              </a:rPr>
              <a:t>positivo</a:t>
            </a:r>
            <a:r>
              <a:rPr lang="en-US" sz="2100" dirty="0">
                <a:solidFill>
                  <a:srgbClr val="2C1A0E"/>
                </a:solidFill>
              </a:rPr>
              <a:t> </a:t>
            </a:r>
            <a:r>
              <a:rPr lang="en-US" sz="2100" dirty="0" err="1">
                <a:solidFill>
                  <a:srgbClr val="2C1A0E"/>
                </a:solidFill>
              </a:rPr>
              <a:t>en</a:t>
            </a:r>
            <a:r>
              <a:rPr lang="en-US" sz="2100" dirty="0">
                <a:solidFill>
                  <a:srgbClr val="2C1A0E"/>
                </a:solidFill>
              </a:rPr>
              <a:t> la </a:t>
            </a:r>
            <a:r>
              <a:rPr lang="en-US" sz="2100" dirty="0" err="1">
                <a:solidFill>
                  <a:srgbClr val="2C1A0E"/>
                </a:solidFill>
              </a:rPr>
              <a:t>locura</a:t>
            </a:r>
            <a:r>
              <a:rPr lang="en-US" sz="2100" dirty="0">
                <a:solidFill>
                  <a:srgbClr val="2C1A0E"/>
                </a:solidFill>
              </a:rPr>
              <a:t> de Don Quijote? </a:t>
            </a:r>
          </a:p>
          <a:p>
            <a:pPr indent="-228600">
              <a:lnSpc>
                <a:spcPct val="90000"/>
              </a:lnSpc>
              <a:spcAft>
                <a:spcPts val="600"/>
              </a:spcAft>
              <a:buFont typeface="Arial" panose="020B0604020202020204" pitchFamily="34" charset="0"/>
              <a:buChar char="•"/>
            </a:pPr>
            <a:endParaRPr lang="en-US" sz="2100" dirty="0"/>
          </a:p>
          <a:p>
            <a:pPr>
              <a:lnSpc>
                <a:spcPct val="90000"/>
              </a:lnSpc>
              <a:spcAft>
                <a:spcPts val="600"/>
              </a:spcAft>
            </a:pPr>
            <a:r>
              <a:rPr lang="en-US" sz="2100" dirty="0">
                <a:solidFill>
                  <a:srgbClr val="2C1A0E"/>
                </a:solidFill>
              </a:rPr>
              <a:t>10. Tarea </a:t>
            </a:r>
            <a:r>
              <a:rPr lang="en-US" sz="2100" dirty="0" err="1">
                <a:solidFill>
                  <a:srgbClr val="2C1A0E"/>
                </a:solidFill>
              </a:rPr>
              <a:t>final:Escrita</a:t>
            </a:r>
            <a:r>
              <a:rPr lang="en-US" sz="2100" dirty="0">
                <a:solidFill>
                  <a:srgbClr val="2C1A0E"/>
                </a:solidFill>
              </a:rPr>
              <a:t>. </a:t>
            </a:r>
            <a:r>
              <a:rPr lang="en-US" sz="2100" dirty="0" err="1">
                <a:solidFill>
                  <a:srgbClr val="2C1A0E"/>
                </a:solidFill>
              </a:rPr>
              <a:t>Luchar</a:t>
            </a:r>
            <a:r>
              <a:rPr lang="en-US" sz="2100" dirty="0">
                <a:solidFill>
                  <a:srgbClr val="2C1A0E"/>
                </a:solidFill>
              </a:rPr>
              <a:t> contra </a:t>
            </a:r>
            <a:r>
              <a:rPr lang="en-US" sz="2100" dirty="0" err="1">
                <a:solidFill>
                  <a:srgbClr val="2C1A0E"/>
                </a:solidFill>
              </a:rPr>
              <a:t>molinos</a:t>
            </a:r>
            <a:r>
              <a:rPr lang="en-US" sz="2100" dirty="0">
                <a:solidFill>
                  <a:srgbClr val="2C1A0E"/>
                </a:solidFill>
              </a:rPr>
              <a:t> de </a:t>
            </a:r>
            <a:r>
              <a:rPr lang="en-US" sz="2100" dirty="0" err="1">
                <a:solidFill>
                  <a:srgbClr val="2C1A0E"/>
                </a:solidFill>
              </a:rPr>
              <a:t>viento</a:t>
            </a:r>
            <a:r>
              <a:rPr lang="en-US" sz="2100" dirty="0">
                <a:solidFill>
                  <a:srgbClr val="2C1A0E"/>
                </a:solidFill>
              </a:rPr>
              <a:t> hoy </a:t>
            </a:r>
            <a:r>
              <a:rPr lang="en-US" sz="2100" dirty="0" err="1">
                <a:solidFill>
                  <a:srgbClr val="2C1A0E"/>
                </a:solidFill>
              </a:rPr>
              <a:t>en</a:t>
            </a:r>
            <a:r>
              <a:rPr lang="en-US" sz="2100" dirty="0">
                <a:solidFill>
                  <a:srgbClr val="2C1A0E"/>
                </a:solidFill>
              </a:rPr>
              <a:t> día </a:t>
            </a:r>
            <a:r>
              <a:rPr lang="en-US" sz="2100" dirty="0" err="1">
                <a:solidFill>
                  <a:srgbClr val="2C1A0E"/>
                </a:solidFill>
              </a:rPr>
              <a:t>significa</a:t>
            </a:r>
            <a:r>
              <a:rPr lang="en-US" sz="2100" dirty="0">
                <a:solidFill>
                  <a:srgbClr val="2C1A0E"/>
                </a:solidFill>
              </a:rPr>
              <a:t> </a:t>
            </a:r>
            <a:r>
              <a:rPr lang="en-US" sz="2100" dirty="0" err="1">
                <a:solidFill>
                  <a:srgbClr val="2C1A0E"/>
                </a:solidFill>
              </a:rPr>
              <a:t>luchas</a:t>
            </a:r>
            <a:r>
              <a:rPr lang="en-US" sz="2100" dirty="0">
                <a:solidFill>
                  <a:srgbClr val="2C1A0E"/>
                </a:solidFill>
              </a:rPr>
              <a:t> contra </a:t>
            </a:r>
          </a:p>
          <a:p>
            <a:pPr>
              <a:lnSpc>
                <a:spcPct val="90000"/>
              </a:lnSpc>
              <a:spcAft>
                <a:spcPts val="600"/>
              </a:spcAft>
            </a:pPr>
            <a:r>
              <a:rPr lang="en-US" sz="2100" dirty="0">
                <a:solidFill>
                  <a:srgbClr val="2C1A0E"/>
                </a:solidFill>
              </a:rPr>
              <a:t>       </a:t>
            </a:r>
            <a:r>
              <a:rPr lang="en-US" sz="2100" dirty="0" err="1">
                <a:solidFill>
                  <a:srgbClr val="2C1A0E"/>
                </a:solidFill>
              </a:rPr>
              <a:t>enemigos</a:t>
            </a:r>
            <a:r>
              <a:rPr lang="en-US" sz="2100" dirty="0">
                <a:solidFill>
                  <a:srgbClr val="2C1A0E"/>
                </a:solidFill>
              </a:rPr>
              <a:t> </a:t>
            </a:r>
            <a:r>
              <a:rPr lang="en-US" sz="2100" dirty="0" err="1">
                <a:solidFill>
                  <a:srgbClr val="2C1A0E"/>
                </a:solidFill>
              </a:rPr>
              <a:t>imaginarios</a:t>
            </a:r>
            <a:r>
              <a:rPr lang="en-US" sz="2100" dirty="0">
                <a:solidFill>
                  <a:srgbClr val="2C1A0E"/>
                </a:solidFill>
              </a:rPr>
              <a:t> o contra algo </a:t>
            </a:r>
            <a:r>
              <a:rPr lang="en-US" sz="2100" dirty="0" err="1">
                <a:solidFill>
                  <a:srgbClr val="2C1A0E"/>
                </a:solidFill>
              </a:rPr>
              <a:t>muy</a:t>
            </a:r>
            <a:r>
              <a:rPr lang="en-US" sz="2100" dirty="0">
                <a:solidFill>
                  <a:srgbClr val="2C1A0E"/>
                </a:solidFill>
              </a:rPr>
              <a:t> </a:t>
            </a:r>
            <a:r>
              <a:rPr lang="en-US" sz="2100" dirty="0" err="1">
                <a:solidFill>
                  <a:srgbClr val="2C1A0E"/>
                </a:solidFill>
              </a:rPr>
              <a:t>difícil</a:t>
            </a:r>
            <a:r>
              <a:rPr lang="en-US" sz="2100" dirty="0">
                <a:solidFill>
                  <a:srgbClr val="2C1A0E"/>
                </a:solidFill>
              </a:rPr>
              <a:t> de </a:t>
            </a:r>
            <a:r>
              <a:rPr lang="en-US" sz="2100" dirty="0" err="1">
                <a:solidFill>
                  <a:srgbClr val="2C1A0E"/>
                </a:solidFill>
              </a:rPr>
              <a:t>vencer</a:t>
            </a:r>
            <a:r>
              <a:rPr lang="en-US" sz="2100" dirty="0">
                <a:solidFill>
                  <a:srgbClr val="2C1A0E"/>
                </a:solidFill>
              </a:rPr>
              <a:t>.  Escribe un </a:t>
            </a:r>
            <a:r>
              <a:rPr lang="en-US" sz="2100" dirty="0" err="1">
                <a:solidFill>
                  <a:srgbClr val="2C1A0E"/>
                </a:solidFill>
              </a:rPr>
              <a:t>ensayo</a:t>
            </a:r>
            <a:r>
              <a:rPr lang="en-US" sz="2100" dirty="0">
                <a:solidFill>
                  <a:srgbClr val="2C1A0E"/>
                </a:solidFill>
              </a:rPr>
              <a:t> </a:t>
            </a:r>
            <a:r>
              <a:rPr lang="en-US" sz="2100" dirty="0" err="1">
                <a:solidFill>
                  <a:srgbClr val="2C1A0E"/>
                </a:solidFill>
              </a:rPr>
              <a:t>sobre</a:t>
            </a:r>
            <a:r>
              <a:rPr lang="en-US" sz="2100" dirty="0">
                <a:solidFill>
                  <a:srgbClr val="2C1A0E"/>
                </a:solidFill>
              </a:rPr>
              <a:t> </a:t>
            </a:r>
            <a:r>
              <a:rPr lang="en-US" sz="2100" dirty="0" err="1">
                <a:solidFill>
                  <a:srgbClr val="2C1A0E"/>
                </a:solidFill>
              </a:rPr>
              <a:t>si</a:t>
            </a:r>
            <a:r>
              <a:rPr lang="en-US" sz="2100" dirty="0">
                <a:solidFill>
                  <a:srgbClr val="2C1A0E"/>
                </a:solidFill>
              </a:rPr>
              <a:t> </a:t>
            </a:r>
          </a:p>
          <a:p>
            <a:pPr>
              <a:lnSpc>
                <a:spcPct val="90000"/>
              </a:lnSpc>
              <a:spcAft>
                <a:spcPts val="600"/>
              </a:spcAft>
            </a:pPr>
            <a:r>
              <a:rPr lang="en-US" sz="2100" dirty="0">
                <a:solidFill>
                  <a:srgbClr val="2C1A0E"/>
                </a:solidFill>
              </a:rPr>
              <a:t>       hoy </a:t>
            </a:r>
            <a:r>
              <a:rPr lang="en-US" sz="2100" dirty="0" err="1">
                <a:solidFill>
                  <a:srgbClr val="2C1A0E"/>
                </a:solidFill>
              </a:rPr>
              <a:t>en</a:t>
            </a:r>
            <a:r>
              <a:rPr lang="en-US" sz="2100" dirty="0">
                <a:solidFill>
                  <a:srgbClr val="2C1A0E"/>
                </a:solidFill>
              </a:rPr>
              <a:t> día </a:t>
            </a:r>
            <a:r>
              <a:rPr lang="en-US" sz="2100" dirty="0" err="1">
                <a:solidFill>
                  <a:srgbClr val="2C1A0E"/>
                </a:solidFill>
              </a:rPr>
              <a:t>alguien</a:t>
            </a:r>
            <a:r>
              <a:rPr lang="en-US" sz="2100" dirty="0">
                <a:solidFill>
                  <a:srgbClr val="2C1A0E"/>
                </a:solidFill>
              </a:rPr>
              <a:t> lucha contra “</a:t>
            </a:r>
            <a:r>
              <a:rPr lang="en-US" sz="2100" dirty="0" err="1">
                <a:solidFill>
                  <a:srgbClr val="2C1A0E"/>
                </a:solidFill>
              </a:rPr>
              <a:t>molinos</a:t>
            </a:r>
            <a:r>
              <a:rPr lang="en-US" sz="2100" dirty="0">
                <a:solidFill>
                  <a:srgbClr val="2C1A0E"/>
                </a:solidFill>
              </a:rPr>
              <a:t> de  </a:t>
            </a:r>
            <a:r>
              <a:rPr lang="en-US" sz="2100" dirty="0" err="1">
                <a:solidFill>
                  <a:srgbClr val="2C1A0E"/>
                </a:solidFill>
              </a:rPr>
              <a:t>viento</a:t>
            </a:r>
            <a:r>
              <a:rPr lang="en-US" sz="2100" dirty="0">
                <a:solidFill>
                  <a:srgbClr val="2C1A0E"/>
                </a:solidFill>
              </a:rPr>
              <a:t>”  o </a:t>
            </a:r>
            <a:r>
              <a:rPr lang="en-US" sz="2100" dirty="0" err="1">
                <a:solidFill>
                  <a:srgbClr val="2C1A0E"/>
                </a:solidFill>
              </a:rPr>
              <a:t>sobre</a:t>
            </a:r>
            <a:r>
              <a:rPr lang="en-US" sz="2100" dirty="0">
                <a:solidFill>
                  <a:srgbClr val="2C1A0E"/>
                </a:solidFill>
              </a:rPr>
              <a:t> la </a:t>
            </a:r>
            <a:r>
              <a:rPr lang="en-US" sz="2100" dirty="0" err="1">
                <a:solidFill>
                  <a:srgbClr val="2C1A0E"/>
                </a:solidFill>
              </a:rPr>
              <a:t>vigencia</a:t>
            </a:r>
            <a:r>
              <a:rPr lang="en-US" sz="2100" dirty="0">
                <a:solidFill>
                  <a:srgbClr val="2C1A0E"/>
                </a:solidFill>
              </a:rPr>
              <a:t> del </a:t>
            </a:r>
            <a:r>
              <a:rPr lang="en-US" sz="2100" dirty="0" err="1">
                <a:solidFill>
                  <a:srgbClr val="2C1A0E"/>
                </a:solidFill>
              </a:rPr>
              <a:t>quijotismo</a:t>
            </a:r>
            <a:r>
              <a:rPr lang="en-US" sz="2100" dirty="0">
                <a:solidFill>
                  <a:srgbClr val="2C1A0E"/>
                </a:solidFill>
              </a:rPr>
              <a:t> </a:t>
            </a:r>
          </a:p>
          <a:p>
            <a:pPr>
              <a:lnSpc>
                <a:spcPct val="90000"/>
              </a:lnSpc>
              <a:spcAft>
                <a:spcPts val="600"/>
              </a:spcAft>
            </a:pPr>
            <a:r>
              <a:rPr lang="en-US" sz="2100" dirty="0">
                <a:solidFill>
                  <a:srgbClr val="2C1A0E"/>
                </a:solidFill>
              </a:rPr>
              <a:t>       </a:t>
            </a:r>
            <a:r>
              <a:rPr lang="en-US" sz="2100" dirty="0" err="1">
                <a:solidFill>
                  <a:srgbClr val="2C1A0E"/>
                </a:solidFill>
              </a:rPr>
              <a:t>en</a:t>
            </a:r>
            <a:r>
              <a:rPr lang="en-US" sz="2100" dirty="0">
                <a:solidFill>
                  <a:srgbClr val="2C1A0E"/>
                </a:solidFill>
              </a:rPr>
              <a:t> el </a:t>
            </a:r>
            <a:r>
              <a:rPr lang="en-US" sz="2100" dirty="0" err="1">
                <a:solidFill>
                  <a:srgbClr val="2C1A0E"/>
                </a:solidFill>
              </a:rPr>
              <a:t>mundo</a:t>
            </a:r>
            <a:r>
              <a:rPr lang="en-US" sz="2100" dirty="0">
                <a:solidFill>
                  <a:srgbClr val="2C1A0E"/>
                </a:solidFill>
              </a:rPr>
              <a:t> actual. (150 palabras)</a:t>
            </a:r>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sz="500" dirty="0"/>
          </a:p>
          <a:p>
            <a:pPr indent="-228600">
              <a:lnSpc>
                <a:spcPct val="90000"/>
              </a:lnSpc>
              <a:spcAft>
                <a:spcPts val="600"/>
              </a:spcAft>
              <a:buFont typeface="Arial" panose="020B0604020202020204" pitchFamily="34" charset="0"/>
              <a:buChar char="•"/>
            </a:pPr>
            <a:endParaRPr lang="en-US" sz="500" dirty="0"/>
          </a:p>
        </p:txBody>
      </p:sp>
      <p:pic>
        <p:nvPicPr>
          <p:cNvPr id="4" name="Imagen 3">
            <a:extLst>
              <a:ext uri="{FF2B5EF4-FFF2-40B4-BE49-F238E27FC236}">
                <a16:creationId xmlns:a16="http://schemas.microsoft.com/office/drawing/2014/main" id="{7BD50FEA-38A4-963B-533D-408E99246A51}"/>
              </a:ext>
            </a:extLst>
          </p:cNvPr>
          <p:cNvPicPr>
            <a:picLocks noChangeAspect="1"/>
          </p:cNvPicPr>
          <p:nvPr/>
        </p:nvPicPr>
        <p:blipFill>
          <a:blip r:embed="rId2"/>
          <a:srcRect t="3475" r="2" b="3366"/>
          <a:stretch>
            <a:fillRect/>
          </a:stretch>
        </p:blipFill>
        <p:spPr>
          <a:xfrm>
            <a:off x="8071945" y="10"/>
            <a:ext cx="412005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128258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3B2415"/>
      </a:dk2>
      <a:lt2>
        <a:srgbClr val="F5ECD7"/>
      </a:lt2>
      <a:accent1>
        <a:srgbClr val="C17F2A"/>
      </a:accent1>
      <a:accent2>
        <a:srgbClr val="7A4E2D"/>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6246D68-2D0B-DD46-8CA5-4B0531E6CC69}">
  <we:reference id="wa200010001" version="1.0.0.1" store="en-US" storeType="OMEX"/>
  <we:alternateReferences>
    <we:reference id="wa200010001" version="1.0.0.1" store="en-US" storeType="OMEX"/>
  </we:alternateReferences>
  <we:properties>
    <we:property name="claude.fileId" value="&quot;d2097e97-e968-4593-8ca9-737c62fe2359&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19254</TotalTime>
  <Words>5777</Words>
  <Application>Microsoft Macintosh PowerPoint</Application>
  <PresentationFormat>Panorámica</PresentationFormat>
  <Paragraphs>422</Paragraphs>
  <Slides>24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24</vt:i4>
      </vt:variant>
    </vt:vector>
  </HeadingPairs>
  <TitlesOfParts>
    <vt:vector size="28" baseType="lpstr">
      <vt:lpstr>Aptos</vt:lpstr>
      <vt:lpstr>Aptos Display</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Trouillhet</dc:creator>
  <cp:lastModifiedBy>Juan Trouillhet</cp:lastModifiedBy>
  <cp:revision>15</cp:revision>
  <dcterms:created xsi:type="dcterms:W3CDTF">2026-07-08T10:15:27Z</dcterms:created>
  <dcterms:modified xsi:type="dcterms:W3CDTF">2026-10-05T22:29:22Z</dcterms:modified>
</cp:coreProperties>
</file>