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427"/>
    <p:restoredTop sz="94657"/>
  </p:normalViewPr>
  <p:slideViewPr>
    <p:cSldViewPr snapToGrid="0">
      <p:cViewPr varScale="1">
        <p:scale>
          <a:sx n="85" d="100"/>
          <a:sy n="85" d="100"/>
        </p:scale>
        <p:origin x="176" y="5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200683-A9F8-1DF6-254E-0B42570E9CD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4E1BD1C5-0F95-A5CD-E5D1-76EB486628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267BACCA-BCCA-44E3-E7EC-F61369902F75}"/>
              </a:ext>
            </a:extLst>
          </p:cNvPr>
          <p:cNvSpPr>
            <a:spLocks noGrp="1"/>
          </p:cNvSpPr>
          <p:nvPr>
            <p:ph type="dt" sz="half" idx="10"/>
          </p:nvPr>
        </p:nvSpPr>
        <p:spPr/>
        <p:txBody>
          <a:bodyPr/>
          <a:lstStyle/>
          <a:p>
            <a:fld id="{4720F45F-E243-084B-ACA2-651CFE7586C8}" type="datetimeFigureOut">
              <a:rPr lang="es-ES" smtClean="0"/>
              <a:t>21/9/26</a:t>
            </a:fld>
            <a:endParaRPr lang="es-ES"/>
          </a:p>
        </p:txBody>
      </p:sp>
      <p:sp>
        <p:nvSpPr>
          <p:cNvPr id="5" name="Marcador de pie de página 4">
            <a:extLst>
              <a:ext uri="{FF2B5EF4-FFF2-40B4-BE49-F238E27FC236}">
                <a16:creationId xmlns:a16="http://schemas.microsoft.com/office/drawing/2014/main" id="{22BF3AAE-8657-23A0-AEA7-213A403367A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5192813-93C0-9B2B-7CB6-6AAF15449360}"/>
              </a:ext>
            </a:extLst>
          </p:cNvPr>
          <p:cNvSpPr>
            <a:spLocks noGrp="1"/>
          </p:cNvSpPr>
          <p:nvPr>
            <p:ph type="sldNum" sz="quarter" idx="12"/>
          </p:nvPr>
        </p:nvSpPr>
        <p:spPr/>
        <p:txBody>
          <a:bodyPr/>
          <a:lstStyle/>
          <a:p>
            <a:fld id="{B8241E9D-4FCA-E040-9964-027627BECBF6}" type="slidenum">
              <a:rPr lang="es-ES" smtClean="0"/>
              <a:t>‹Nº›</a:t>
            </a:fld>
            <a:endParaRPr lang="es-ES"/>
          </a:p>
        </p:txBody>
      </p:sp>
    </p:spTree>
    <p:extLst>
      <p:ext uri="{BB962C8B-B14F-4D97-AF65-F5344CB8AC3E}">
        <p14:creationId xmlns:p14="http://schemas.microsoft.com/office/powerpoint/2010/main" val="12954919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B218B4-0821-4555-0226-41EDEA5A0C2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447D46D-AAA8-91FC-B14E-FC8095E98512}"/>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8FA31DA-9A3B-BFB6-2996-E2DAB4634733}"/>
              </a:ext>
            </a:extLst>
          </p:cNvPr>
          <p:cNvSpPr>
            <a:spLocks noGrp="1"/>
          </p:cNvSpPr>
          <p:nvPr>
            <p:ph type="dt" sz="half" idx="10"/>
          </p:nvPr>
        </p:nvSpPr>
        <p:spPr/>
        <p:txBody>
          <a:bodyPr/>
          <a:lstStyle/>
          <a:p>
            <a:fld id="{4720F45F-E243-084B-ACA2-651CFE7586C8}" type="datetimeFigureOut">
              <a:rPr lang="es-ES" smtClean="0"/>
              <a:t>21/9/26</a:t>
            </a:fld>
            <a:endParaRPr lang="es-ES"/>
          </a:p>
        </p:txBody>
      </p:sp>
      <p:sp>
        <p:nvSpPr>
          <p:cNvPr id="5" name="Marcador de pie de página 4">
            <a:extLst>
              <a:ext uri="{FF2B5EF4-FFF2-40B4-BE49-F238E27FC236}">
                <a16:creationId xmlns:a16="http://schemas.microsoft.com/office/drawing/2014/main" id="{47687E1B-EB93-AEF0-25E9-4DD2C6625DE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0CF5089-D700-3F8E-6A0F-8D8C03286F35}"/>
              </a:ext>
            </a:extLst>
          </p:cNvPr>
          <p:cNvSpPr>
            <a:spLocks noGrp="1"/>
          </p:cNvSpPr>
          <p:nvPr>
            <p:ph type="sldNum" sz="quarter" idx="12"/>
          </p:nvPr>
        </p:nvSpPr>
        <p:spPr/>
        <p:txBody>
          <a:bodyPr/>
          <a:lstStyle/>
          <a:p>
            <a:fld id="{B8241E9D-4FCA-E040-9964-027627BECBF6}" type="slidenum">
              <a:rPr lang="es-ES" smtClean="0"/>
              <a:t>‹Nº›</a:t>
            </a:fld>
            <a:endParaRPr lang="es-ES"/>
          </a:p>
        </p:txBody>
      </p:sp>
    </p:spTree>
    <p:extLst>
      <p:ext uri="{BB962C8B-B14F-4D97-AF65-F5344CB8AC3E}">
        <p14:creationId xmlns:p14="http://schemas.microsoft.com/office/powerpoint/2010/main" val="925618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1F8C0E-A715-D019-4047-6A3992956055}"/>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C5F145D4-95E9-8230-A815-3A7823CEB15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B8D85D5C-9837-17D5-86CC-0B2207F6A7D0}"/>
              </a:ext>
            </a:extLst>
          </p:cNvPr>
          <p:cNvSpPr>
            <a:spLocks noGrp="1"/>
          </p:cNvSpPr>
          <p:nvPr>
            <p:ph type="dt" sz="half" idx="10"/>
          </p:nvPr>
        </p:nvSpPr>
        <p:spPr/>
        <p:txBody>
          <a:bodyPr/>
          <a:lstStyle/>
          <a:p>
            <a:fld id="{4720F45F-E243-084B-ACA2-651CFE7586C8}" type="datetimeFigureOut">
              <a:rPr lang="es-ES" smtClean="0"/>
              <a:t>21/9/26</a:t>
            </a:fld>
            <a:endParaRPr lang="es-ES"/>
          </a:p>
        </p:txBody>
      </p:sp>
      <p:sp>
        <p:nvSpPr>
          <p:cNvPr id="5" name="Marcador de pie de página 4">
            <a:extLst>
              <a:ext uri="{FF2B5EF4-FFF2-40B4-BE49-F238E27FC236}">
                <a16:creationId xmlns:a16="http://schemas.microsoft.com/office/drawing/2014/main" id="{223A0601-75AF-1641-195C-2E760959B4F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8BD1D63-FC93-A88E-818A-5F9D0E6E7F53}"/>
              </a:ext>
            </a:extLst>
          </p:cNvPr>
          <p:cNvSpPr>
            <a:spLocks noGrp="1"/>
          </p:cNvSpPr>
          <p:nvPr>
            <p:ph type="sldNum" sz="quarter" idx="12"/>
          </p:nvPr>
        </p:nvSpPr>
        <p:spPr/>
        <p:txBody>
          <a:bodyPr/>
          <a:lstStyle/>
          <a:p>
            <a:fld id="{B8241E9D-4FCA-E040-9964-027627BECBF6}" type="slidenum">
              <a:rPr lang="es-ES" smtClean="0"/>
              <a:t>‹Nº›</a:t>
            </a:fld>
            <a:endParaRPr lang="es-ES"/>
          </a:p>
        </p:txBody>
      </p:sp>
    </p:spTree>
    <p:extLst>
      <p:ext uri="{BB962C8B-B14F-4D97-AF65-F5344CB8AC3E}">
        <p14:creationId xmlns:p14="http://schemas.microsoft.com/office/powerpoint/2010/main" val="2141487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901B61-CD88-0851-9A99-1CD2C33E8D5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DBB378D-4B0F-20F1-F7DE-9B8AAE603136}"/>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8C121E01-184D-BEDF-BF4E-DF939E76451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CA3F593F-3ABF-244A-D25E-F67C3034BF0B}"/>
              </a:ext>
            </a:extLst>
          </p:cNvPr>
          <p:cNvSpPr>
            <a:spLocks noGrp="1"/>
          </p:cNvSpPr>
          <p:nvPr>
            <p:ph type="dt" sz="half" idx="10"/>
          </p:nvPr>
        </p:nvSpPr>
        <p:spPr/>
        <p:txBody>
          <a:bodyPr/>
          <a:lstStyle/>
          <a:p>
            <a:fld id="{4720F45F-E243-084B-ACA2-651CFE7586C8}" type="datetimeFigureOut">
              <a:rPr lang="es-ES" smtClean="0"/>
              <a:t>21/9/26</a:t>
            </a:fld>
            <a:endParaRPr lang="es-ES"/>
          </a:p>
        </p:txBody>
      </p:sp>
      <p:sp>
        <p:nvSpPr>
          <p:cNvPr id="6" name="Marcador de pie de página 5">
            <a:extLst>
              <a:ext uri="{FF2B5EF4-FFF2-40B4-BE49-F238E27FC236}">
                <a16:creationId xmlns:a16="http://schemas.microsoft.com/office/drawing/2014/main" id="{331F0AC0-8679-8E3B-FE20-12DC24DC6F1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C4C1457E-5326-86B6-0D0E-80275957492C}"/>
              </a:ext>
            </a:extLst>
          </p:cNvPr>
          <p:cNvSpPr>
            <a:spLocks noGrp="1"/>
          </p:cNvSpPr>
          <p:nvPr>
            <p:ph type="sldNum" sz="quarter" idx="12"/>
          </p:nvPr>
        </p:nvSpPr>
        <p:spPr/>
        <p:txBody>
          <a:bodyPr/>
          <a:lstStyle/>
          <a:p>
            <a:fld id="{B8241E9D-4FCA-E040-9964-027627BECBF6}" type="slidenum">
              <a:rPr lang="es-ES" smtClean="0"/>
              <a:t>‹Nº›</a:t>
            </a:fld>
            <a:endParaRPr lang="es-ES"/>
          </a:p>
        </p:txBody>
      </p:sp>
    </p:spTree>
    <p:extLst>
      <p:ext uri="{BB962C8B-B14F-4D97-AF65-F5344CB8AC3E}">
        <p14:creationId xmlns:p14="http://schemas.microsoft.com/office/powerpoint/2010/main" val="3665202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0870D9-7372-B9D1-0F79-EB148400976D}"/>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E77DA170-E279-15C3-E559-B513BDE78B9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E1F70B4-4EAC-A48C-AC61-7C133E1C4D82}"/>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427D0EB-065D-ACA9-EF09-2B3043FC0A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5943B20-0DD2-1FC7-EF2B-DE8805C75ACD}"/>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3215F7E-4DB7-6F8A-6648-2856EB80DCBB}"/>
              </a:ext>
            </a:extLst>
          </p:cNvPr>
          <p:cNvSpPr>
            <a:spLocks noGrp="1"/>
          </p:cNvSpPr>
          <p:nvPr>
            <p:ph type="dt" sz="half" idx="10"/>
          </p:nvPr>
        </p:nvSpPr>
        <p:spPr/>
        <p:txBody>
          <a:bodyPr/>
          <a:lstStyle/>
          <a:p>
            <a:fld id="{4720F45F-E243-084B-ACA2-651CFE7586C8}" type="datetimeFigureOut">
              <a:rPr lang="es-ES" smtClean="0"/>
              <a:t>21/9/26</a:t>
            </a:fld>
            <a:endParaRPr lang="es-ES"/>
          </a:p>
        </p:txBody>
      </p:sp>
      <p:sp>
        <p:nvSpPr>
          <p:cNvPr id="8" name="Marcador de pie de página 7">
            <a:extLst>
              <a:ext uri="{FF2B5EF4-FFF2-40B4-BE49-F238E27FC236}">
                <a16:creationId xmlns:a16="http://schemas.microsoft.com/office/drawing/2014/main" id="{40B07EC2-5397-7D1E-0264-EAED3C521DCB}"/>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C618E8E6-949D-CDE4-AD76-6EB5F4BDC8C3}"/>
              </a:ext>
            </a:extLst>
          </p:cNvPr>
          <p:cNvSpPr>
            <a:spLocks noGrp="1"/>
          </p:cNvSpPr>
          <p:nvPr>
            <p:ph type="sldNum" sz="quarter" idx="12"/>
          </p:nvPr>
        </p:nvSpPr>
        <p:spPr/>
        <p:txBody>
          <a:bodyPr/>
          <a:lstStyle/>
          <a:p>
            <a:fld id="{B8241E9D-4FCA-E040-9964-027627BECBF6}" type="slidenum">
              <a:rPr lang="es-ES" smtClean="0"/>
              <a:t>‹Nº›</a:t>
            </a:fld>
            <a:endParaRPr lang="es-ES"/>
          </a:p>
        </p:txBody>
      </p:sp>
    </p:spTree>
    <p:extLst>
      <p:ext uri="{BB962C8B-B14F-4D97-AF65-F5344CB8AC3E}">
        <p14:creationId xmlns:p14="http://schemas.microsoft.com/office/powerpoint/2010/main" val="4183290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723E8E-8748-C571-83F1-533085B40B68}"/>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951AD8F5-89DC-DFEE-CA2A-9F5C607F0C95}"/>
              </a:ext>
            </a:extLst>
          </p:cNvPr>
          <p:cNvSpPr>
            <a:spLocks noGrp="1"/>
          </p:cNvSpPr>
          <p:nvPr>
            <p:ph type="dt" sz="half" idx="10"/>
          </p:nvPr>
        </p:nvSpPr>
        <p:spPr/>
        <p:txBody>
          <a:bodyPr/>
          <a:lstStyle/>
          <a:p>
            <a:fld id="{4720F45F-E243-084B-ACA2-651CFE7586C8}" type="datetimeFigureOut">
              <a:rPr lang="es-ES" smtClean="0"/>
              <a:t>21/9/26</a:t>
            </a:fld>
            <a:endParaRPr lang="es-ES"/>
          </a:p>
        </p:txBody>
      </p:sp>
      <p:sp>
        <p:nvSpPr>
          <p:cNvPr id="4" name="Marcador de pie de página 3">
            <a:extLst>
              <a:ext uri="{FF2B5EF4-FFF2-40B4-BE49-F238E27FC236}">
                <a16:creationId xmlns:a16="http://schemas.microsoft.com/office/drawing/2014/main" id="{97448E70-4A65-AC92-2E0A-978A8C6678BC}"/>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380A3C79-C768-8A63-97B8-B900CDAB156A}"/>
              </a:ext>
            </a:extLst>
          </p:cNvPr>
          <p:cNvSpPr>
            <a:spLocks noGrp="1"/>
          </p:cNvSpPr>
          <p:nvPr>
            <p:ph type="sldNum" sz="quarter" idx="12"/>
          </p:nvPr>
        </p:nvSpPr>
        <p:spPr/>
        <p:txBody>
          <a:bodyPr/>
          <a:lstStyle/>
          <a:p>
            <a:fld id="{B8241E9D-4FCA-E040-9964-027627BECBF6}" type="slidenum">
              <a:rPr lang="es-ES" smtClean="0"/>
              <a:t>‹Nº›</a:t>
            </a:fld>
            <a:endParaRPr lang="es-ES"/>
          </a:p>
        </p:txBody>
      </p:sp>
    </p:spTree>
    <p:extLst>
      <p:ext uri="{BB962C8B-B14F-4D97-AF65-F5344CB8AC3E}">
        <p14:creationId xmlns:p14="http://schemas.microsoft.com/office/powerpoint/2010/main" val="276556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59C4775-377A-1F1E-67DE-DF44C0F09B72}"/>
              </a:ext>
            </a:extLst>
          </p:cNvPr>
          <p:cNvSpPr>
            <a:spLocks noGrp="1"/>
          </p:cNvSpPr>
          <p:nvPr>
            <p:ph type="dt" sz="half" idx="10"/>
          </p:nvPr>
        </p:nvSpPr>
        <p:spPr/>
        <p:txBody>
          <a:bodyPr/>
          <a:lstStyle/>
          <a:p>
            <a:fld id="{4720F45F-E243-084B-ACA2-651CFE7586C8}" type="datetimeFigureOut">
              <a:rPr lang="es-ES" smtClean="0"/>
              <a:t>21/9/26</a:t>
            </a:fld>
            <a:endParaRPr lang="es-ES"/>
          </a:p>
        </p:txBody>
      </p:sp>
      <p:sp>
        <p:nvSpPr>
          <p:cNvPr id="3" name="Marcador de pie de página 2">
            <a:extLst>
              <a:ext uri="{FF2B5EF4-FFF2-40B4-BE49-F238E27FC236}">
                <a16:creationId xmlns:a16="http://schemas.microsoft.com/office/drawing/2014/main" id="{CEFCA64E-1C74-66E1-DC7D-88F20D196743}"/>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997637E3-62D4-438F-118B-5FF03F7D92A5}"/>
              </a:ext>
            </a:extLst>
          </p:cNvPr>
          <p:cNvSpPr>
            <a:spLocks noGrp="1"/>
          </p:cNvSpPr>
          <p:nvPr>
            <p:ph type="sldNum" sz="quarter" idx="12"/>
          </p:nvPr>
        </p:nvSpPr>
        <p:spPr/>
        <p:txBody>
          <a:bodyPr/>
          <a:lstStyle/>
          <a:p>
            <a:fld id="{B8241E9D-4FCA-E040-9964-027627BECBF6}" type="slidenum">
              <a:rPr lang="es-ES" smtClean="0"/>
              <a:t>‹Nº›</a:t>
            </a:fld>
            <a:endParaRPr lang="es-ES"/>
          </a:p>
        </p:txBody>
      </p:sp>
    </p:spTree>
    <p:extLst>
      <p:ext uri="{BB962C8B-B14F-4D97-AF65-F5344CB8AC3E}">
        <p14:creationId xmlns:p14="http://schemas.microsoft.com/office/powerpoint/2010/main" val="29882558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C75600-A9D4-4CB3-FB7F-80F867F4C2D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F3DC5D8-3B2C-F518-2F08-DDDF344E4C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C9C95F69-20A1-6932-2032-293CE3686E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7FCE29C-94F4-8DCE-0F4D-1666F3E3A5BC}"/>
              </a:ext>
            </a:extLst>
          </p:cNvPr>
          <p:cNvSpPr>
            <a:spLocks noGrp="1"/>
          </p:cNvSpPr>
          <p:nvPr>
            <p:ph type="dt" sz="half" idx="10"/>
          </p:nvPr>
        </p:nvSpPr>
        <p:spPr/>
        <p:txBody>
          <a:bodyPr/>
          <a:lstStyle/>
          <a:p>
            <a:fld id="{4720F45F-E243-084B-ACA2-651CFE7586C8}" type="datetimeFigureOut">
              <a:rPr lang="es-ES" smtClean="0"/>
              <a:t>21/9/26</a:t>
            </a:fld>
            <a:endParaRPr lang="es-ES"/>
          </a:p>
        </p:txBody>
      </p:sp>
      <p:sp>
        <p:nvSpPr>
          <p:cNvPr id="6" name="Marcador de pie de página 5">
            <a:extLst>
              <a:ext uri="{FF2B5EF4-FFF2-40B4-BE49-F238E27FC236}">
                <a16:creationId xmlns:a16="http://schemas.microsoft.com/office/drawing/2014/main" id="{E4A62392-13EC-4E17-72A3-0EAD298D715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43FE2742-3F10-07DF-7CD5-0356BDE4FDB5}"/>
              </a:ext>
            </a:extLst>
          </p:cNvPr>
          <p:cNvSpPr>
            <a:spLocks noGrp="1"/>
          </p:cNvSpPr>
          <p:nvPr>
            <p:ph type="sldNum" sz="quarter" idx="12"/>
          </p:nvPr>
        </p:nvSpPr>
        <p:spPr/>
        <p:txBody>
          <a:bodyPr/>
          <a:lstStyle/>
          <a:p>
            <a:fld id="{B8241E9D-4FCA-E040-9964-027627BECBF6}" type="slidenum">
              <a:rPr lang="es-ES" smtClean="0"/>
              <a:t>‹Nº›</a:t>
            </a:fld>
            <a:endParaRPr lang="es-ES"/>
          </a:p>
        </p:txBody>
      </p:sp>
    </p:spTree>
    <p:extLst>
      <p:ext uri="{BB962C8B-B14F-4D97-AF65-F5344CB8AC3E}">
        <p14:creationId xmlns:p14="http://schemas.microsoft.com/office/powerpoint/2010/main" val="1463704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C53D22-9441-C032-D2CF-6F3D289D25D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1BAE7ED6-08EF-5DD4-2E63-A042596C3CF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FD03F3C3-4DCA-D1B6-B547-9DEE5E7BE1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0902CC3-DBBD-7601-C71D-A3D439ADAA9F}"/>
              </a:ext>
            </a:extLst>
          </p:cNvPr>
          <p:cNvSpPr>
            <a:spLocks noGrp="1"/>
          </p:cNvSpPr>
          <p:nvPr>
            <p:ph type="dt" sz="half" idx="10"/>
          </p:nvPr>
        </p:nvSpPr>
        <p:spPr/>
        <p:txBody>
          <a:bodyPr/>
          <a:lstStyle/>
          <a:p>
            <a:fld id="{4720F45F-E243-084B-ACA2-651CFE7586C8}" type="datetimeFigureOut">
              <a:rPr lang="es-ES" smtClean="0"/>
              <a:t>21/9/26</a:t>
            </a:fld>
            <a:endParaRPr lang="es-ES"/>
          </a:p>
        </p:txBody>
      </p:sp>
      <p:sp>
        <p:nvSpPr>
          <p:cNvPr id="6" name="Marcador de pie de página 5">
            <a:extLst>
              <a:ext uri="{FF2B5EF4-FFF2-40B4-BE49-F238E27FC236}">
                <a16:creationId xmlns:a16="http://schemas.microsoft.com/office/drawing/2014/main" id="{A9E25889-18DC-D5E0-363A-D8E04E1A477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F64A83B-0AD3-7A62-91A9-1CA7770C746E}"/>
              </a:ext>
            </a:extLst>
          </p:cNvPr>
          <p:cNvSpPr>
            <a:spLocks noGrp="1"/>
          </p:cNvSpPr>
          <p:nvPr>
            <p:ph type="sldNum" sz="quarter" idx="12"/>
          </p:nvPr>
        </p:nvSpPr>
        <p:spPr/>
        <p:txBody>
          <a:bodyPr/>
          <a:lstStyle/>
          <a:p>
            <a:fld id="{B8241E9D-4FCA-E040-9964-027627BECBF6}" type="slidenum">
              <a:rPr lang="es-ES" smtClean="0"/>
              <a:t>‹Nº›</a:t>
            </a:fld>
            <a:endParaRPr lang="es-ES"/>
          </a:p>
        </p:txBody>
      </p:sp>
    </p:spTree>
    <p:extLst>
      <p:ext uri="{BB962C8B-B14F-4D97-AF65-F5344CB8AC3E}">
        <p14:creationId xmlns:p14="http://schemas.microsoft.com/office/powerpoint/2010/main" val="181691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A61148-D5AD-AFD8-8C9D-9072E6762FCC}"/>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C245F199-BBA4-3F5E-C6FE-513183BF669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9D11644-CB0C-FB47-7197-6AE070082B24}"/>
              </a:ext>
            </a:extLst>
          </p:cNvPr>
          <p:cNvSpPr>
            <a:spLocks noGrp="1"/>
          </p:cNvSpPr>
          <p:nvPr>
            <p:ph type="dt" sz="half" idx="10"/>
          </p:nvPr>
        </p:nvSpPr>
        <p:spPr/>
        <p:txBody>
          <a:bodyPr/>
          <a:lstStyle/>
          <a:p>
            <a:fld id="{4720F45F-E243-084B-ACA2-651CFE7586C8}" type="datetimeFigureOut">
              <a:rPr lang="es-ES" smtClean="0"/>
              <a:t>21/9/26</a:t>
            </a:fld>
            <a:endParaRPr lang="es-ES"/>
          </a:p>
        </p:txBody>
      </p:sp>
      <p:sp>
        <p:nvSpPr>
          <p:cNvPr id="5" name="Marcador de pie de página 4">
            <a:extLst>
              <a:ext uri="{FF2B5EF4-FFF2-40B4-BE49-F238E27FC236}">
                <a16:creationId xmlns:a16="http://schemas.microsoft.com/office/drawing/2014/main" id="{139ED792-FD4B-CD14-E80B-06EE7C717F4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4A66DF6-7B81-BBA0-8F1D-576BF3F71E5F}"/>
              </a:ext>
            </a:extLst>
          </p:cNvPr>
          <p:cNvSpPr>
            <a:spLocks noGrp="1"/>
          </p:cNvSpPr>
          <p:nvPr>
            <p:ph type="sldNum" sz="quarter" idx="12"/>
          </p:nvPr>
        </p:nvSpPr>
        <p:spPr/>
        <p:txBody>
          <a:bodyPr/>
          <a:lstStyle/>
          <a:p>
            <a:fld id="{B8241E9D-4FCA-E040-9964-027627BECBF6}" type="slidenum">
              <a:rPr lang="es-ES" smtClean="0"/>
              <a:t>‹Nº›</a:t>
            </a:fld>
            <a:endParaRPr lang="es-ES"/>
          </a:p>
        </p:txBody>
      </p:sp>
    </p:spTree>
    <p:extLst>
      <p:ext uri="{BB962C8B-B14F-4D97-AF65-F5344CB8AC3E}">
        <p14:creationId xmlns:p14="http://schemas.microsoft.com/office/powerpoint/2010/main" val="3364293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958EEA9-552C-6522-B5E0-A06C1A9EB3B0}"/>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C3DC8127-0337-47CF-769A-1578FEBA2B95}"/>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776BDFB-6135-A9AF-A89C-7EFDB41EA4F8}"/>
              </a:ext>
            </a:extLst>
          </p:cNvPr>
          <p:cNvSpPr>
            <a:spLocks noGrp="1"/>
          </p:cNvSpPr>
          <p:nvPr>
            <p:ph type="dt" sz="half" idx="10"/>
          </p:nvPr>
        </p:nvSpPr>
        <p:spPr/>
        <p:txBody>
          <a:bodyPr/>
          <a:lstStyle/>
          <a:p>
            <a:fld id="{4720F45F-E243-084B-ACA2-651CFE7586C8}" type="datetimeFigureOut">
              <a:rPr lang="es-ES" smtClean="0"/>
              <a:t>21/9/26</a:t>
            </a:fld>
            <a:endParaRPr lang="es-ES"/>
          </a:p>
        </p:txBody>
      </p:sp>
      <p:sp>
        <p:nvSpPr>
          <p:cNvPr id="5" name="Marcador de pie de página 4">
            <a:extLst>
              <a:ext uri="{FF2B5EF4-FFF2-40B4-BE49-F238E27FC236}">
                <a16:creationId xmlns:a16="http://schemas.microsoft.com/office/drawing/2014/main" id="{DA8C739C-BE59-0C65-1F51-28655778B1B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3AF9B74-EF33-05F8-F068-E212EE817D97}"/>
              </a:ext>
            </a:extLst>
          </p:cNvPr>
          <p:cNvSpPr>
            <a:spLocks noGrp="1"/>
          </p:cNvSpPr>
          <p:nvPr>
            <p:ph type="sldNum" sz="quarter" idx="12"/>
          </p:nvPr>
        </p:nvSpPr>
        <p:spPr/>
        <p:txBody>
          <a:bodyPr/>
          <a:lstStyle/>
          <a:p>
            <a:fld id="{B8241E9D-4FCA-E040-9964-027627BECBF6}" type="slidenum">
              <a:rPr lang="es-ES" smtClean="0"/>
              <a:t>‹Nº›</a:t>
            </a:fld>
            <a:endParaRPr lang="es-ES"/>
          </a:p>
        </p:txBody>
      </p:sp>
    </p:spTree>
    <p:extLst>
      <p:ext uri="{BB962C8B-B14F-4D97-AF65-F5344CB8AC3E}">
        <p14:creationId xmlns:p14="http://schemas.microsoft.com/office/powerpoint/2010/main" val="19441889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8AD769D4-6377-932A-4955-492D485B90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51043FF-20E0-EA5B-3404-D7A4CE7B3A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81AEC46-4E3F-586F-2598-BAA3F742A6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720F45F-E243-084B-ACA2-651CFE7586C8}" type="datetimeFigureOut">
              <a:rPr lang="es-ES" smtClean="0"/>
              <a:t>21/9/26</a:t>
            </a:fld>
            <a:endParaRPr lang="es-ES"/>
          </a:p>
        </p:txBody>
      </p:sp>
      <p:sp>
        <p:nvSpPr>
          <p:cNvPr id="5" name="Marcador de pie de página 4">
            <a:extLst>
              <a:ext uri="{FF2B5EF4-FFF2-40B4-BE49-F238E27FC236}">
                <a16:creationId xmlns:a16="http://schemas.microsoft.com/office/drawing/2014/main" id="{66E826AB-6072-B270-86BB-01D19D1690C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F0204A1B-5FA1-3DA8-F66A-4240F81C2BE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8241E9D-4FCA-E040-9964-027627BECBF6}" type="slidenum">
              <a:rPr lang="es-ES" smtClean="0"/>
              <a:t>‹Nº›</a:t>
            </a:fld>
            <a:endParaRPr lang="es-ES"/>
          </a:p>
        </p:txBody>
      </p:sp>
    </p:spTree>
    <p:extLst>
      <p:ext uri="{BB962C8B-B14F-4D97-AF65-F5344CB8AC3E}">
        <p14:creationId xmlns:p14="http://schemas.microsoft.com/office/powerpoint/2010/main" val="980306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E0872E48-A0E8-B191-9562-DEA337415B9E}"/>
              </a:ext>
            </a:extLst>
          </p:cNvPr>
          <p:cNvSpPr>
            <a:spLocks noGrp="1"/>
          </p:cNvSpPr>
          <p:nvPr>
            <p:ph type="subTitle" idx="1"/>
          </p:nvPr>
        </p:nvSpPr>
        <p:spPr>
          <a:xfrm>
            <a:off x="247135" y="172995"/>
            <a:ext cx="10420865" cy="6437870"/>
          </a:xfrm>
        </p:spPr>
        <p:txBody>
          <a:bodyPr/>
          <a:lstStyle/>
          <a:p>
            <a:endParaRPr lang="es-ES" dirty="0"/>
          </a:p>
        </p:txBody>
      </p:sp>
      <p:sp>
        <p:nvSpPr>
          <p:cNvPr id="4" name="TitleBox">
            <a:extLst>
              <a:ext uri="{FF2B5EF4-FFF2-40B4-BE49-F238E27FC236}">
                <a16:creationId xmlns:a16="http://schemas.microsoft.com/office/drawing/2014/main" id="{3F4C5054-A344-6DEF-A771-9818653F0584}"/>
              </a:ext>
            </a:extLst>
          </p:cNvPr>
          <p:cNvSpPr txBox="1"/>
          <p:nvPr/>
        </p:nvSpPr>
        <p:spPr>
          <a:xfrm>
            <a:off x="500000" y="450000"/>
            <a:ext cx="6100000" cy="1900000"/>
          </a:xfrm>
          <a:prstGeom prst="rect">
            <a:avLst/>
          </a:prstGeom>
          <a:noFill/>
          <a:ln>
            <a:noFill/>
          </a:ln>
        </p:spPr>
        <p:txBody>
          <a:bodyPr lIns="0" tIns="0" rIns="0" bIns="0">
            <a:normAutofit/>
          </a:bodyPr>
          <a:lstStyle/>
          <a:p>
            <a:pPr algn="l">
              <a:spcAft>
                <a:spcPts val="60"/>
              </a:spcAft>
            </a:pPr>
            <a:endParaRPr lang="es-ES" sz="1800" i="1" dirty="0">
              <a:solidFill>
                <a:srgbClr val="5A5A5A"/>
              </a:solidFill>
            </a:endParaRPr>
          </a:p>
        </p:txBody>
      </p:sp>
      <p:sp>
        <p:nvSpPr>
          <p:cNvPr id="5" name="Card1">
            <a:extLst>
              <a:ext uri="{FF2B5EF4-FFF2-40B4-BE49-F238E27FC236}">
                <a16:creationId xmlns:a16="http://schemas.microsoft.com/office/drawing/2014/main" id="{7314ED99-3F66-ABF8-37A6-F08AE42F00F9}"/>
              </a:ext>
            </a:extLst>
          </p:cNvPr>
          <p:cNvSpPr/>
          <p:nvPr/>
        </p:nvSpPr>
        <p:spPr>
          <a:xfrm>
            <a:off x="500000" y="2500000"/>
            <a:ext cx="5850000" cy="1150000"/>
          </a:xfrm>
          <a:prstGeom prst="roundRect">
            <a:avLst>
              <a:gd name="adj" fmla="val 6000"/>
            </a:avLst>
          </a:prstGeom>
          <a:solidFill>
            <a:srgbClr val="FBEAEA"/>
          </a:solidFill>
          <a:ln>
            <a:noFill/>
          </a:ln>
        </p:spPr>
        <p:txBody>
          <a:bodyPr/>
          <a:lstStyle/>
          <a:p>
            <a:endParaRPr lang="es-ES"/>
          </a:p>
        </p:txBody>
      </p:sp>
      <p:sp>
        <p:nvSpPr>
          <p:cNvPr id="6" name="Text1">
            <a:extLst>
              <a:ext uri="{FF2B5EF4-FFF2-40B4-BE49-F238E27FC236}">
                <a16:creationId xmlns:a16="http://schemas.microsoft.com/office/drawing/2014/main" id="{7A9C4DBE-6685-5198-2103-0CA7619FA4AF}"/>
              </a:ext>
            </a:extLst>
          </p:cNvPr>
          <p:cNvSpPr txBox="1"/>
          <p:nvPr/>
        </p:nvSpPr>
        <p:spPr>
          <a:xfrm>
            <a:off x="500000" y="2500000"/>
            <a:ext cx="5596000" cy="950000"/>
          </a:xfrm>
          <a:prstGeom prst="rect">
            <a:avLst/>
          </a:prstGeom>
          <a:noFill/>
          <a:ln>
            <a:noFill/>
          </a:ln>
        </p:spPr>
        <p:txBody>
          <a:bodyPr lIns="0" tIns="0" rIns="0" bIns="0" anchor="ctr">
            <a:normAutofit/>
          </a:bodyPr>
          <a:lstStyle/>
          <a:p>
            <a:pPr algn="l">
              <a:spcAft>
                <a:spcPts val="40"/>
              </a:spcAft>
            </a:pPr>
            <a:endParaRPr lang="es-ES" sz="1300" dirty="0">
              <a:solidFill>
                <a:srgbClr val="5A5A5A"/>
              </a:solidFill>
            </a:endParaRPr>
          </a:p>
        </p:txBody>
      </p:sp>
      <p:sp>
        <p:nvSpPr>
          <p:cNvPr id="7" name="Card2">
            <a:extLst>
              <a:ext uri="{FF2B5EF4-FFF2-40B4-BE49-F238E27FC236}">
                <a16:creationId xmlns:a16="http://schemas.microsoft.com/office/drawing/2014/main" id="{AADD7E50-8D57-150C-EE1D-6388DAA74BAE}"/>
              </a:ext>
            </a:extLst>
          </p:cNvPr>
          <p:cNvSpPr/>
          <p:nvPr/>
        </p:nvSpPr>
        <p:spPr>
          <a:xfrm>
            <a:off x="500000" y="3850000"/>
            <a:ext cx="5850000" cy="1150000"/>
          </a:xfrm>
          <a:prstGeom prst="roundRect">
            <a:avLst>
              <a:gd name="adj" fmla="val 6000"/>
            </a:avLst>
          </a:prstGeom>
          <a:solidFill>
            <a:srgbClr val="FBEAEA"/>
          </a:solidFill>
          <a:ln>
            <a:noFill/>
          </a:ln>
        </p:spPr>
        <p:txBody>
          <a:bodyPr/>
          <a:lstStyle/>
          <a:p>
            <a:endParaRPr lang="es-ES"/>
          </a:p>
        </p:txBody>
      </p:sp>
      <p:sp>
        <p:nvSpPr>
          <p:cNvPr id="8" name="Text2">
            <a:extLst>
              <a:ext uri="{FF2B5EF4-FFF2-40B4-BE49-F238E27FC236}">
                <a16:creationId xmlns:a16="http://schemas.microsoft.com/office/drawing/2014/main" id="{FB6EE671-CEA6-3CED-A981-08F0229F8BEE}"/>
              </a:ext>
            </a:extLst>
          </p:cNvPr>
          <p:cNvSpPr txBox="1"/>
          <p:nvPr/>
        </p:nvSpPr>
        <p:spPr>
          <a:xfrm>
            <a:off x="500000" y="3960000"/>
            <a:ext cx="5730000" cy="950000"/>
          </a:xfrm>
          <a:prstGeom prst="rect">
            <a:avLst/>
          </a:prstGeom>
          <a:noFill/>
          <a:ln>
            <a:noFill/>
          </a:ln>
        </p:spPr>
        <p:txBody>
          <a:bodyPr lIns="0" tIns="0" rIns="0" bIns="0" anchor="ctr">
            <a:normAutofit/>
          </a:bodyPr>
          <a:lstStyle/>
          <a:p>
            <a:pPr algn="l">
              <a:spcAft>
                <a:spcPts val="40"/>
              </a:spcAft>
            </a:pPr>
            <a:endParaRPr lang="es-ES" sz="1300" dirty="0">
              <a:solidFill>
                <a:srgbClr val="5A5A5A"/>
              </a:solidFill>
            </a:endParaRPr>
          </a:p>
        </p:txBody>
      </p:sp>
      <p:sp>
        <p:nvSpPr>
          <p:cNvPr id="9" name="Card3">
            <a:extLst>
              <a:ext uri="{FF2B5EF4-FFF2-40B4-BE49-F238E27FC236}">
                <a16:creationId xmlns:a16="http://schemas.microsoft.com/office/drawing/2014/main" id="{44017356-08E1-E246-F05B-0C711A3F27AE}"/>
              </a:ext>
            </a:extLst>
          </p:cNvPr>
          <p:cNvSpPr/>
          <p:nvPr/>
        </p:nvSpPr>
        <p:spPr>
          <a:xfrm>
            <a:off x="500000" y="5200000"/>
            <a:ext cx="5850000" cy="1150000"/>
          </a:xfrm>
          <a:prstGeom prst="roundRect">
            <a:avLst>
              <a:gd name="adj" fmla="val 6000"/>
            </a:avLst>
          </a:prstGeom>
          <a:solidFill>
            <a:srgbClr val="FBEAEA"/>
          </a:solidFill>
          <a:ln>
            <a:noFill/>
          </a:ln>
        </p:spPr>
        <p:txBody>
          <a:bodyPr/>
          <a:lstStyle/>
          <a:p>
            <a:endParaRPr lang="es-ES"/>
          </a:p>
        </p:txBody>
      </p:sp>
      <p:sp>
        <p:nvSpPr>
          <p:cNvPr id="10" name="Text3">
            <a:extLst>
              <a:ext uri="{FF2B5EF4-FFF2-40B4-BE49-F238E27FC236}">
                <a16:creationId xmlns:a16="http://schemas.microsoft.com/office/drawing/2014/main" id="{A773397D-3EAD-AD66-4E8D-9CFDFAA890C7}"/>
              </a:ext>
            </a:extLst>
          </p:cNvPr>
          <p:cNvSpPr txBox="1"/>
          <p:nvPr/>
        </p:nvSpPr>
        <p:spPr>
          <a:xfrm>
            <a:off x="500000" y="5310000"/>
            <a:ext cx="5730000" cy="950000"/>
          </a:xfrm>
          <a:prstGeom prst="rect">
            <a:avLst/>
          </a:prstGeom>
          <a:noFill/>
          <a:ln>
            <a:noFill/>
          </a:ln>
        </p:spPr>
        <p:txBody>
          <a:bodyPr lIns="0" tIns="0" rIns="0" bIns="0" anchor="ctr">
            <a:normAutofit/>
          </a:bodyPr>
          <a:lstStyle/>
          <a:p>
            <a:pPr algn="l">
              <a:spcAft>
                <a:spcPts val="40"/>
              </a:spcAft>
            </a:pPr>
            <a:endParaRPr lang="es-ES" sz="1300" dirty="0">
              <a:solidFill>
                <a:srgbClr val="5A5A5A"/>
              </a:solidFill>
            </a:endParaRPr>
          </a:p>
        </p:txBody>
      </p:sp>
      <p:pic>
        <p:nvPicPr>
          <p:cNvPr id="11" name="Imagen 10">
            <a:extLst>
              <a:ext uri="{FF2B5EF4-FFF2-40B4-BE49-F238E27FC236}">
                <a16:creationId xmlns:a16="http://schemas.microsoft.com/office/drawing/2014/main" id="{6B23DAD9-DE32-5C34-B3F8-8A8558D1CFB9}"/>
              </a:ext>
            </a:extLst>
          </p:cNvPr>
          <p:cNvPicPr>
            <a:picLocks noChangeAspect="1"/>
          </p:cNvPicPr>
          <p:nvPr/>
        </p:nvPicPr>
        <p:blipFill>
          <a:blip r:embed="rId2"/>
          <a:stretch>
            <a:fillRect/>
          </a:stretch>
        </p:blipFill>
        <p:spPr>
          <a:xfrm>
            <a:off x="6914470" y="-60500"/>
            <a:ext cx="5277530" cy="6918500"/>
          </a:xfrm>
          <a:prstGeom prst="rect">
            <a:avLst/>
          </a:prstGeom>
        </p:spPr>
      </p:pic>
      <p:sp>
        <p:nvSpPr>
          <p:cNvPr id="12" name="LeftPanel">
            <a:extLst>
              <a:ext uri="{FF2B5EF4-FFF2-40B4-BE49-F238E27FC236}">
                <a16:creationId xmlns:a16="http://schemas.microsoft.com/office/drawing/2014/main" id="{E6B39637-7ED9-4B60-9557-38A1C41E58C6}"/>
              </a:ext>
            </a:extLst>
          </p:cNvPr>
          <p:cNvSpPr/>
          <p:nvPr/>
        </p:nvSpPr>
        <p:spPr>
          <a:xfrm>
            <a:off x="0" y="0"/>
            <a:ext cx="7066870" cy="6858000"/>
          </a:xfrm>
          <a:prstGeom prst="rect">
            <a:avLst/>
          </a:prstGeom>
          <a:solidFill>
            <a:srgbClr val="7A4E2D"/>
          </a:solidFill>
          <a:ln>
            <a:noFill/>
          </a:ln>
        </p:spPr>
        <p:txBody>
          <a:bodyPr/>
          <a:lstStyle/>
          <a:p>
            <a:endParaRPr lang="es-ES"/>
          </a:p>
        </p:txBody>
      </p:sp>
      <p:sp>
        <p:nvSpPr>
          <p:cNvPr id="13" name="TitleBox">
            <a:extLst>
              <a:ext uri="{FF2B5EF4-FFF2-40B4-BE49-F238E27FC236}">
                <a16:creationId xmlns:a16="http://schemas.microsoft.com/office/drawing/2014/main" id="{69B00FF2-EAC1-3F6F-3E7C-B4008734D73B}"/>
              </a:ext>
            </a:extLst>
          </p:cNvPr>
          <p:cNvSpPr txBox="1"/>
          <p:nvPr/>
        </p:nvSpPr>
        <p:spPr>
          <a:xfrm>
            <a:off x="452400" y="552400"/>
            <a:ext cx="6500000" cy="2550000"/>
          </a:xfrm>
          <a:prstGeom prst="rect">
            <a:avLst/>
          </a:prstGeom>
          <a:noFill/>
          <a:ln>
            <a:noFill/>
          </a:ln>
        </p:spPr>
        <p:txBody>
          <a:bodyPr lIns="91440" tIns="45720" rIns="91440" bIns="45720" rtlCol="0">
            <a:normAutofit/>
          </a:bodyPr>
          <a:lstStyle/>
          <a:p>
            <a:pPr algn="l">
              <a:spcAft>
                <a:spcPts val="80"/>
              </a:spcAft>
            </a:pPr>
            <a:r>
              <a:rPr lang="es-ES" sz="4000" b="1" dirty="0">
                <a:solidFill>
                  <a:srgbClr val="F5ECD7"/>
                </a:solidFill>
              </a:rPr>
              <a:t>Tema 3</a:t>
            </a:r>
          </a:p>
          <a:p>
            <a:pPr algn="l">
              <a:spcAft>
                <a:spcPts val="200"/>
              </a:spcAft>
            </a:pPr>
            <a:r>
              <a:rPr lang="es-ES" sz="5200" b="1" dirty="0">
                <a:solidFill>
                  <a:srgbClr val="C17F2A"/>
                </a:solidFill>
              </a:rPr>
              <a:t>La libertad                    </a:t>
            </a:r>
            <a:r>
              <a:rPr lang="es-ES" sz="1800" dirty="0">
                <a:solidFill>
                  <a:srgbClr val="F5ECD7"/>
                </a:solidFill>
              </a:rPr>
              <a:t>Nivel </a:t>
            </a:r>
            <a:r>
              <a:rPr lang="es-ES" dirty="0">
                <a:solidFill>
                  <a:srgbClr val="F5ECD7"/>
                </a:solidFill>
              </a:rPr>
              <a:t>avanzado</a:t>
            </a:r>
            <a:r>
              <a:rPr lang="es-ES" sz="1800" dirty="0">
                <a:solidFill>
                  <a:srgbClr val="F5ECD7"/>
                </a:solidFill>
              </a:rPr>
              <a:t> </a:t>
            </a:r>
            <a:r>
              <a:rPr lang="es-ES" dirty="0">
                <a:solidFill>
                  <a:srgbClr val="F5ECD7"/>
                </a:solidFill>
              </a:rPr>
              <a:t> </a:t>
            </a:r>
            <a:endParaRPr lang="es-ES" sz="1800" dirty="0">
              <a:solidFill>
                <a:srgbClr val="F5ECD7"/>
              </a:solidFill>
            </a:endParaRPr>
          </a:p>
        </p:txBody>
      </p:sp>
      <p:sp>
        <p:nvSpPr>
          <p:cNvPr id="14" name="Label0">
            <a:extLst>
              <a:ext uri="{FF2B5EF4-FFF2-40B4-BE49-F238E27FC236}">
                <a16:creationId xmlns:a16="http://schemas.microsoft.com/office/drawing/2014/main" id="{C055BBEC-3B83-78A5-DCF0-97211F5B59B1}"/>
              </a:ext>
            </a:extLst>
          </p:cNvPr>
          <p:cNvSpPr/>
          <p:nvPr/>
        </p:nvSpPr>
        <p:spPr>
          <a:xfrm>
            <a:off x="452400" y="3252400"/>
            <a:ext cx="160000" cy="900000"/>
          </a:xfrm>
          <a:prstGeom prst="rect">
            <a:avLst/>
          </a:prstGeom>
          <a:solidFill>
            <a:srgbClr val="8B1A1A"/>
          </a:solidFill>
          <a:ln>
            <a:noFill/>
          </a:ln>
        </p:spPr>
        <p:txBody>
          <a:bodyPr/>
          <a:lstStyle/>
          <a:p>
            <a:endParaRPr lang="es-ES"/>
          </a:p>
        </p:txBody>
      </p:sp>
      <p:sp>
        <p:nvSpPr>
          <p:cNvPr id="15" name="ItemBg0">
            <a:extLst>
              <a:ext uri="{FF2B5EF4-FFF2-40B4-BE49-F238E27FC236}">
                <a16:creationId xmlns:a16="http://schemas.microsoft.com/office/drawing/2014/main" id="{645B4916-6E11-09F5-6424-CA782C11FA59}"/>
              </a:ext>
            </a:extLst>
          </p:cNvPr>
          <p:cNvSpPr/>
          <p:nvPr/>
        </p:nvSpPr>
        <p:spPr>
          <a:xfrm>
            <a:off x="632400" y="3252400"/>
            <a:ext cx="6300000" cy="900000"/>
          </a:xfrm>
          <a:prstGeom prst="rect">
            <a:avLst/>
          </a:prstGeom>
          <a:solidFill>
            <a:srgbClr val="6B3D1A"/>
          </a:solidFill>
          <a:ln>
            <a:noFill/>
          </a:ln>
        </p:spPr>
        <p:txBody>
          <a:bodyPr/>
          <a:lstStyle/>
          <a:p>
            <a:endParaRPr lang="es-ES"/>
          </a:p>
        </p:txBody>
      </p:sp>
      <p:sp>
        <p:nvSpPr>
          <p:cNvPr id="16" name="ItemText0">
            <a:extLst>
              <a:ext uri="{FF2B5EF4-FFF2-40B4-BE49-F238E27FC236}">
                <a16:creationId xmlns:a16="http://schemas.microsoft.com/office/drawing/2014/main" id="{ABB9B2B6-B9CE-673A-4157-78DDBD75450C}"/>
              </a:ext>
            </a:extLst>
          </p:cNvPr>
          <p:cNvSpPr txBox="1"/>
          <p:nvPr/>
        </p:nvSpPr>
        <p:spPr>
          <a:xfrm>
            <a:off x="612400" y="3102400"/>
            <a:ext cx="6100000" cy="820000"/>
          </a:xfrm>
          <a:prstGeom prst="rect">
            <a:avLst/>
          </a:prstGeom>
          <a:noFill/>
          <a:ln>
            <a:noFill/>
          </a:ln>
        </p:spPr>
        <p:txBody>
          <a:bodyPr lIns="91440" tIns="45720" rIns="91440" bIns="45720" rtlCol="0">
            <a:normAutofit/>
          </a:bodyPr>
          <a:lstStyle/>
          <a:p>
            <a:pPr algn="l">
              <a:spcBef>
                <a:spcPts val="40"/>
              </a:spcBef>
              <a:spcAft>
                <a:spcPts val="20"/>
              </a:spcAft>
            </a:pPr>
            <a:r>
              <a:rPr lang="es-ES" sz="1600" b="1" dirty="0">
                <a:solidFill>
                  <a:srgbClr val="C17F2A"/>
                </a:solidFill>
              </a:rPr>
              <a:t>Texto 1</a:t>
            </a:r>
          </a:p>
          <a:p>
            <a:pPr algn="l">
              <a:spcAft>
                <a:spcPts val="20"/>
              </a:spcAft>
            </a:pPr>
            <a:r>
              <a:rPr lang="es-ES" sz="1500" dirty="0">
                <a:solidFill>
                  <a:srgbClr val="F5ECD7"/>
                </a:solidFill>
              </a:rPr>
              <a:t>La historia de Marcela </a:t>
            </a:r>
          </a:p>
          <a:p>
            <a:r>
              <a:rPr lang="es-ES" sz="1300" dirty="0">
                <a:solidFill>
                  <a:srgbClr val="C9B89A"/>
                </a:solidFill>
              </a:rPr>
              <a:t>Gramática:  Usos de SE</a:t>
            </a:r>
          </a:p>
          <a:p>
            <a:endParaRPr lang="es-ES" sz="1300" dirty="0">
              <a:solidFill>
                <a:srgbClr val="C9B89A"/>
              </a:solidFill>
            </a:endParaRPr>
          </a:p>
        </p:txBody>
      </p:sp>
      <p:sp>
        <p:nvSpPr>
          <p:cNvPr id="17" name="Label1">
            <a:extLst>
              <a:ext uri="{FF2B5EF4-FFF2-40B4-BE49-F238E27FC236}">
                <a16:creationId xmlns:a16="http://schemas.microsoft.com/office/drawing/2014/main" id="{8C4F68BC-5BB6-92E0-B80E-1C6AE9AFBEE4}"/>
              </a:ext>
            </a:extLst>
          </p:cNvPr>
          <p:cNvSpPr/>
          <p:nvPr/>
        </p:nvSpPr>
        <p:spPr>
          <a:xfrm>
            <a:off x="452400" y="4352400"/>
            <a:ext cx="160000" cy="900000"/>
          </a:xfrm>
          <a:prstGeom prst="rect">
            <a:avLst/>
          </a:prstGeom>
          <a:solidFill>
            <a:srgbClr val="1A5C78"/>
          </a:solidFill>
          <a:ln>
            <a:noFill/>
          </a:ln>
        </p:spPr>
        <p:txBody>
          <a:bodyPr/>
          <a:lstStyle/>
          <a:p>
            <a:endParaRPr lang="es-ES"/>
          </a:p>
        </p:txBody>
      </p:sp>
      <p:sp>
        <p:nvSpPr>
          <p:cNvPr id="18" name="ItemBg1">
            <a:extLst>
              <a:ext uri="{FF2B5EF4-FFF2-40B4-BE49-F238E27FC236}">
                <a16:creationId xmlns:a16="http://schemas.microsoft.com/office/drawing/2014/main" id="{6AF28F0D-6B9C-17AA-42D0-D27856314222}"/>
              </a:ext>
            </a:extLst>
          </p:cNvPr>
          <p:cNvSpPr/>
          <p:nvPr/>
        </p:nvSpPr>
        <p:spPr>
          <a:xfrm>
            <a:off x="632400" y="4352400"/>
            <a:ext cx="6300000" cy="900000"/>
          </a:xfrm>
          <a:prstGeom prst="rect">
            <a:avLst/>
          </a:prstGeom>
          <a:solidFill>
            <a:srgbClr val="5C3012"/>
          </a:solidFill>
          <a:ln>
            <a:noFill/>
          </a:ln>
        </p:spPr>
        <p:txBody>
          <a:bodyPr/>
          <a:lstStyle/>
          <a:p>
            <a:endParaRPr lang="es-ES"/>
          </a:p>
        </p:txBody>
      </p:sp>
      <p:sp>
        <p:nvSpPr>
          <p:cNvPr id="19" name="ItemText1">
            <a:extLst>
              <a:ext uri="{FF2B5EF4-FFF2-40B4-BE49-F238E27FC236}">
                <a16:creationId xmlns:a16="http://schemas.microsoft.com/office/drawing/2014/main" id="{820D8B9A-1BC3-1D08-9C60-DA0BF75BD5C1}"/>
              </a:ext>
            </a:extLst>
          </p:cNvPr>
          <p:cNvSpPr txBox="1"/>
          <p:nvPr/>
        </p:nvSpPr>
        <p:spPr>
          <a:xfrm>
            <a:off x="672400" y="4432400"/>
            <a:ext cx="6100000" cy="820000"/>
          </a:xfrm>
          <a:prstGeom prst="rect">
            <a:avLst/>
          </a:prstGeom>
          <a:noFill/>
          <a:ln>
            <a:noFill/>
          </a:ln>
        </p:spPr>
        <p:txBody>
          <a:bodyPr lIns="91440" tIns="45720" rIns="91440" bIns="45720" rtlCol="0">
            <a:normAutofit/>
          </a:bodyPr>
          <a:lstStyle/>
          <a:p>
            <a:pPr algn="l">
              <a:spcBef>
                <a:spcPts val="40"/>
              </a:spcBef>
              <a:spcAft>
                <a:spcPts val="20"/>
              </a:spcAft>
            </a:pPr>
            <a:r>
              <a:rPr lang="es-ES" sz="1600" b="1" dirty="0">
                <a:solidFill>
                  <a:srgbClr val="C17F2A"/>
                </a:solidFill>
              </a:rPr>
              <a:t>Texto 2</a:t>
            </a:r>
          </a:p>
          <a:p>
            <a:pPr algn="l">
              <a:spcAft>
                <a:spcPts val="20"/>
              </a:spcAft>
            </a:pPr>
            <a:r>
              <a:rPr lang="es-ES" sz="1500" dirty="0">
                <a:solidFill>
                  <a:srgbClr val="F5ECD7"/>
                </a:solidFill>
              </a:rPr>
              <a:t>El discurso de Marcela </a:t>
            </a:r>
          </a:p>
          <a:p>
            <a:r>
              <a:rPr lang="es-ES" sz="1300" dirty="0">
                <a:solidFill>
                  <a:srgbClr val="C9B89A"/>
                </a:solidFill>
              </a:rPr>
              <a:t>Gramática: Oraciones subordinadas</a:t>
            </a:r>
          </a:p>
        </p:txBody>
      </p:sp>
      <p:sp>
        <p:nvSpPr>
          <p:cNvPr id="20" name="Label2">
            <a:extLst>
              <a:ext uri="{FF2B5EF4-FFF2-40B4-BE49-F238E27FC236}">
                <a16:creationId xmlns:a16="http://schemas.microsoft.com/office/drawing/2014/main" id="{6A8510D4-2ED1-1C9F-9B7C-1DAE7B1BE487}"/>
              </a:ext>
            </a:extLst>
          </p:cNvPr>
          <p:cNvSpPr/>
          <p:nvPr/>
        </p:nvSpPr>
        <p:spPr>
          <a:xfrm>
            <a:off x="452400" y="5452400"/>
            <a:ext cx="160000" cy="900000"/>
          </a:xfrm>
          <a:prstGeom prst="rect">
            <a:avLst/>
          </a:prstGeom>
          <a:solidFill>
            <a:srgbClr val="2A6B2A"/>
          </a:solidFill>
          <a:ln>
            <a:noFill/>
          </a:ln>
        </p:spPr>
        <p:txBody>
          <a:bodyPr/>
          <a:lstStyle/>
          <a:p>
            <a:endParaRPr lang="es-ES"/>
          </a:p>
        </p:txBody>
      </p:sp>
      <p:sp>
        <p:nvSpPr>
          <p:cNvPr id="21" name="ItemBg2">
            <a:extLst>
              <a:ext uri="{FF2B5EF4-FFF2-40B4-BE49-F238E27FC236}">
                <a16:creationId xmlns:a16="http://schemas.microsoft.com/office/drawing/2014/main" id="{2B4F6A52-92DA-AD53-EAE4-D20449E89D7F}"/>
              </a:ext>
            </a:extLst>
          </p:cNvPr>
          <p:cNvSpPr/>
          <p:nvPr/>
        </p:nvSpPr>
        <p:spPr>
          <a:xfrm>
            <a:off x="632400" y="5452400"/>
            <a:ext cx="6300000" cy="900000"/>
          </a:xfrm>
          <a:prstGeom prst="rect">
            <a:avLst/>
          </a:prstGeom>
          <a:solidFill>
            <a:srgbClr val="6B3D1A"/>
          </a:solidFill>
          <a:ln>
            <a:noFill/>
          </a:ln>
        </p:spPr>
        <p:txBody>
          <a:bodyPr/>
          <a:lstStyle/>
          <a:p>
            <a:endParaRPr lang="es-ES"/>
          </a:p>
        </p:txBody>
      </p:sp>
      <p:sp>
        <p:nvSpPr>
          <p:cNvPr id="22" name="ItemText2">
            <a:extLst>
              <a:ext uri="{FF2B5EF4-FFF2-40B4-BE49-F238E27FC236}">
                <a16:creationId xmlns:a16="http://schemas.microsoft.com/office/drawing/2014/main" id="{E1631374-19DB-FFBD-08DF-023ECC73C7ED}"/>
              </a:ext>
            </a:extLst>
          </p:cNvPr>
          <p:cNvSpPr txBox="1"/>
          <p:nvPr/>
        </p:nvSpPr>
        <p:spPr>
          <a:xfrm>
            <a:off x="526870" y="5515447"/>
            <a:ext cx="6100000" cy="820000"/>
          </a:xfrm>
          <a:prstGeom prst="rect">
            <a:avLst/>
          </a:prstGeom>
          <a:noFill/>
          <a:ln>
            <a:noFill/>
          </a:ln>
        </p:spPr>
        <p:txBody>
          <a:bodyPr lIns="91440" tIns="45720" rIns="91440" bIns="45720" rtlCol="0">
            <a:normAutofit/>
          </a:bodyPr>
          <a:lstStyle/>
          <a:p>
            <a:pPr algn="l">
              <a:spcBef>
                <a:spcPts val="40"/>
              </a:spcBef>
              <a:spcAft>
                <a:spcPts val="20"/>
              </a:spcAft>
            </a:pPr>
            <a:r>
              <a:rPr lang="es-ES" sz="1600" b="1" dirty="0">
                <a:solidFill>
                  <a:srgbClr val="C17F2A"/>
                </a:solidFill>
              </a:rPr>
              <a:t>Texto 3</a:t>
            </a:r>
          </a:p>
          <a:p>
            <a:pPr algn="l">
              <a:spcAft>
                <a:spcPts val="20"/>
              </a:spcAft>
            </a:pPr>
            <a:r>
              <a:rPr lang="es-ES" sz="1500" dirty="0">
                <a:solidFill>
                  <a:srgbClr val="F5ECD7"/>
                </a:solidFill>
              </a:rPr>
              <a:t>La historia del cautivo</a:t>
            </a:r>
          </a:p>
          <a:p>
            <a:r>
              <a:rPr lang="es-ES" sz="1300" dirty="0">
                <a:solidFill>
                  <a:srgbClr val="C9B89A"/>
                </a:solidFill>
              </a:rPr>
              <a:t>Gramática:  Conectores, obligación con haber de + infinitivo</a:t>
            </a:r>
          </a:p>
          <a:p>
            <a:pPr algn="l"/>
            <a:endParaRPr lang="es-ES" sz="1300" dirty="0">
              <a:solidFill>
                <a:srgbClr val="C9B89A"/>
              </a:solidFill>
            </a:endParaRPr>
          </a:p>
        </p:txBody>
      </p:sp>
    </p:spTree>
    <p:extLst>
      <p:ext uri="{BB962C8B-B14F-4D97-AF65-F5344CB8AC3E}">
        <p14:creationId xmlns:p14="http://schemas.microsoft.com/office/powerpoint/2010/main" val="2482159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202153-964B-00CE-5C4D-2007373E03AD}"/>
              </a:ext>
            </a:extLst>
          </p:cNvPr>
          <p:cNvSpPr>
            <a:spLocks noGrp="1"/>
          </p:cNvSpPr>
          <p:nvPr>
            <p:ph type="title"/>
          </p:nvPr>
        </p:nvSpPr>
        <p:spPr>
          <a:xfrm>
            <a:off x="838200" y="365125"/>
            <a:ext cx="8824784" cy="512205"/>
          </a:xfrm>
        </p:spPr>
        <p:txBody>
          <a:bodyPr>
            <a:normAutofit/>
          </a:bodyPr>
          <a:lstStyle/>
          <a:p>
            <a:r>
              <a:rPr lang="es-ES" sz="2400" dirty="0"/>
              <a:t>Tema 3 La libertad </a:t>
            </a:r>
          </a:p>
        </p:txBody>
      </p:sp>
      <p:sp>
        <p:nvSpPr>
          <p:cNvPr id="3" name="Marcador de contenido 2">
            <a:extLst>
              <a:ext uri="{FF2B5EF4-FFF2-40B4-BE49-F238E27FC236}">
                <a16:creationId xmlns:a16="http://schemas.microsoft.com/office/drawing/2014/main" id="{C89FE402-CB63-BB14-B967-2FB1731B3A16}"/>
              </a:ext>
            </a:extLst>
          </p:cNvPr>
          <p:cNvSpPr>
            <a:spLocks noGrp="1"/>
          </p:cNvSpPr>
          <p:nvPr>
            <p:ph idx="1"/>
          </p:nvPr>
        </p:nvSpPr>
        <p:spPr>
          <a:xfrm>
            <a:off x="617838" y="988541"/>
            <a:ext cx="10735962" cy="5188422"/>
          </a:xfrm>
        </p:spPr>
        <p:txBody>
          <a:bodyPr>
            <a:normAutofit fontScale="70000" lnSpcReduction="20000"/>
          </a:bodyPr>
          <a:lstStyle/>
          <a:p>
            <a:pPr marL="0" indent="0">
              <a:buNone/>
            </a:pPr>
            <a:r>
              <a:rPr lang="es-ES_tradnl" dirty="0"/>
              <a:t>	La libertad es probablemente el tema que más preocupa a Cervantes y que mejor define a sus personajes y a la realidad que aparece en sus obras. Así es principalmente en Don Quijote de la Mancha, cuyo protagonista no solo está libre de cargas y antecedentes familiares, sino que también, se libera de las sociales al hacerse caballero andante y buscar aventuras libremente. Además, su locura le da la libertad de decir y actuar con total libertad y sin que las posibles consecuencias limiten sus acciones o sus discursos. </a:t>
            </a:r>
            <a:r>
              <a:rPr lang="es-ES" dirty="0"/>
              <a:t>                                                                                         	</a:t>
            </a:r>
            <a:r>
              <a:rPr lang="es-ES_tradnl" dirty="0"/>
              <a:t>Contra las rígidas estructuras sociales del siglo XVII y el determinismo de la sangre, pues el que nace noble será noble y si no lo eres no podías ser otra cosa. Don Quijote defiende que “cada uno es hijo de sus obras”, que la libertad individual se puede conquistar y que no es un hombre más que otro por su nacimiento, sino por lo que hace. </a:t>
            </a:r>
            <a:r>
              <a:rPr lang="es-ES" dirty="0"/>
              <a:t>Defiende, en definitiva, la libertad individual por encima de todo, incluso contra la autoridad o el mismísimo Rey, al liberar a los galeotes.                                                                                                                                                                     	Otros personajes también reivindican su propia libertad, como Marcela, que subraya que nació libre y defiende ser libre para elegir su vida. Otros luchan por alcanzar la libertad al estar presos, como en la historia del cautivo. Pues como le aclara Don Quijote a San Sancho en un famoso pasaje, la libertad es uno de los más principales dones que poseen los hombres, un tesoro inigualable y perder la libertad el mayor mal que un hombre puede sufrir.                               	¿Pero cuál es nuestra idea de libertad, somos realmente libres, y nuestra idea de libertad es igual que la que había en el siglo XVII? La respuesta la tenemos en estos pasajes del Quijote. </a:t>
            </a:r>
          </a:p>
          <a:p>
            <a:pPr marL="0" indent="0">
              <a:buNone/>
            </a:pPr>
            <a:r>
              <a:rPr lang="es-ES_tradnl" dirty="0"/>
              <a:t> </a:t>
            </a:r>
            <a:endParaRPr lang="es-ES" dirty="0"/>
          </a:p>
          <a:p>
            <a:endParaRPr lang="es-ES" dirty="0"/>
          </a:p>
        </p:txBody>
      </p:sp>
    </p:spTree>
    <p:extLst>
      <p:ext uri="{BB962C8B-B14F-4D97-AF65-F5344CB8AC3E}">
        <p14:creationId xmlns:p14="http://schemas.microsoft.com/office/powerpoint/2010/main" val="18308771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2" name="Rectangle 11">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100551F-7F9E-7AAC-CD4B-D5FA1A2BA566}"/>
              </a:ext>
            </a:extLst>
          </p:cNvPr>
          <p:cNvSpPr>
            <a:spLocks noGrp="1"/>
          </p:cNvSpPr>
          <p:nvPr>
            <p:ph type="title"/>
          </p:nvPr>
        </p:nvSpPr>
        <p:spPr>
          <a:xfrm>
            <a:off x="217714" y="350196"/>
            <a:ext cx="5190993" cy="839975"/>
          </a:xfrm>
        </p:spPr>
        <p:txBody>
          <a:bodyPr anchor="ctr">
            <a:normAutofit/>
          </a:bodyPr>
          <a:lstStyle/>
          <a:p>
            <a:r>
              <a:rPr lang="es-ES" sz="2400" dirty="0"/>
              <a:t>Texto 1 Intermedio </a:t>
            </a:r>
            <a:br>
              <a:rPr lang="es-ES" sz="2400" dirty="0"/>
            </a:br>
            <a:r>
              <a:rPr lang="es-ES" sz="2400" dirty="0"/>
              <a:t>Antes de leer </a:t>
            </a:r>
          </a:p>
        </p:txBody>
      </p:sp>
      <p:sp>
        <p:nvSpPr>
          <p:cNvPr id="3" name="Marcador de contenido 2">
            <a:extLst>
              <a:ext uri="{FF2B5EF4-FFF2-40B4-BE49-F238E27FC236}">
                <a16:creationId xmlns:a16="http://schemas.microsoft.com/office/drawing/2014/main" id="{77FF3806-C8BA-7C00-D01B-C197C1756FF2}"/>
              </a:ext>
            </a:extLst>
          </p:cNvPr>
          <p:cNvSpPr>
            <a:spLocks noGrp="1"/>
          </p:cNvSpPr>
          <p:nvPr>
            <p:ph idx="1"/>
          </p:nvPr>
        </p:nvSpPr>
        <p:spPr>
          <a:xfrm>
            <a:off x="374754" y="1304144"/>
            <a:ext cx="5561351" cy="5052205"/>
          </a:xfrm>
        </p:spPr>
        <p:txBody>
          <a:bodyPr anchor="ctr">
            <a:normAutofit/>
          </a:bodyPr>
          <a:lstStyle/>
          <a:p>
            <a:pPr marL="0" indent="0">
              <a:buNone/>
            </a:pPr>
            <a:r>
              <a:rPr lang="es-ES" sz="1800" dirty="0"/>
              <a:t>Oral </a:t>
            </a:r>
          </a:p>
          <a:p>
            <a:pPr marL="457200" indent="-457200">
              <a:buAutoNum type="arabicPeriod"/>
            </a:pPr>
            <a:r>
              <a:rPr lang="es-ES" sz="1800" dirty="0"/>
              <a:t>¿Conoces historias de amor que acaban mal? </a:t>
            </a:r>
          </a:p>
          <a:p>
            <a:pPr marL="457200" indent="-457200">
              <a:buAutoNum type="arabicPeriod"/>
            </a:pPr>
            <a:r>
              <a:rPr lang="es-ES" sz="1800" dirty="0"/>
              <a:t>¿Por qué razones acaba mal normalmente una historia de amor?</a:t>
            </a:r>
          </a:p>
          <a:p>
            <a:pPr marL="457200" indent="-457200">
              <a:buAutoNum type="arabicPeriod"/>
            </a:pPr>
            <a:r>
              <a:rPr lang="es-ES" sz="1800" dirty="0"/>
              <a:t>¿Piensas que la historia de amor entre Marcela y Grisostomo que vamos a ver acaba bien o mal?</a:t>
            </a:r>
          </a:p>
          <a:p>
            <a:pPr marL="457200" indent="-457200">
              <a:buAutoNum type="arabicPeriod"/>
            </a:pPr>
            <a:r>
              <a:rPr lang="es-ES" sz="1800" dirty="0"/>
              <a:t>¿Qué importancia tiene la libertad en el amor? </a:t>
            </a:r>
          </a:p>
          <a:p>
            <a:pPr marL="457200" indent="-457200">
              <a:buAutoNum type="arabicPeriod"/>
            </a:pPr>
            <a:r>
              <a:rPr lang="es-ES" sz="1800" dirty="0"/>
              <a:t>¿Crees que los hombres las mujeres han sido siempre libres en el amor?</a:t>
            </a:r>
          </a:p>
          <a:p>
            <a:pPr marL="0" indent="0">
              <a:buNone/>
            </a:pPr>
            <a:endParaRPr lang="es-ES" sz="1700" dirty="0"/>
          </a:p>
        </p:txBody>
      </p:sp>
      <p:pic>
        <p:nvPicPr>
          <p:cNvPr id="5" name="Imagen 4">
            <a:extLst>
              <a:ext uri="{FF2B5EF4-FFF2-40B4-BE49-F238E27FC236}">
                <a16:creationId xmlns:a16="http://schemas.microsoft.com/office/drawing/2014/main" id="{D51CBE7A-8CDA-B68A-6559-4CE15D10E147}"/>
              </a:ext>
            </a:extLst>
          </p:cNvPr>
          <p:cNvPicPr>
            <a:picLocks noChangeAspect="1"/>
          </p:cNvPicPr>
          <p:nvPr/>
        </p:nvPicPr>
        <p:blipFill>
          <a:blip r:embed="rId2"/>
          <a:srcRect l="18809" r="18177" b="-2"/>
          <a:stretch>
            <a:fillRect/>
          </a:stretch>
        </p:blipFill>
        <p:spPr>
          <a:xfrm>
            <a:off x="6096000" y="1"/>
            <a:ext cx="6102825" cy="6858000"/>
          </a:xfrm>
          <a:prstGeom prst="rect">
            <a:avLst/>
          </a:prstGeom>
        </p:spPr>
      </p:pic>
    </p:spTree>
    <p:extLst>
      <p:ext uri="{BB962C8B-B14F-4D97-AF65-F5344CB8AC3E}">
        <p14:creationId xmlns:p14="http://schemas.microsoft.com/office/powerpoint/2010/main" val="16083820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B87DD7C-BC21-E475-92D4-4C48374BE75F}"/>
              </a:ext>
            </a:extLst>
          </p:cNvPr>
          <p:cNvSpPr>
            <a:spLocks noGrp="1"/>
          </p:cNvSpPr>
          <p:nvPr>
            <p:ph idx="1"/>
          </p:nvPr>
        </p:nvSpPr>
        <p:spPr>
          <a:xfrm>
            <a:off x="308919" y="148281"/>
            <a:ext cx="11775989" cy="6028682"/>
          </a:xfrm>
        </p:spPr>
        <p:txBody>
          <a:bodyPr>
            <a:normAutofit fontScale="77500" lnSpcReduction="20000"/>
          </a:bodyPr>
          <a:lstStyle/>
          <a:p>
            <a:pPr marL="0" indent="0">
              <a:buNone/>
            </a:pPr>
            <a:r>
              <a:rPr lang="es-ES" dirty="0"/>
              <a:t>La libertad texto 1</a:t>
            </a:r>
          </a:p>
          <a:p>
            <a:pPr marL="0" indent="0">
              <a:buNone/>
            </a:pPr>
            <a:endParaRPr lang="es-ES" dirty="0"/>
          </a:p>
          <a:p>
            <a:pPr marL="0" indent="0">
              <a:buNone/>
            </a:pPr>
            <a:r>
              <a:rPr lang="es-ES" sz="2600" dirty="0"/>
              <a:t>	Don Quijote y Sancho se encuentran con unos cabreros, quienes les cuentan la historia de Marcela y la de un joven pastor llamado </a:t>
            </a:r>
            <a:r>
              <a:rPr lang="es-ES" sz="2600" dirty="0" err="1"/>
              <a:t>Grisóstomo</a:t>
            </a:r>
            <a:r>
              <a:rPr lang="es-ES" sz="2600" dirty="0"/>
              <a:t>, que acaba de morir por el amor no correspondido.                                                              	Marcela es una joven huérfana, tan rica como bella, que queda bajo la tutela de su tío, el sacerdote del pueblo. Creció heredando la belleza de su madre y se convirtió en objeto de admiración y pretensión de numerosos hombres, atraídos tanto por su hermosura como por su fortuna. Pero pese a recibir innumerables pretendientes de toda la comarca su tío se negó a casarla sin su consentimiento. Y cuando la rogaba que se casase y escogiese a su gusto, ella jamás respondió otra cosa, sino que de momento no quería casarse y que, por ser tan joven, no se sentía preparada para poder llevar la carga del matrimonio.                                                                     	                                                                                                                    	Un día, de manera inesperada y contra todo consejo, Marcela decidió hacerse pastora, abandonar el pueblo y retirarse al campo a cuidar su ganado. Y en cuanto salió a la calle y se vio al descubierto su hermosura, infinidad de ricos mancebos, hidalgos y labradores tomaron el traje de </a:t>
            </a:r>
            <a:r>
              <a:rPr lang="es-ES" sz="2600" dirty="0" err="1"/>
              <a:t>Grisóstomo</a:t>
            </a:r>
            <a:r>
              <a:rPr lang="es-ES" sz="2600" dirty="0"/>
              <a:t> y empezaron a requebrar por esos campos.                                                                                   	                  	A pesar de su estilo de vida libre y de tan poco recogimiento, Marcela mantiene una conducta intachable, preservando su honor y recato con absoluta vigilancia. Aunque trata a los pastores con cortesía y amabilidad, rechaza tajantemente a cualquiera que le declare sus intenciones amorosas, incluso las orientadas al matrimonio. Su desdén ha llevado a varios pretendientes a la desesperación, hasta el punto de que los montes cercanos están llenos de árboles con su nombre grabado, y las noches se llenan con amorosas canciones y desesperados lamentos. Los que la tildan de cruel y altiva y de la muerte de </a:t>
            </a:r>
            <a:r>
              <a:rPr lang="es-ES" sz="2600" dirty="0" err="1"/>
              <a:t>Grisostómo</a:t>
            </a:r>
            <a:r>
              <a:rPr lang="es-ES" sz="2600" dirty="0"/>
              <a:t>, aguardan con expectativa quién logrará, algún día, dominar su indómita naturaleza y conquistar su corazón.</a:t>
            </a:r>
          </a:p>
          <a:p>
            <a:pPr marL="0" indent="0">
              <a:buNone/>
            </a:pPr>
            <a:r>
              <a:rPr lang="es-ES" sz="2600" dirty="0"/>
              <a:t> </a:t>
            </a:r>
          </a:p>
          <a:p>
            <a:pPr marL="0" indent="0">
              <a:buNone/>
            </a:pPr>
            <a:r>
              <a:rPr lang="es-ES" dirty="0"/>
              <a:t> </a:t>
            </a:r>
          </a:p>
        </p:txBody>
      </p:sp>
    </p:spTree>
    <p:extLst>
      <p:ext uri="{BB962C8B-B14F-4D97-AF65-F5344CB8AC3E}">
        <p14:creationId xmlns:p14="http://schemas.microsoft.com/office/powerpoint/2010/main" val="671423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9134EE7-EC7E-1E85-284F-22DA3B5511D1}"/>
              </a:ext>
            </a:extLst>
          </p:cNvPr>
          <p:cNvSpPr>
            <a:spLocks noGrp="1"/>
          </p:cNvSpPr>
          <p:nvPr>
            <p:ph idx="1"/>
          </p:nvPr>
        </p:nvSpPr>
        <p:spPr>
          <a:xfrm>
            <a:off x="154865" y="504136"/>
            <a:ext cx="11843546" cy="5672826"/>
          </a:xfrm>
        </p:spPr>
        <p:txBody>
          <a:bodyPr/>
          <a:lstStyle/>
          <a:p>
            <a:pPr marL="0" indent="0">
              <a:buNone/>
            </a:pPr>
            <a:r>
              <a:rPr lang="es-ES" sz="1800" dirty="0"/>
              <a:t>1. Léxico. Relaciona cada palabra o expresión del texto con su significado.</a:t>
            </a:r>
          </a:p>
          <a:p>
            <a:pPr marL="0" indent="0">
              <a:buNone/>
            </a:pPr>
            <a:endParaRPr lang="es-ES" dirty="0"/>
          </a:p>
        </p:txBody>
      </p:sp>
      <p:graphicFrame>
        <p:nvGraphicFramePr>
          <p:cNvPr id="5" name="Tabla 4">
            <a:extLst>
              <a:ext uri="{FF2B5EF4-FFF2-40B4-BE49-F238E27FC236}">
                <a16:creationId xmlns:a16="http://schemas.microsoft.com/office/drawing/2014/main" id="{7BE17C92-5D43-48E8-9B74-A75DDBB71010}"/>
              </a:ext>
            </a:extLst>
          </p:cNvPr>
          <p:cNvGraphicFramePr>
            <a:graphicFrameLocks noGrp="1"/>
          </p:cNvGraphicFramePr>
          <p:nvPr>
            <p:extLst>
              <p:ext uri="{D42A27DB-BD31-4B8C-83A1-F6EECF244321}">
                <p14:modId xmlns:p14="http://schemas.microsoft.com/office/powerpoint/2010/main" val="3783342203"/>
              </p:ext>
            </p:extLst>
          </p:nvPr>
        </p:nvGraphicFramePr>
        <p:xfrm>
          <a:off x="481914" y="902043"/>
          <a:ext cx="9476278" cy="3906193"/>
        </p:xfrm>
        <a:graphic>
          <a:graphicData uri="http://schemas.openxmlformats.org/drawingml/2006/table">
            <a:tbl>
              <a:tblPr firstRow="1" firstCol="1" bandRow="1">
                <a:tableStyleId>{5C22544A-7EE6-4342-B048-85BDC9FD1C3A}</a:tableStyleId>
              </a:tblPr>
              <a:tblGrid>
                <a:gridCol w="4728133">
                  <a:extLst>
                    <a:ext uri="{9D8B030D-6E8A-4147-A177-3AD203B41FA5}">
                      <a16:colId xmlns:a16="http://schemas.microsoft.com/office/drawing/2014/main" val="473983592"/>
                    </a:ext>
                  </a:extLst>
                </a:gridCol>
                <a:gridCol w="4748145">
                  <a:extLst>
                    <a:ext uri="{9D8B030D-6E8A-4147-A177-3AD203B41FA5}">
                      <a16:colId xmlns:a16="http://schemas.microsoft.com/office/drawing/2014/main" val="2038484608"/>
                    </a:ext>
                  </a:extLst>
                </a:gridCol>
              </a:tblGrid>
              <a:tr h="216138">
                <a:tc>
                  <a:txBody>
                    <a:bodyPr/>
                    <a:lstStyle/>
                    <a:p>
                      <a:pPr>
                        <a:buNone/>
                      </a:pPr>
                      <a:r>
                        <a:rPr lang="es-ES" sz="1600" dirty="0">
                          <a:effectLst/>
                        </a:rPr>
                        <a:t>Palabra / expresión</a:t>
                      </a:r>
                      <a:endParaRPr lang="es-ES" sz="1600" dirty="0">
                        <a:effectLst/>
                        <a:latin typeface="Calibri" panose="020F0502020204030204" pitchFamily="34" charset="0"/>
                        <a:ea typeface="Calibri" panose="020F0502020204030204" pitchFamily="34" charset="0"/>
                      </a:endParaRPr>
                    </a:p>
                  </a:txBody>
                  <a:tcPr marL="6350" marR="6350" marT="0" marB="0"/>
                </a:tc>
                <a:tc>
                  <a:txBody>
                    <a:bodyPr/>
                    <a:lstStyle/>
                    <a:p>
                      <a:pPr>
                        <a:buNone/>
                      </a:pPr>
                      <a:r>
                        <a:rPr lang="es-ES" sz="1600">
                          <a:effectLst/>
                        </a:rPr>
                        <a:t>Significado</a:t>
                      </a:r>
                      <a:endParaRPr lang="es-ES" sz="1600">
                        <a:effectLst/>
                        <a:latin typeface="Calibri" panose="020F0502020204030204" pitchFamily="34" charset="0"/>
                        <a:ea typeface="Calibri" panose="020F0502020204030204" pitchFamily="34" charset="0"/>
                      </a:endParaRPr>
                    </a:p>
                  </a:txBody>
                  <a:tcPr marL="6350" marR="6350" marT="0" marB="0"/>
                </a:tc>
                <a:extLst>
                  <a:ext uri="{0D108BD9-81ED-4DB2-BD59-A6C34878D82A}">
                    <a16:rowId xmlns:a16="http://schemas.microsoft.com/office/drawing/2014/main" val="2823025757"/>
                  </a:ext>
                </a:extLst>
              </a:tr>
              <a:tr h="216138">
                <a:tc>
                  <a:txBody>
                    <a:bodyPr/>
                    <a:lstStyle/>
                    <a:p>
                      <a:pPr>
                        <a:buNone/>
                      </a:pPr>
                      <a:r>
                        <a:rPr lang="es-ES" sz="1600">
                          <a:effectLst/>
                        </a:rPr>
                        <a:t>1. tutela</a:t>
                      </a:r>
                      <a:endParaRPr lang="es-ES" sz="1600">
                        <a:effectLst/>
                        <a:latin typeface="Calibri" panose="020F0502020204030204" pitchFamily="34" charset="0"/>
                        <a:ea typeface="Calibri" panose="020F0502020204030204" pitchFamily="34" charset="0"/>
                      </a:endParaRPr>
                    </a:p>
                  </a:txBody>
                  <a:tcPr marL="6350" marR="6350" marT="0" marB="0"/>
                </a:tc>
                <a:tc>
                  <a:txBody>
                    <a:bodyPr/>
                    <a:lstStyle/>
                    <a:p>
                      <a:pPr>
                        <a:buNone/>
                      </a:pPr>
                      <a:r>
                        <a:rPr lang="es-ES" sz="1600">
                          <a:effectLst/>
                        </a:rPr>
                        <a:t>a. territorio o región con identidad propia</a:t>
                      </a:r>
                      <a:endParaRPr lang="es-ES" sz="1600">
                        <a:effectLst/>
                        <a:latin typeface="Calibri" panose="020F0502020204030204" pitchFamily="34" charset="0"/>
                        <a:ea typeface="Calibri" panose="020F0502020204030204" pitchFamily="34" charset="0"/>
                      </a:endParaRPr>
                    </a:p>
                  </a:txBody>
                  <a:tcPr marL="6350" marR="6350" marT="0" marB="0"/>
                </a:tc>
                <a:extLst>
                  <a:ext uri="{0D108BD9-81ED-4DB2-BD59-A6C34878D82A}">
                    <a16:rowId xmlns:a16="http://schemas.microsoft.com/office/drawing/2014/main" val="2697090269"/>
                  </a:ext>
                </a:extLst>
              </a:tr>
              <a:tr h="432277">
                <a:tc>
                  <a:txBody>
                    <a:bodyPr/>
                    <a:lstStyle/>
                    <a:p>
                      <a:pPr>
                        <a:buNone/>
                      </a:pPr>
                      <a:r>
                        <a:rPr lang="es-ES" sz="1600">
                          <a:effectLst/>
                        </a:rPr>
                        <a:t>2. pretendiente</a:t>
                      </a:r>
                      <a:endParaRPr lang="es-ES" sz="1600">
                        <a:effectLst/>
                        <a:latin typeface="Calibri" panose="020F0502020204030204" pitchFamily="34" charset="0"/>
                        <a:ea typeface="Calibri" panose="020F0502020204030204" pitchFamily="34" charset="0"/>
                      </a:endParaRPr>
                    </a:p>
                  </a:txBody>
                  <a:tcPr marL="6350" marR="6350" marT="0" marB="0"/>
                </a:tc>
                <a:tc>
                  <a:txBody>
                    <a:bodyPr/>
                    <a:lstStyle/>
                    <a:p>
                      <a:pPr>
                        <a:buNone/>
                      </a:pPr>
                      <a:r>
                        <a:rPr lang="es-ES" sz="1600">
                          <a:effectLst/>
                        </a:rPr>
                        <a:t>b. calificar a alguien con un adjetivo, generalmente negativo</a:t>
                      </a:r>
                      <a:endParaRPr lang="es-ES" sz="1600">
                        <a:effectLst/>
                        <a:latin typeface="Calibri" panose="020F0502020204030204" pitchFamily="34" charset="0"/>
                        <a:ea typeface="Calibri" panose="020F0502020204030204" pitchFamily="34" charset="0"/>
                      </a:endParaRPr>
                    </a:p>
                  </a:txBody>
                  <a:tcPr marL="6350" marR="6350" marT="0" marB="0"/>
                </a:tc>
                <a:extLst>
                  <a:ext uri="{0D108BD9-81ED-4DB2-BD59-A6C34878D82A}">
                    <a16:rowId xmlns:a16="http://schemas.microsoft.com/office/drawing/2014/main" val="3959550661"/>
                  </a:ext>
                </a:extLst>
              </a:tr>
              <a:tr h="432277">
                <a:tc>
                  <a:txBody>
                    <a:bodyPr/>
                    <a:lstStyle/>
                    <a:p>
                      <a:pPr>
                        <a:buNone/>
                      </a:pPr>
                      <a:r>
                        <a:rPr lang="es-ES" sz="1600">
                          <a:effectLst/>
                        </a:rPr>
                        <a:t>3. comarca</a:t>
                      </a:r>
                      <a:endParaRPr lang="es-ES" sz="1600">
                        <a:effectLst/>
                        <a:latin typeface="Calibri" panose="020F0502020204030204" pitchFamily="34" charset="0"/>
                        <a:ea typeface="Calibri" panose="020F0502020204030204" pitchFamily="34" charset="0"/>
                      </a:endParaRPr>
                    </a:p>
                  </a:txBody>
                  <a:tcPr marL="6350" marR="6350" marT="0" marB="0"/>
                </a:tc>
                <a:tc>
                  <a:txBody>
                    <a:bodyPr/>
                    <a:lstStyle/>
                    <a:p>
                      <a:pPr>
                        <a:buNone/>
                      </a:pPr>
                      <a:r>
                        <a:rPr lang="es-ES" sz="1600">
                          <a:effectLst/>
                        </a:rPr>
                        <a:t>c. sin ningún defecto, perfecto en su comportamiento</a:t>
                      </a:r>
                      <a:endParaRPr lang="es-ES" sz="1600">
                        <a:effectLst/>
                        <a:latin typeface="Calibri" panose="020F0502020204030204" pitchFamily="34" charset="0"/>
                        <a:ea typeface="Calibri" panose="020F0502020204030204" pitchFamily="34" charset="0"/>
                      </a:endParaRPr>
                    </a:p>
                  </a:txBody>
                  <a:tcPr marL="6350" marR="6350" marT="0" marB="0"/>
                </a:tc>
                <a:extLst>
                  <a:ext uri="{0D108BD9-81ED-4DB2-BD59-A6C34878D82A}">
                    <a16:rowId xmlns:a16="http://schemas.microsoft.com/office/drawing/2014/main" val="1692431255"/>
                  </a:ext>
                </a:extLst>
              </a:tr>
              <a:tr h="432277">
                <a:tc>
                  <a:txBody>
                    <a:bodyPr/>
                    <a:lstStyle/>
                    <a:p>
                      <a:pPr>
                        <a:buNone/>
                      </a:pPr>
                      <a:r>
                        <a:rPr lang="es-ES" sz="1600" dirty="0">
                          <a:effectLst/>
                        </a:rPr>
                        <a:t>4. recato</a:t>
                      </a:r>
                      <a:endParaRPr lang="es-ES" sz="1600" dirty="0">
                        <a:effectLst/>
                        <a:latin typeface="Calibri" panose="020F0502020204030204" pitchFamily="34" charset="0"/>
                        <a:ea typeface="Calibri" panose="020F0502020204030204" pitchFamily="34" charset="0"/>
                      </a:endParaRPr>
                    </a:p>
                  </a:txBody>
                  <a:tcPr marL="6350" marR="6350" marT="0" marB="0"/>
                </a:tc>
                <a:tc>
                  <a:txBody>
                    <a:bodyPr/>
                    <a:lstStyle/>
                    <a:p>
                      <a:pPr>
                        <a:buNone/>
                      </a:pPr>
                      <a:r>
                        <a:rPr lang="es-ES" sz="1600">
                          <a:effectLst/>
                        </a:rPr>
                        <a:t>d. cuidado y protección legal de una persona menor o desamparada</a:t>
                      </a:r>
                      <a:endParaRPr lang="es-ES" sz="1600">
                        <a:effectLst/>
                        <a:latin typeface="Calibri" panose="020F0502020204030204" pitchFamily="34" charset="0"/>
                        <a:ea typeface="Calibri" panose="020F0502020204030204" pitchFamily="34" charset="0"/>
                      </a:endParaRPr>
                    </a:p>
                  </a:txBody>
                  <a:tcPr marL="6350" marR="6350" marT="0" marB="0"/>
                </a:tc>
                <a:extLst>
                  <a:ext uri="{0D108BD9-81ED-4DB2-BD59-A6C34878D82A}">
                    <a16:rowId xmlns:a16="http://schemas.microsoft.com/office/drawing/2014/main" val="650158765"/>
                  </a:ext>
                </a:extLst>
              </a:tr>
              <a:tr h="216138">
                <a:tc>
                  <a:txBody>
                    <a:bodyPr/>
                    <a:lstStyle/>
                    <a:p>
                      <a:pPr>
                        <a:buNone/>
                      </a:pPr>
                      <a:r>
                        <a:rPr lang="es-ES" sz="1600">
                          <a:effectLst/>
                        </a:rPr>
                        <a:t>5. desdén</a:t>
                      </a:r>
                      <a:endParaRPr lang="es-ES" sz="1600">
                        <a:effectLst/>
                        <a:latin typeface="Calibri" panose="020F0502020204030204" pitchFamily="34" charset="0"/>
                        <a:ea typeface="Calibri" panose="020F0502020204030204" pitchFamily="34" charset="0"/>
                      </a:endParaRPr>
                    </a:p>
                  </a:txBody>
                  <a:tcPr marL="6350" marR="6350" marT="0" marB="0"/>
                </a:tc>
                <a:tc>
                  <a:txBody>
                    <a:bodyPr/>
                    <a:lstStyle/>
                    <a:p>
                      <a:pPr>
                        <a:buNone/>
                      </a:pPr>
                      <a:r>
                        <a:rPr lang="es-ES" sz="1600">
                          <a:effectLst/>
                        </a:rPr>
                        <a:t>e. indiferencia o desprecio hacia algo o alguien</a:t>
                      </a:r>
                      <a:endParaRPr lang="es-ES" sz="1600">
                        <a:effectLst/>
                        <a:latin typeface="Calibri" panose="020F0502020204030204" pitchFamily="34" charset="0"/>
                        <a:ea typeface="Calibri" panose="020F0502020204030204" pitchFamily="34" charset="0"/>
                      </a:endParaRPr>
                    </a:p>
                  </a:txBody>
                  <a:tcPr marL="6350" marR="6350" marT="0" marB="0"/>
                </a:tc>
                <a:extLst>
                  <a:ext uri="{0D108BD9-81ED-4DB2-BD59-A6C34878D82A}">
                    <a16:rowId xmlns:a16="http://schemas.microsoft.com/office/drawing/2014/main" val="2035536443"/>
                  </a:ext>
                </a:extLst>
              </a:tr>
              <a:tr h="432277">
                <a:tc>
                  <a:txBody>
                    <a:bodyPr/>
                    <a:lstStyle/>
                    <a:p>
                      <a:pPr>
                        <a:buNone/>
                      </a:pPr>
                      <a:r>
                        <a:rPr lang="es-ES" sz="1600">
                          <a:effectLst/>
                        </a:rPr>
                        <a:t>6. indómita</a:t>
                      </a:r>
                      <a:endParaRPr lang="es-ES" sz="1600">
                        <a:effectLst/>
                        <a:latin typeface="Calibri" panose="020F0502020204030204" pitchFamily="34" charset="0"/>
                        <a:ea typeface="Calibri" panose="020F0502020204030204" pitchFamily="34" charset="0"/>
                      </a:endParaRPr>
                    </a:p>
                  </a:txBody>
                  <a:tcPr marL="6350" marR="6350" marT="0" marB="0"/>
                </a:tc>
                <a:tc>
                  <a:txBody>
                    <a:bodyPr/>
                    <a:lstStyle/>
                    <a:p>
                      <a:pPr>
                        <a:buNone/>
                      </a:pPr>
                      <a:r>
                        <a:rPr lang="es-ES" sz="1600">
                          <a:effectLst/>
                        </a:rPr>
                        <a:t>f. persona que aspira a casarse con otra o a conseguir algo</a:t>
                      </a:r>
                      <a:endParaRPr lang="es-ES" sz="1600">
                        <a:effectLst/>
                        <a:latin typeface="Calibri" panose="020F0502020204030204" pitchFamily="34" charset="0"/>
                        <a:ea typeface="Calibri" panose="020F0502020204030204" pitchFamily="34" charset="0"/>
                      </a:endParaRPr>
                    </a:p>
                  </a:txBody>
                  <a:tcPr marL="6350" marR="6350" marT="0" marB="0"/>
                </a:tc>
                <a:extLst>
                  <a:ext uri="{0D108BD9-81ED-4DB2-BD59-A6C34878D82A}">
                    <a16:rowId xmlns:a16="http://schemas.microsoft.com/office/drawing/2014/main" val="1477421762"/>
                  </a:ext>
                </a:extLst>
              </a:tr>
              <a:tr h="216138">
                <a:tc>
                  <a:txBody>
                    <a:bodyPr/>
                    <a:lstStyle/>
                    <a:p>
                      <a:pPr>
                        <a:buNone/>
                      </a:pPr>
                      <a:r>
                        <a:rPr lang="es-ES" sz="1600">
                          <a:effectLst/>
                        </a:rPr>
                        <a:t>7. tildar (de)</a:t>
                      </a:r>
                      <a:endParaRPr lang="es-ES" sz="1600">
                        <a:effectLst/>
                        <a:latin typeface="Calibri" panose="020F0502020204030204" pitchFamily="34" charset="0"/>
                        <a:ea typeface="Calibri" panose="020F0502020204030204" pitchFamily="34" charset="0"/>
                      </a:endParaRPr>
                    </a:p>
                  </a:txBody>
                  <a:tcPr marL="6350" marR="6350" marT="0" marB="0"/>
                </a:tc>
                <a:tc>
                  <a:txBody>
                    <a:bodyPr/>
                    <a:lstStyle/>
                    <a:p>
                      <a:pPr>
                        <a:buNone/>
                      </a:pPr>
                      <a:r>
                        <a:rPr lang="es-ES" sz="1600">
                          <a:effectLst/>
                        </a:rPr>
                        <a:t>g. atención y control constantes sobre algo</a:t>
                      </a:r>
                      <a:endParaRPr lang="es-ES" sz="1600">
                        <a:effectLst/>
                        <a:latin typeface="Calibri" panose="020F0502020204030204" pitchFamily="34" charset="0"/>
                        <a:ea typeface="Calibri" panose="020F0502020204030204" pitchFamily="34" charset="0"/>
                      </a:endParaRPr>
                    </a:p>
                  </a:txBody>
                  <a:tcPr marL="6350" marR="6350" marT="0" marB="0"/>
                </a:tc>
                <a:extLst>
                  <a:ext uri="{0D108BD9-81ED-4DB2-BD59-A6C34878D82A}">
                    <a16:rowId xmlns:a16="http://schemas.microsoft.com/office/drawing/2014/main" val="2169525965"/>
                  </a:ext>
                </a:extLst>
              </a:tr>
              <a:tr h="216138">
                <a:tc>
                  <a:txBody>
                    <a:bodyPr/>
                    <a:lstStyle/>
                    <a:p>
                      <a:pPr>
                        <a:buNone/>
                      </a:pPr>
                      <a:r>
                        <a:rPr lang="es-ES" sz="1600">
                          <a:effectLst/>
                        </a:rPr>
                        <a:t>8. requebrar</a:t>
                      </a:r>
                      <a:endParaRPr lang="es-ES" sz="1600">
                        <a:effectLst/>
                        <a:latin typeface="Calibri" panose="020F0502020204030204" pitchFamily="34" charset="0"/>
                        <a:ea typeface="Calibri" panose="020F0502020204030204" pitchFamily="34" charset="0"/>
                      </a:endParaRPr>
                    </a:p>
                  </a:txBody>
                  <a:tcPr marL="6350" marR="6350" marT="0" marB="0"/>
                </a:tc>
                <a:tc>
                  <a:txBody>
                    <a:bodyPr/>
                    <a:lstStyle/>
                    <a:p>
                      <a:pPr>
                        <a:buNone/>
                      </a:pPr>
                      <a:r>
                        <a:rPr lang="es-ES" sz="1600">
                          <a:effectLst/>
                        </a:rPr>
                        <a:t>h. que no se deja dominar ni someter</a:t>
                      </a:r>
                      <a:endParaRPr lang="es-ES" sz="1600">
                        <a:effectLst/>
                        <a:latin typeface="Calibri" panose="020F0502020204030204" pitchFamily="34" charset="0"/>
                        <a:ea typeface="Calibri" panose="020F0502020204030204" pitchFamily="34" charset="0"/>
                      </a:endParaRPr>
                    </a:p>
                  </a:txBody>
                  <a:tcPr marL="6350" marR="6350" marT="0" marB="0"/>
                </a:tc>
                <a:extLst>
                  <a:ext uri="{0D108BD9-81ED-4DB2-BD59-A6C34878D82A}">
                    <a16:rowId xmlns:a16="http://schemas.microsoft.com/office/drawing/2014/main" val="806597472"/>
                  </a:ext>
                </a:extLst>
              </a:tr>
              <a:tr h="299947">
                <a:tc>
                  <a:txBody>
                    <a:bodyPr/>
                    <a:lstStyle/>
                    <a:p>
                      <a:pPr>
                        <a:buNone/>
                      </a:pPr>
                      <a:r>
                        <a:rPr lang="es-ES" sz="1600">
                          <a:effectLst/>
                        </a:rPr>
                        <a:t>9. intachable</a:t>
                      </a:r>
                      <a:endParaRPr lang="es-ES" sz="1600">
                        <a:effectLst/>
                        <a:latin typeface="Calibri" panose="020F0502020204030204" pitchFamily="34" charset="0"/>
                        <a:ea typeface="Calibri" panose="020F0502020204030204" pitchFamily="34" charset="0"/>
                      </a:endParaRPr>
                    </a:p>
                  </a:txBody>
                  <a:tcPr marL="6350" marR="6350" marT="0" marB="0"/>
                </a:tc>
                <a:tc>
                  <a:txBody>
                    <a:bodyPr/>
                    <a:lstStyle/>
                    <a:p>
                      <a:pPr>
                        <a:buNone/>
                      </a:pPr>
                      <a:r>
                        <a:rPr lang="es-ES" sz="1600" dirty="0">
                          <a:effectLst/>
                        </a:rPr>
                        <a:t>i. decir piropos o palabras galantes a alguien con intención amorosa</a:t>
                      </a:r>
                      <a:endParaRPr lang="es-ES" sz="1600" dirty="0">
                        <a:effectLst/>
                        <a:latin typeface="Calibri" panose="020F0502020204030204" pitchFamily="34" charset="0"/>
                        <a:ea typeface="Calibri" panose="020F0502020204030204" pitchFamily="34" charset="0"/>
                      </a:endParaRPr>
                    </a:p>
                  </a:txBody>
                  <a:tcPr marL="6350" marR="6350" marT="0" marB="0"/>
                </a:tc>
                <a:extLst>
                  <a:ext uri="{0D108BD9-81ED-4DB2-BD59-A6C34878D82A}">
                    <a16:rowId xmlns:a16="http://schemas.microsoft.com/office/drawing/2014/main" val="2306409145"/>
                  </a:ext>
                </a:extLst>
              </a:tr>
              <a:tr h="303996">
                <a:tc>
                  <a:txBody>
                    <a:bodyPr/>
                    <a:lstStyle/>
                    <a:p>
                      <a:pPr>
                        <a:buNone/>
                      </a:pPr>
                      <a:r>
                        <a:rPr lang="es-ES" sz="1600" dirty="0">
                          <a:effectLst/>
                        </a:rPr>
                        <a:t>10. vigilancia</a:t>
                      </a:r>
                      <a:endParaRPr lang="es-ES" sz="1600" dirty="0">
                        <a:effectLst/>
                        <a:latin typeface="Calibri" panose="020F0502020204030204" pitchFamily="34" charset="0"/>
                        <a:ea typeface="Calibri" panose="020F0502020204030204" pitchFamily="34" charset="0"/>
                      </a:endParaRPr>
                    </a:p>
                  </a:txBody>
                  <a:tcPr marL="6350" marR="6350" marT="0" marB="0"/>
                </a:tc>
                <a:tc>
                  <a:txBody>
                    <a:bodyPr/>
                    <a:lstStyle/>
                    <a:p>
                      <a:pPr>
                        <a:buNone/>
                      </a:pPr>
                      <a:r>
                        <a:rPr lang="es-ES" sz="1600" dirty="0">
                          <a:effectLst/>
                        </a:rPr>
                        <a:t>j. discreción y pudor en el comportamiento</a:t>
                      </a:r>
                      <a:endParaRPr lang="es-ES" sz="1600" dirty="0">
                        <a:effectLst/>
                        <a:latin typeface="Calibri" panose="020F0502020204030204" pitchFamily="34" charset="0"/>
                        <a:ea typeface="Calibri" panose="020F0502020204030204" pitchFamily="34" charset="0"/>
                      </a:endParaRPr>
                    </a:p>
                  </a:txBody>
                  <a:tcPr marL="6350" marR="6350" marT="0" marB="0"/>
                </a:tc>
                <a:extLst>
                  <a:ext uri="{0D108BD9-81ED-4DB2-BD59-A6C34878D82A}">
                    <a16:rowId xmlns:a16="http://schemas.microsoft.com/office/drawing/2014/main" val="2466467610"/>
                  </a:ext>
                </a:extLst>
              </a:tr>
            </a:tbl>
          </a:graphicData>
        </a:graphic>
      </p:graphicFrame>
      <p:sp>
        <p:nvSpPr>
          <p:cNvPr id="7" name="CuadroTexto 6">
            <a:extLst>
              <a:ext uri="{FF2B5EF4-FFF2-40B4-BE49-F238E27FC236}">
                <a16:creationId xmlns:a16="http://schemas.microsoft.com/office/drawing/2014/main" id="{DE3F0924-3FDC-7688-85AA-40C3BB9AD92F}"/>
              </a:ext>
            </a:extLst>
          </p:cNvPr>
          <p:cNvSpPr txBox="1"/>
          <p:nvPr/>
        </p:nvSpPr>
        <p:spPr>
          <a:xfrm>
            <a:off x="154865" y="4961744"/>
            <a:ext cx="11843546" cy="1200329"/>
          </a:xfrm>
          <a:prstGeom prst="rect">
            <a:avLst/>
          </a:prstGeom>
          <a:noFill/>
        </p:spPr>
        <p:txBody>
          <a:bodyPr wrap="square" rtlCol="0">
            <a:spAutoFit/>
          </a:bodyPr>
          <a:lstStyle/>
          <a:p>
            <a:r>
              <a:rPr lang="es-ES" dirty="0"/>
              <a:t>2. Léxico. Relaciona las siguientes palabras con sus sinónimos: </a:t>
            </a:r>
          </a:p>
          <a:p>
            <a:r>
              <a:rPr lang="es-ES" dirty="0"/>
              <a:t>     1. requebrar,  2. recogimiento, 3. indómita, 4. heredar, 5. recato, 6. grabado, 7. altiva, 8. mancebo, 9. carga, 10. honor</a:t>
            </a:r>
          </a:p>
          <a:p>
            <a:r>
              <a:rPr lang="es-ES" dirty="0"/>
              <a:t>      </a:t>
            </a:r>
          </a:p>
          <a:p>
            <a:r>
              <a:rPr lang="es-ES" dirty="0"/>
              <a:t>      a. modestia, b. ligar, c. semejar, d. indomable, e. peso, f. arrogante, g. decoro, h. tallado, i. reputación, j. joven, </a:t>
            </a:r>
          </a:p>
        </p:txBody>
      </p:sp>
    </p:spTree>
    <p:extLst>
      <p:ext uri="{BB962C8B-B14F-4D97-AF65-F5344CB8AC3E}">
        <p14:creationId xmlns:p14="http://schemas.microsoft.com/office/powerpoint/2010/main" val="39723020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103080CC-55B2-E32A-E6BE-E35F2AC109B2}"/>
              </a:ext>
            </a:extLst>
          </p:cNvPr>
          <p:cNvSpPr>
            <a:spLocks noGrp="1"/>
          </p:cNvSpPr>
          <p:nvPr>
            <p:ph idx="1"/>
          </p:nvPr>
        </p:nvSpPr>
        <p:spPr>
          <a:xfrm>
            <a:off x="194872" y="284812"/>
            <a:ext cx="8676256" cy="6310859"/>
          </a:xfrm>
        </p:spPr>
        <p:txBody>
          <a:bodyPr>
            <a:normAutofit fontScale="92500"/>
          </a:bodyPr>
          <a:lstStyle/>
          <a:p>
            <a:pPr marL="0" indent="0">
              <a:buNone/>
            </a:pPr>
            <a:r>
              <a:rPr lang="es-ES" sz="1800" dirty="0"/>
              <a:t>3. Léxico. Sustituye la palabra o expresión subrayada por un sinónimo de un registro más informal o neutro, sin       cambiar el sentido de la frase. </a:t>
            </a:r>
            <a:r>
              <a:rPr lang="es-ES" sz="1800" dirty="0">
                <a:effectLst/>
              </a:rPr>
              <a:t> </a:t>
            </a:r>
          </a:p>
          <a:p>
            <a:pPr marL="0" indent="0">
              <a:buNone/>
            </a:pPr>
            <a:r>
              <a:rPr lang="es-ES" sz="1800" dirty="0"/>
              <a:t>1. Marcela es una joven huérfana, tan rica como bella, que queda bajo la </a:t>
            </a:r>
            <a:r>
              <a:rPr lang="es-ES" sz="1800" b="1" u="sng" dirty="0"/>
              <a:t>tutela</a:t>
            </a:r>
            <a:r>
              <a:rPr lang="es-ES" sz="1800" dirty="0"/>
              <a:t> de su tío.→ ____________</a:t>
            </a:r>
          </a:p>
          <a:p>
            <a:pPr marL="0" indent="0">
              <a:buNone/>
            </a:pPr>
            <a:r>
              <a:rPr lang="es-ES" sz="1800" dirty="0"/>
              <a:t>2. Su tío se negó a casarla sin su </a:t>
            </a:r>
            <a:r>
              <a:rPr lang="es-ES" sz="1800" b="1" u="sng" dirty="0"/>
              <a:t>consentimiento</a:t>
            </a:r>
            <a:r>
              <a:rPr lang="es-ES" sz="1800" dirty="0"/>
              <a:t>. → ____________________</a:t>
            </a:r>
          </a:p>
          <a:p>
            <a:pPr marL="0" indent="0">
              <a:buNone/>
            </a:pPr>
            <a:r>
              <a:rPr lang="es-ES" sz="1800" dirty="0"/>
              <a:t>3. Su </a:t>
            </a:r>
            <a:r>
              <a:rPr lang="es-ES" sz="1800" b="1" u="sng" dirty="0"/>
              <a:t>desdén</a:t>
            </a:r>
            <a:r>
              <a:rPr lang="es-ES" sz="1800" dirty="0"/>
              <a:t> ha llevado a varios pretendientes a la desesperación. → ____________________</a:t>
            </a:r>
          </a:p>
          <a:p>
            <a:pPr marL="0" indent="0">
              <a:buNone/>
            </a:pPr>
            <a:r>
              <a:rPr lang="es-ES" sz="1800" dirty="0"/>
              <a:t>4. Marcela mantiene una conducta </a:t>
            </a:r>
            <a:r>
              <a:rPr lang="es-ES" sz="1800" b="1" u="sng" dirty="0"/>
              <a:t>intachable</a:t>
            </a:r>
            <a:r>
              <a:rPr lang="es-ES" sz="1800" dirty="0"/>
              <a:t>. → ____________________</a:t>
            </a:r>
          </a:p>
          <a:p>
            <a:pPr marL="0" indent="0">
              <a:buNone/>
            </a:pPr>
            <a:r>
              <a:rPr lang="es-ES" sz="1800" dirty="0"/>
              <a:t>5. Quién logrará dominar su </a:t>
            </a:r>
            <a:r>
              <a:rPr lang="es-ES" sz="1800" b="1" u="sng" dirty="0"/>
              <a:t>indómita</a:t>
            </a:r>
            <a:r>
              <a:rPr lang="es-ES" sz="1800" dirty="0"/>
              <a:t> naturaleza. → ____________________</a:t>
            </a:r>
          </a:p>
          <a:p>
            <a:pPr marL="0" indent="0">
              <a:buNone/>
            </a:pPr>
            <a:r>
              <a:rPr lang="es-ES" sz="1800" dirty="0"/>
              <a:t>6. Los jóvenes empezaron a </a:t>
            </a:r>
            <a:r>
              <a:rPr lang="es-ES" sz="1800" b="1" u="sng" dirty="0"/>
              <a:t>requebrar</a:t>
            </a:r>
            <a:r>
              <a:rPr lang="es-ES" sz="1800" dirty="0"/>
              <a:t> a Marcela por esos campos → ____________________</a:t>
            </a:r>
          </a:p>
          <a:p>
            <a:pPr marL="0" indent="0">
              <a:buNone/>
            </a:pPr>
            <a:endParaRPr lang="es-ES" sz="1800" dirty="0"/>
          </a:p>
          <a:p>
            <a:pPr marL="0" indent="0">
              <a:buNone/>
            </a:pPr>
            <a:r>
              <a:rPr lang="es-ES" sz="1800" dirty="0"/>
              <a:t>4. Léxico. Completa las oraciones utilizando las siguientes palabras: </a:t>
            </a:r>
            <a:r>
              <a:rPr lang="es-ES" sz="1800" b="1" dirty="0"/>
              <a:t>recato, tutela, indómita, pretendientes, desdén</a:t>
            </a:r>
          </a:p>
          <a:p>
            <a:pPr marL="0" indent="0">
              <a:buNone/>
            </a:pPr>
            <a:r>
              <a:rPr lang="es-ES" sz="1800" dirty="0"/>
              <a:t>1. Tras quedar huérfana, la joven Marcela quedó bajo la _______de su tío, el cura del pueblo.                                                                                                                                                                             2. A pesar de la presión social y del gran número de _________que solicitaban su mano, ella rechazó todas las ofertas.                                                                                                                                                                                                                                             3. Aunque vive en el campo con total libertad, Marcela preserva su honor su __________con absoluta atención.                                                                                                                                                     4. El constante _______de Marcela ante las declaraciones de amor provocó la desesperación de los jóvenes.                                                                                                                                5. Todos los hombres de la comarca esperan ver quién será capaz de conquistar su ____________ naturaleza.</a:t>
            </a:r>
          </a:p>
          <a:p>
            <a:pPr marL="0" indent="0">
              <a:buNone/>
            </a:pPr>
            <a:endParaRPr lang="es-ES" sz="1800" dirty="0"/>
          </a:p>
          <a:p>
            <a:pPr marL="0" indent="0">
              <a:buNone/>
            </a:pPr>
            <a:endParaRPr lang="es-ES" sz="800" dirty="0"/>
          </a:p>
        </p:txBody>
      </p:sp>
      <p:pic>
        <p:nvPicPr>
          <p:cNvPr id="5" name="Imagen 4">
            <a:extLst>
              <a:ext uri="{FF2B5EF4-FFF2-40B4-BE49-F238E27FC236}">
                <a16:creationId xmlns:a16="http://schemas.microsoft.com/office/drawing/2014/main" id="{C255BEDC-BA6D-8ADD-FBA4-1AE388E56F27}"/>
              </a:ext>
            </a:extLst>
          </p:cNvPr>
          <p:cNvPicPr>
            <a:picLocks noChangeAspect="1"/>
          </p:cNvPicPr>
          <p:nvPr/>
        </p:nvPicPr>
        <p:blipFill>
          <a:blip r:embed="rId2"/>
          <a:srcRect b="1213"/>
          <a:stretch>
            <a:fillRect/>
          </a:stretch>
        </p:blipFill>
        <p:spPr>
          <a:xfrm>
            <a:off x="8874176" y="10"/>
            <a:ext cx="3317823" cy="6857990"/>
          </a:xfrm>
          <a:prstGeom prst="rect">
            <a:avLst/>
          </a:prstGeom>
          <a:effectLst/>
        </p:spPr>
      </p:pic>
    </p:spTree>
    <p:extLst>
      <p:ext uri="{BB962C8B-B14F-4D97-AF65-F5344CB8AC3E}">
        <p14:creationId xmlns:p14="http://schemas.microsoft.com/office/powerpoint/2010/main" val="23388482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uadroTexto 5">
            <a:extLst>
              <a:ext uri="{FF2B5EF4-FFF2-40B4-BE49-F238E27FC236}">
                <a16:creationId xmlns:a16="http://schemas.microsoft.com/office/drawing/2014/main" id="{5D54B7E1-49D9-F424-7713-F62319843E4D}"/>
              </a:ext>
            </a:extLst>
          </p:cNvPr>
          <p:cNvSpPr txBox="1"/>
          <p:nvPr/>
        </p:nvSpPr>
        <p:spPr>
          <a:xfrm>
            <a:off x="164891" y="179882"/>
            <a:ext cx="7480093" cy="5997081"/>
          </a:xfrm>
          <a:prstGeom prst="rect">
            <a:avLst/>
          </a:prstGeom>
        </p:spPr>
        <p:txBody>
          <a:bodyPr vert="horz" lIns="91440" tIns="45720" rIns="91440" bIns="45720" rtlCol="0">
            <a:normAutofit fontScale="85000" lnSpcReduction="20000"/>
          </a:bodyPr>
          <a:lstStyle/>
          <a:p>
            <a:pPr>
              <a:lnSpc>
                <a:spcPct val="90000"/>
              </a:lnSpc>
              <a:spcAft>
                <a:spcPts val="600"/>
              </a:spcAft>
            </a:pPr>
            <a:r>
              <a:rPr lang="en-US" dirty="0"/>
              <a:t>5. </a:t>
            </a:r>
            <a:r>
              <a:rPr lang="en-US" dirty="0" err="1"/>
              <a:t>Léxico</a:t>
            </a:r>
            <a:r>
              <a:rPr lang="en-US" dirty="0"/>
              <a:t>. Con </a:t>
            </a:r>
            <a:r>
              <a:rPr lang="en-US" dirty="0" err="1"/>
              <a:t>qué</a:t>
            </a:r>
            <a:r>
              <a:rPr lang="en-US" dirty="0"/>
              <a:t> </a:t>
            </a:r>
            <a:r>
              <a:rPr lang="en-US" dirty="0" err="1"/>
              <a:t>adjetivos</a:t>
            </a:r>
            <a:r>
              <a:rPr lang="en-US" dirty="0"/>
              <a:t> </a:t>
            </a:r>
            <a:r>
              <a:rPr lang="en-US" dirty="0" err="1"/>
              <a:t>definirías</a:t>
            </a:r>
            <a:r>
              <a:rPr lang="en-US" dirty="0"/>
              <a:t> a Marcela:</a:t>
            </a:r>
          </a:p>
          <a:p>
            <a:pPr>
              <a:lnSpc>
                <a:spcPct val="90000"/>
              </a:lnSpc>
              <a:spcAft>
                <a:spcPts val="600"/>
              </a:spcAft>
            </a:pPr>
            <a:r>
              <a:rPr lang="en-US" dirty="0"/>
              <a:t>     </a:t>
            </a:r>
            <a:r>
              <a:rPr lang="en-US" dirty="0" err="1"/>
              <a:t>independiente</a:t>
            </a:r>
            <a:r>
              <a:rPr lang="en-US" dirty="0"/>
              <a:t>, </a:t>
            </a:r>
            <a:r>
              <a:rPr lang="en-US" dirty="0" err="1"/>
              <a:t>coherente</a:t>
            </a:r>
            <a:r>
              <a:rPr lang="en-US" dirty="0"/>
              <a:t>, </a:t>
            </a:r>
            <a:r>
              <a:rPr lang="en-US" dirty="0" err="1"/>
              <a:t>firme</a:t>
            </a:r>
            <a:r>
              <a:rPr lang="en-US" dirty="0"/>
              <a:t>, </a:t>
            </a:r>
            <a:r>
              <a:rPr lang="en-US" dirty="0" err="1"/>
              <a:t>honesta</a:t>
            </a:r>
            <a:r>
              <a:rPr lang="en-US" dirty="0"/>
              <a:t>, </a:t>
            </a:r>
            <a:r>
              <a:rPr lang="en-US" dirty="0" err="1"/>
              <a:t>madura</a:t>
            </a:r>
            <a:r>
              <a:rPr lang="en-US" dirty="0"/>
              <a:t>, </a:t>
            </a:r>
            <a:r>
              <a:rPr lang="en-US" dirty="0" err="1"/>
              <a:t>rebelde</a:t>
            </a:r>
            <a:r>
              <a:rPr lang="en-US" dirty="0"/>
              <a:t>….</a:t>
            </a:r>
          </a:p>
          <a:p>
            <a:pPr indent="-228600">
              <a:lnSpc>
                <a:spcPct val="90000"/>
              </a:lnSpc>
              <a:spcAft>
                <a:spcPts val="600"/>
              </a:spcAft>
              <a:buFont typeface="Arial" panose="020B0604020202020204" pitchFamily="34" charset="0"/>
              <a:buChar char="•"/>
            </a:pPr>
            <a:endParaRPr lang="en-US" dirty="0"/>
          </a:p>
          <a:p>
            <a:pPr indent="-228600">
              <a:lnSpc>
                <a:spcPct val="90000"/>
              </a:lnSpc>
              <a:spcAft>
                <a:spcPts val="600"/>
              </a:spcAft>
              <a:buFont typeface="Arial" panose="020B0604020202020204" pitchFamily="34" charset="0"/>
              <a:buChar char="•"/>
            </a:pPr>
            <a:endParaRPr lang="en-US" dirty="0"/>
          </a:p>
          <a:p>
            <a:pPr>
              <a:lnSpc>
                <a:spcPct val="90000"/>
              </a:lnSpc>
              <a:spcAft>
                <a:spcPts val="600"/>
              </a:spcAft>
            </a:pPr>
            <a:r>
              <a:rPr lang="en-US" dirty="0"/>
              <a:t>6. Oral/ </a:t>
            </a:r>
            <a:r>
              <a:rPr lang="en-US" dirty="0" err="1"/>
              <a:t>escrita</a:t>
            </a:r>
            <a:r>
              <a:rPr lang="en-US" dirty="0"/>
              <a:t>. </a:t>
            </a:r>
            <a:r>
              <a:rPr lang="en-US" dirty="0" err="1"/>
              <a:t>Responde</a:t>
            </a:r>
            <a:r>
              <a:rPr lang="en-US" dirty="0"/>
              <a:t> a las </a:t>
            </a:r>
            <a:r>
              <a:rPr lang="en-US" dirty="0" err="1"/>
              <a:t>preguntas</a:t>
            </a:r>
            <a:r>
              <a:rPr lang="en-US" dirty="0"/>
              <a:t> con </a:t>
            </a:r>
            <a:r>
              <a:rPr lang="en-US" dirty="0" err="1"/>
              <a:t>frases</a:t>
            </a:r>
            <a:r>
              <a:rPr lang="en-US" dirty="0"/>
              <a:t> </a:t>
            </a:r>
            <a:r>
              <a:rPr lang="en-US" dirty="0" err="1"/>
              <a:t>completas</a:t>
            </a:r>
            <a:r>
              <a:rPr lang="en-US" dirty="0"/>
              <a:t>:</a:t>
            </a:r>
          </a:p>
          <a:p>
            <a:pPr marL="114300">
              <a:lnSpc>
                <a:spcPct val="90000"/>
              </a:lnSpc>
              <a:spcAft>
                <a:spcPts val="600"/>
              </a:spcAft>
            </a:pPr>
            <a:endParaRPr lang="en-US" dirty="0"/>
          </a:p>
          <a:p>
            <a:pPr marL="114300">
              <a:lnSpc>
                <a:spcPct val="90000"/>
              </a:lnSpc>
              <a:spcAft>
                <a:spcPts val="600"/>
              </a:spcAft>
            </a:pPr>
            <a:r>
              <a:rPr lang="en-US" dirty="0"/>
              <a:t>1. ¿</a:t>
            </a:r>
            <a:r>
              <a:rPr lang="en-US" dirty="0" err="1"/>
              <a:t>Qué</a:t>
            </a:r>
            <a:r>
              <a:rPr lang="en-US" dirty="0"/>
              <a:t> </a:t>
            </a:r>
            <a:r>
              <a:rPr lang="en-US" dirty="0" err="1"/>
              <a:t>motivos</a:t>
            </a:r>
            <a:r>
              <a:rPr lang="en-US" dirty="0"/>
              <a:t> </a:t>
            </a:r>
            <a:r>
              <a:rPr lang="en-US" dirty="0" err="1"/>
              <a:t>aducía</a:t>
            </a:r>
            <a:r>
              <a:rPr lang="en-US" dirty="0"/>
              <a:t> Marcela a </a:t>
            </a:r>
            <a:r>
              <a:rPr lang="en-US" dirty="0" err="1"/>
              <a:t>su</a:t>
            </a:r>
            <a:r>
              <a:rPr lang="en-US" dirty="0"/>
              <a:t> </a:t>
            </a:r>
            <a:r>
              <a:rPr lang="en-US" dirty="0" err="1"/>
              <a:t>tío</a:t>
            </a:r>
            <a:r>
              <a:rPr lang="en-US" dirty="0"/>
              <a:t> para </a:t>
            </a:r>
            <a:r>
              <a:rPr lang="en-US" dirty="0" err="1"/>
              <a:t>rechazar</a:t>
            </a:r>
            <a:r>
              <a:rPr lang="en-US" dirty="0"/>
              <a:t> las </a:t>
            </a:r>
            <a:r>
              <a:rPr lang="en-US" dirty="0" err="1"/>
              <a:t>constantes</a:t>
            </a:r>
            <a:r>
              <a:rPr lang="en-US" dirty="0"/>
              <a:t> </a:t>
            </a:r>
            <a:r>
              <a:rPr lang="en-US" dirty="0" err="1"/>
              <a:t>propuestas</a:t>
            </a:r>
            <a:r>
              <a:rPr lang="en-US" dirty="0"/>
              <a:t> de </a:t>
            </a:r>
          </a:p>
          <a:p>
            <a:pPr marL="114300">
              <a:lnSpc>
                <a:spcPct val="90000"/>
              </a:lnSpc>
              <a:spcAft>
                <a:spcPts val="600"/>
              </a:spcAft>
            </a:pPr>
            <a:r>
              <a:rPr lang="en-US" dirty="0"/>
              <a:t>     </a:t>
            </a:r>
            <a:r>
              <a:rPr lang="en-US" dirty="0" err="1"/>
              <a:t>matrimonio</a:t>
            </a:r>
            <a:r>
              <a:rPr lang="en-US" dirty="0"/>
              <a:t> </a:t>
            </a:r>
            <a:r>
              <a:rPr lang="en-US" dirty="0" err="1"/>
              <a:t>que</a:t>
            </a:r>
            <a:r>
              <a:rPr lang="en-US" dirty="0"/>
              <a:t> </a:t>
            </a:r>
            <a:r>
              <a:rPr lang="en-US" dirty="0" err="1"/>
              <a:t>recibía</a:t>
            </a:r>
            <a:r>
              <a:rPr lang="en-US" dirty="0"/>
              <a:t>?</a:t>
            </a:r>
          </a:p>
          <a:p>
            <a:pPr marL="342900" indent="-228600">
              <a:lnSpc>
                <a:spcPct val="90000"/>
              </a:lnSpc>
              <a:spcAft>
                <a:spcPts val="600"/>
              </a:spcAft>
              <a:buFont typeface="Arial" panose="020B0604020202020204" pitchFamily="34" charset="0"/>
              <a:buChar char="•"/>
            </a:pPr>
            <a:endParaRPr lang="en-US" dirty="0"/>
          </a:p>
          <a:p>
            <a:pPr marL="114300">
              <a:lnSpc>
                <a:spcPct val="90000"/>
              </a:lnSpc>
              <a:spcAft>
                <a:spcPts val="600"/>
              </a:spcAft>
            </a:pPr>
            <a:r>
              <a:rPr lang="en-US" dirty="0"/>
              <a:t>2. ¿</a:t>
            </a:r>
            <a:r>
              <a:rPr lang="en-US" dirty="0" err="1"/>
              <a:t>Crees</a:t>
            </a:r>
            <a:r>
              <a:rPr lang="en-US" dirty="0"/>
              <a:t> </a:t>
            </a:r>
            <a:r>
              <a:rPr lang="en-US" dirty="0" err="1"/>
              <a:t>que</a:t>
            </a:r>
            <a:r>
              <a:rPr lang="en-US" dirty="0"/>
              <a:t> Marcela </a:t>
            </a:r>
            <a:r>
              <a:rPr lang="en-US" dirty="0" err="1"/>
              <a:t>rechaza</a:t>
            </a:r>
            <a:r>
              <a:rPr lang="en-US" dirty="0"/>
              <a:t> el </a:t>
            </a:r>
            <a:r>
              <a:rPr lang="en-US" dirty="0" err="1"/>
              <a:t>matrimonio</a:t>
            </a:r>
            <a:r>
              <a:rPr lang="en-US" dirty="0"/>
              <a:t> </a:t>
            </a:r>
            <a:r>
              <a:rPr lang="en-US" dirty="0" err="1"/>
              <a:t>porque</a:t>
            </a:r>
            <a:r>
              <a:rPr lang="en-US" dirty="0"/>
              <a:t> </a:t>
            </a:r>
            <a:r>
              <a:rPr lang="en-US" dirty="0" err="1"/>
              <a:t>rechaza</a:t>
            </a:r>
            <a:r>
              <a:rPr lang="en-US" dirty="0"/>
              <a:t> el amor o </a:t>
            </a:r>
            <a:r>
              <a:rPr lang="en-US" dirty="0" err="1"/>
              <a:t>porque</a:t>
            </a:r>
            <a:r>
              <a:rPr lang="en-US" dirty="0"/>
              <a:t> </a:t>
            </a:r>
            <a:r>
              <a:rPr lang="en-US" dirty="0" err="1"/>
              <a:t>defiende</a:t>
            </a:r>
            <a:r>
              <a:rPr lang="en-US" dirty="0"/>
              <a:t> </a:t>
            </a:r>
          </a:p>
          <a:p>
            <a:pPr marL="114300">
              <a:lnSpc>
                <a:spcPct val="90000"/>
              </a:lnSpc>
              <a:spcAft>
                <a:spcPts val="600"/>
              </a:spcAft>
            </a:pPr>
            <a:r>
              <a:rPr lang="en-US" dirty="0"/>
              <a:t>     </a:t>
            </a:r>
            <a:r>
              <a:rPr lang="en-US" dirty="0" err="1"/>
              <a:t>su</a:t>
            </a:r>
            <a:r>
              <a:rPr lang="en-US" dirty="0"/>
              <a:t> </a:t>
            </a:r>
            <a:r>
              <a:rPr lang="en-US" dirty="0" err="1"/>
              <a:t>libertad</a:t>
            </a:r>
            <a:r>
              <a:rPr lang="en-US" dirty="0"/>
              <a:t>? </a:t>
            </a:r>
          </a:p>
          <a:p>
            <a:pPr marL="342900" indent="-228600">
              <a:lnSpc>
                <a:spcPct val="90000"/>
              </a:lnSpc>
              <a:spcAft>
                <a:spcPts val="600"/>
              </a:spcAft>
              <a:buFont typeface="Arial" panose="020B0604020202020204" pitchFamily="34" charset="0"/>
              <a:buChar char="•"/>
            </a:pPr>
            <a:endParaRPr lang="en-US" dirty="0"/>
          </a:p>
          <a:p>
            <a:pPr marL="114300">
              <a:lnSpc>
                <a:spcPct val="90000"/>
              </a:lnSpc>
              <a:spcAft>
                <a:spcPts val="600"/>
              </a:spcAft>
            </a:pPr>
            <a:r>
              <a:rPr lang="en-US" dirty="0"/>
              <a:t>3. ¿</a:t>
            </a:r>
            <a:r>
              <a:rPr lang="en-US" dirty="0" err="1"/>
              <a:t>Te</a:t>
            </a:r>
            <a:r>
              <a:rPr lang="en-US" dirty="0"/>
              <a:t> </a:t>
            </a:r>
            <a:r>
              <a:rPr lang="en-US" dirty="0" err="1"/>
              <a:t>parece</a:t>
            </a:r>
            <a:r>
              <a:rPr lang="en-US" dirty="0"/>
              <a:t> </a:t>
            </a:r>
            <a:r>
              <a:rPr lang="en-US" dirty="0" err="1"/>
              <a:t>importante</a:t>
            </a:r>
            <a:r>
              <a:rPr lang="en-US" dirty="0"/>
              <a:t> </a:t>
            </a:r>
            <a:r>
              <a:rPr lang="en-US" dirty="0" err="1"/>
              <a:t>que</a:t>
            </a:r>
            <a:r>
              <a:rPr lang="en-US" dirty="0"/>
              <a:t> </a:t>
            </a:r>
            <a:r>
              <a:rPr lang="en-US" dirty="0" err="1"/>
              <a:t>en</a:t>
            </a:r>
            <a:r>
              <a:rPr lang="en-US" dirty="0"/>
              <a:t> el </a:t>
            </a:r>
            <a:r>
              <a:rPr lang="en-US" dirty="0" err="1"/>
              <a:t>texto</a:t>
            </a:r>
            <a:r>
              <a:rPr lang="en-US" dirty="0"/>
              <a:t> se </a:t>
            </a:r>
            <a:r>
              <a:rPr lang="en-US" dirty="0" err="1"/>
              <a:t>insista</a:t>
            </a:r>
            <a:r>
              <a:rPr lang="en-US" dirty="0"/>
              <a:t> </a:t>
            </a:r>
            <a:r>
              <a:rPr lang="en-US" dirty="0" err="1"/>
              <a:t>en</a:t>
            </a:r>
            <a:r>
              <a:rPr lang="en-US" dirty="0"/>
              <a:t> la </a:t>
            </a:r>
            <a:r>
              <a:rPr lang="en-US" dirty="0" err="1"/>
              <a:t>belleza</a:t>
            </a:r>
            <a:r>
              <a:rPr lang="en-US" dirty="0"/>
              <a:t> y la </a:t>
            </a:r>
            <a:r>
              <a:rPr lang="en-US" dirty="0" err="1"/>
              <a:t>riqueza</a:t>
            </a:r>
            <a:r>
              <a:rPr lang="en-US" dirty="0"/>
              <a:t> de Marcela?</a:t>
            </a:r>
          </a:p>
          <a:p>
            <a:pPr marL="342900" indent="-228600">
              <a:lnSpc>
                <a:spcPct val="90000"/>
              </a:lnSpc>
              <a:spcAft>
                <a:spcPts val="600"/>
              </a:spcAft>
              <a:buFont typeface="Arial" panose="020B0604020202020204" pitchFamily="34" charset="0"/>
              <a:buChar char="•"/>
            </a:pPr>
            <a:endParaRPr lang="en-US" dirty="0"/>
          </a:p>
          <a:p>
            <a:pPr marL="114300">
              <a:lnSpc>
                <a:spcPct val="90000"/>
              </a:lnSpc>
              <a:spcAft>
                <a:spcPts val="600"/>
              </a:spcAft>
            </a:pPr>
            <a:r>
              <a:rPr lang="en-US" dirty="0"/>
              <a:t>4. ¿Por </a:t>
            </a:r>
            <a:r>
              <a:rPr lang="en-US" dirty="0" err="1"/>
              <a:t>qué</a:t>
            </a:r>
            <a:r>
              <a:rPr lang="en-US" dirty="0"/>
              <a:t> </a:t>
            </a:r>
            <a:r>
              <a:rPr lang="en-US" dirty="0" err="1"/>
              <a:t>crees</a:t>
            </a:r>
            <a:r>
              <a:rPr lang="en-US" dirty="0"/>
              <a:t> </a:t>
            </a:r>
            <a:r>
              <a:rPr lang="en-US" dirty="0" err="1"/>
              <a:t>que</a:t>
            </a:r>
            <a:r>
              <a:rPr lang="en-US" dirty="0"/>
              <a:t> Marcela se </a:t>
            </a:r>
            <a:r>
              <a:rPr lang="en-US" dirty="0" err="1"/>
              <a:t>hizo</a:t>
            </a:r>
            <a:r>
              <a:rPr lang="en-US" dirty="0"/>
              <a:t> </a:t>
            </a:r>
            <a:r>
              <a:rPr lang="en-US" dirty="0" err="1"/>
              <a:t>pastora</a:t>
            </a:r>
            <a:r>
              <a:rPr lang="en-US" dirty="0"/>
              <a:t>? </a:t>
            </a:r>
          </a:p>
          <a:p>
            <a:pPr marL="342900" indent="-228600">
              <a:lnSpc>
                <a:spcPct val="90000"/>
              </a:lnSpc>
              <a:spcAft>
                <a:spcPts val="600"/>
              </a:spcAft>
              <a:buFont typeface="Arial" panose="020B0604020202020204" pitchFamily="34" charset="0"/>
              <a:buChar char="•"/>
            </a:pPr>
            <a:endParaRPr lang="en-US" dirty="0"/>
          </a:p>
          <a:p>
            <a:pPr marL="114300">
              <a:lnSpc>
                <a:spcPct val="90000"/>
              </a:lnSpc>
              <a:spcAft>
                <a:spcPts val="600"/>
              </a:spcAft>
            </a:pPr>
            <a:r>
              <a:rPr lang="en-US" dirty="0"/>
              <a:t>5. ¿</a:t>
            </a:r>
            <a:r>
              <a:rPr lang="en-US" dirty="0" err="1"/>
              <a:t>Cómo</a:t>
            </a:r>
            <a:r>
              <a:rPr lang="en-US" dirty="0"/>
              <a:t> </a:t>
            </a:r>
            <a:r>
              <a:rPr lang="en-US" dirty="0" err="1"/>
              <a:t>reaccionaban</a:t>
            </a:r>
            <a:r>
              <a:rPr lang="en-US" dirty="0"/>
              <a:t> </a:t>
            </a:r>
            <a:r>
              <a:rPr lang="en-US" dirty="0" err="1"/>
              <a:t>los</a:t>
            </a:r>
            <a:r>
              <a:rPr lang="en-US" dirty="0"/>
              <a:t> </a:t>
            </a:r>
            <a:r>
              <a:rPr lang="en-US" dirty="0" err="1"/>
              <a:t>jóvenes</a:t>
            </a:r>
            <a:r>
              <a:rPr lang="en-US" dirty="0"/>
              <a:t> </a:t>
            </a:r>
            <a:r>
              <a:rPr lang="en-US" dirty="0" err="1"/>
              <a:t>enamorados</a:t>
            </a:r>
            <a:r>
              <a:rPr lang="en-US" dirty="0"/>
              <a:t> al ser </a:t>
            </a:r>
            <a:r>
              <a:rPr lang="en-US" dirty="0" err="1"/>
              <a:t>rechazados</a:t>
            </a:r>
            <a:r>
              <a:rPr lang="en-US" dirty="0"/>
              <a:t> </a:t>
            </a:r>
            <a:r>
              <a:rPr lang="en-US" dirty="0" err="1"/>
              <a:t>por</a:t>
            </a:r>
            <a:r>
              <a:rPr lang="en-US" dirty="0"/>
              <a:t> de Marcela?</a:t>
            </a:r>
          </a:p>
          <a:p>
            <a:pPr marL="342900" indent="-228600">
              <a:lnSpc>
                <a:spcPct val="90000"/>
              </a:lnSpc>
              <a:spcAft>
                <a:spcPts val="600"/>
              </a:spcAft>
              <a:buFont typeface="Arial" panose="020B0604020202020204" pitchFamily="34" charset="0"/>
              <a:buChar char="•"/>
            </a:pPr>
            <a:endParaRPr lang="en-US" dirty="0"/>
          </a:p>
          <a:p>
            <a:pPr marL="114300">
              <a:lnSpc>
                <a:spcPct val="90000"/>
              </a:lnSpc>
              <a:spcAft>
                <a:spcPts val="600"/>
              </a:spcAft>
            </a:pPr>
            <a:r>
              <a:rPr lang="en-US" dirty="0"/>
              <a:t>6. ¿</a:t>
            </a:r>
            <a:r>
              <a:rPr lang="en-US" dirty="0" err="1"/>
              <a:t>Crees</a:t>
            </a:r>
            <a:r>
              <a:rPr lang="en-US" dirty="0"/>
              <a:t> </a:t>
            </a:r>
            <a:r>
              <a:rPr lang="en-US" dirty="0" err="1"/>
              <a:t>que</a:t>
            </a:r>
            <a:r>
              <a:rPr lang="en-US" dirty="0"/>
              <a:t> Marcela es </a:t>
            </a:r>
            <a:r>
              <a:rPr lang="en-US" dirty="0" err="1"/>
              <a:t>realmente</a:t>
            </a:r>
            <a:r>
              <a:rPr lang="en-US" dirty="0"/>
              <a:t> libre? </a:t>
            </a:r>
          </a:p>
          <a:p>
            <a:pPr marL="342900" indent="-228600">
              <a:lnSpc>
                <a:spcPct val="90000"/>
              </a:lnSpc>
              <a:spcAft>
                <a:spcPts val="600"/>
              </a:spcAft>
              <a:buFont typeface="Arial" panose="020B0604020202020204" pitchFamily="34" charset="0"/>
              <a:buChar char="•"/>
            </a:pPr>
            <a:endParaRPr lang="en-US" dirty="0"/>
          </a:p>
          <a:p>
            <a:pPr marL="114300">
              <a:lnSpc>
                <a:spcPct val="90000"/>
              </a:lnSpc>
              <a:spcAft>
                <a:spcPts val="600"/>
              </a:spcAft>
            </a:pPr>
            <a:r>
              <a:rPr lang="en-US" dirty="0"/>
              <a:t>7. ¿</a:t>
            </a:r>
            <a:r>
              <a:rPr lang="en-US" dirty="0" err="1"/>
              <a:t>Qué</a:t>
            </a:r>
            <a:r>
              <a:rPr lang="en-US" dirty="0"/>
              <a:t> </a:t>
            </a:r>
            <a:r>
              <a:rPr lang="en-US" dirty="0" err="1"/>
              <a:t>revela</a:t>
            </a:r>
            <a:r>
              <a:rPr lang="en-US" dirty="0"/>
              <a:t> </a:t>
            </a:r>
            <a:r>
              <a:rPr lang="en-US" dirty="0" err="1"/>
              <a:t>sobre</a:t>
            </a:r>
            <a:r>
              <a:rPr lang="en-US" dirty="0"/>
              <a:t> la </a:t>
            </a:r>
            <a:r>
              <a:rPr lang="en-US" dirty="0" err="1"/>
              <a:t>sociedad</a:t>
            </a:r>
            <a:r>
              <a:rPr lang="en-US" dirty="0"/>
              <a:t> </a:t>
            </a:r>
            <a:r>
              <a:rPr lang="en-US" dirty="0" err="1"/>
              <a:t>representada</a:t>
            </a:r>
            <a:r>
              <a:rPr lang="en-US" dirty="0"/>
              <a:t> </a:t>
            </a:r>
            <a:r>
              <a:rPr lang="en-US" dirty="0" err="1"/>
              <a:t>en</a:t>
            </a:r>
            <a:r>
              <a:rPr lang="en-US" dirty="0"/>
              <a:t> el </a:t>
            </a:r>
            <a:r>
              <a:rPr lang="en-US" dirty="0" err="1"/>
              <a:t>texto</a:t>
            </a:r>
            <a:r>
              <a:rPr lang="en-US" dirty="0"/>
              <a:t> el </a:t>
            </a:r>
            <a:r>
              <a:rPr lang="en-US" dirty="0" err="1"/>
              <a:t>hecho</a:t>
            </a:r>
            <a:r>
              <a:rPr lang="en-US" dirty="0"/>
              <a:t> de </a:t>
            </a:r>
            <a:r>
              <a:rPr lang="en-US" dirty="0" err="1"/>
              <a:t>que</a:t>
            </a:r>
            <a:r>
              <a:rPr lang="en-US" dirty="0"/>
              <a:t> </a:t>
            </a:r>
            <a:r>
              <a:rPr lang="en-US" dirty="0" err="1"/>
              <a:t>los</a:t>
            </a:r>
            <a:r>
              <a:rPr lang="en-US" dirty="0"/>
              <a:t> hombres </a:t>
            </a:r>
          </a:p>
          <a:p>
            <a:pPr marL="114300">
              <a:lnSpc>
                <a:spcPct val="90000"/>
              </a:lnSpc>
              <a:spcAft>
                <a:spcPts val="600"/>
              </a:spcAft>
            </a:pPr>
            <a:r>
              <a:rPr lang="en-US" dirty="0"/>
              <a:t>     </a:t>
            </a:r>
            <a:r>
              <a:rPr lang="en-US" dirty="0" err="1"/>
              <a:t>esperen</a:t>
            </a:r>
            <a:r>
              <a:rPr lang="en-US" dirty="0"/>
              <a:t> </a:t>
            </a:r>
            <a:r>
              <a:rPr lang="en-US" dirty="0" err="1"/>
              <a:t>que</a:t>
            </a:r>
            <a:r>
              <a:rPr lang="en-US" dirty="0"/>
              <a:t> </a:t>
            </a:r>
            <a:r>
              <a:rPr lang="en-US" dirty="0" err="1"/>
              <a:t>alguien</a:t>
            </a:r>
            <a:r>
              <a:rPr lang="en-US" dirty="0"/>
              <a:t> </a:t>
            </a:r>
            <a:r>
              <a:rPr lang="en-US" dirty="0" err="1"/>
              <a:t>consiga</a:t>
            </a:r>
            <a:r>
              <a:rPr lang="en-US" dirty="0"/>
              <a:t> «</a:t>
            </a:r>
            <a:r>
              <a:rPr lang="en-US" dirty="0" err="1"/>
              <a:t>dominar</a:t>
            </a:r>
            <a:r>
              <a:rPr lang="en-US" dirty="0"/>
              <a:t>» a Marcela?</a:t>
            </a:r>
          </a:p>
          <a:p>
            <a:pPr marL="342900" indent="-228600">
              <a:lnSpc>
                <a:spcPct val="90000"/>
              </a:lnSpc>
              <a:spcAft>
                <a:spcPts val="600"/>
              </a:spcAft>
              <a:buFont typeface="Arial" panose="020B0604020202020204" pitchFamily="34" charset="0"/>
              <a:buChar char="•"/>
            </a:pPr>
            <a:endParaRPr lang="en-US" dirty="0"/>
          </a:p>
          <a:p>
            <a:pPr marL="114300">
              <a:lnSpc>
                <a:spcPct val="90000"/>
              </a:lnSpc>
              <a:spcAft>
                <a:spcPts val="600"/>
              </a:spcAft>
            </a:pPr>
            <a:r>
              <a:rPr lang="en-US" dirty="0"/>
              <a:t>8. ¿</a:t>
            </a:r>
            <a:r>
              <a:rPr lang="en-US" dirty="0" err="1"/>
              <a:t>Consideras</a:t>
            </a:r>
            <a:r>
              <a:rPr lang="en-US" dirty="0"/>
              <a:t> </a:t>
            </a:r>
            <a:r>
              <a:rPr lang="en-US" dirty="0" err="1"/>
              <a:t>que</a:t>
            </a:r>
            <a:r>
              <a:rPr lang="en-US" dirty="0"/>
              <a:t> el </a:t>
            </a:r>
            <a:r>
              <a:rPr lang="en-US" dirty="0" err="1"/>
              <a:t>narrador</a:t>
            </a:r>
            <a:r>
              <a:rPr lang="en-US" dirty="0"/>
              <a:t> </a:t>
            </a:r>
            <a:r>
              <a:rPr lang="en-US" dirty="0" err="1"/>
              <a:t>presenta</a:t>
            </a:r>
            <a:r>
              <a:rPr lang="en-US" dirty="0"/>
              <a:t> a Marcela de </a:t>
            </a:r>
            <a:r>
              <a:rPr lang="en-US" dirty="0" err="1"/>
              <a:t>manera</a:t>
            </a:r>
            <a:r>
              <a:rPr lang="en-US" dirty="0"/>
              <a:t> neutral? </a:t>
            </a:r>
          </a:p>
          <a:p>
            <a:pPr marL="342900" indent="-228600">
              <a:lnSpc>
                <a:spcPct val="90000"/>
              </a:lnSpc>
              <a:spcAft>
                <a:spcPts val="600"/>
              </a:spcAft>
              <a:buFont typeface="Arial" panose="020B0604020202020204" pitchFamily="34" charset="0"/>
              <a:buChar char="•"/>
            </a:pPr>
            <a:endParaRPr lang="en-US" sz="700" dirty="0"/>
          </a:p>
        </p:txBody>
      </p:sp>
      <p:pic>
        <p:nvPicPr>
          <p:cNvPr id="8" name="Imagen 7">
            <a:extLst>
              <a:ext uri="{FF2B5EF4-FFF2-40B4-BE49-F238E27FC236}">
                <a16:creationId xmlns:a16="http://schemas.microsoft.com/office/drawing/2014/main" id="{E993BBEA-DAEE-D7CD-EF87-69918844B0EC}"/>
              </a:ext>
            </a:extLst>
          </p:cNvPr>
          <p:cNvPicPr>
            <a:picLocks noChangeAspect="1"/>
          </p:cNvPicPr>
          <p:nvPr/>
        </p:nvPicPr>
        <p:blipFill>
          <a:blip r:embed="rId2"/>
          <a:srcRect l="17835" r="1" b="1"/>
          <a:stretch>
            <a:fillRect/>
          </a:stretch>
        </p:blipFill>
        <p:spPr>
          <a:xfrm>
            <a:off x="7195279" y="10"/>
            <a:ext cx="4996721"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7906700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77FB779E-D43E-0DED-EF1B-8CF4FAFFB889}"/>
              </a:ext>
            </a:extLst>
          </p:cNvPr>
          <p:cNvSpPr>
            <a:spLocks noGrp="1"/>
          </p:cNvSpPr>
          <p:nvPr>
            <p:ph idx="1"/>
          </p:nvPr>
        </p:nvSpPr>
        <p:spPr>
          <a:xfrm>
            <a:off x="134910" y="0"/>
            <a:ext cx="9024079" cy="6858000"/>
          </a:xfrm>
        </p:spPr>
        <p:txBody>
          <a:bodyPr>
            <a:normAutofit fontScale="92500" lnSpcReduction="10000"/>
          </a:bodyPr>
          <a:lstStyle/>
          <a:p>
            <a:pPr marL="0" indent="0">
              <a:buNone/>
            </a:pPr>
            <a:r>
              <a:rPr lang="es-ES" sz="1800" dirty="0"/>
              <a:t>7. Gramática. Clasifica los siguientes usos de SE en una de las siguientes categorías: </a:t>
            </a:r>
          </a:p>
          <a:p>
            <a:pPr marL="0" lvl="0" indent="0">
              <a:buNone/>
            </a:pPr>
            <a:r>
              <a:rPr lang="es-ES" sz="1800" i="1" dirty="0"/>
              <a:t>   1. «Don Quijote y Sancho </a:t>
            </a:r>
            <a:r>
              <a:rPr lang="es-ES" sz="1800" b="1" i="1" dirty="0"/>
              <a:t>se encuentran</a:t>
            </a:r>
            <a:r>
              <a:rPr lang="es-ES" sz="1800" i="1" dirty="0"/>
              <a:t> con unos cabreros...»  d.</a:t>
            </a:r>
            <a:endParaRPr lang="es-ES" sz="1800" dirty="0"/>
          </a:p>
          <a:p>
            <a:pPr marL="0" lvl="0" indent="0">
              <a:buNone/>
            </a:pPr>
            <a:r>
              <a:rPr lang="es-ES" sz="1800" i="1" dirty="0"/>
              <a:t>    2. «...y </a:t>
            </a:r>
            <a:r>
              <a:rPr lang="es-ES" sz="1800" b="1" i="1" dirty="0"/>
              <a:t>se convirtió</a:t>
            </a:r>
            <a:r>
              <a:rPr lang="es-ES" sz="1800" i="1" dirty="0"/>
              <a:t> en objeto de admiración...»</a:t>
            </a:r>
            <a:endParaRPr lang="es-ES" sz="1800" dirty="0"/>
          </a:p>
          <a:p>
            <a:pPr marL="0" lvl="0" indent="0">
              <a:buNone/>
            </a:pPr>
            <a:r>
              <a:rPr lang="es-ES" sz="1800" i="1" dirty="0"/>
              <a:t>    3. «...su tío </a:t>
            </a:r>
            <a:r>
              <a:rPr lang="es-ES" sz="1800" b="1" i="1" dirty="0"/>
              <a:t>se negó</a:t>
            </a:r>
            <a:r>
              <a:rPr lang="es-ES" sz="1800" i="1" dirty="0"/>
              <a:t> a casarla...»</a:t>
            </a:r>
            <a:endParaRPr lang="es-ES" sz="1800" dirty="0"/>
          </a:p>
          <a:p>
            <a:pPr marL="0" lvl="0" indent="0">
              <a:buNone/>
            </a:pPr>
            <a:r>
              <a:rPr lang="es-ES" sz="1800" i="1" dirty="0"/>
              <a:t>    4. «Y cuando la rogaba que </a:t>
            </a:r>
            <a:r>
              <a:rPr lang="es-ES" sz="1800" b="1" i="1" dirty="0"/>
              <a:t>se casase</a:t>
            </a:r>
            <a:r>
              <a:rPr lang="es-ES" sz="1800" i="1" dirty="0"/>
              <a:t>...»</a:t>
            </a:r>
            <a:endParaRPr lang="es-ES" sz="1800" dirty="0"/>
          </a:p>
          <a:p>
            <a:pPr marL="0" lvl="0" indent="0">
              <a:buNone/>
            </a:pPr>
            <a:r>
              <a:rPr lang="es-ES" sz="1800" i="1" dirty="0"/>
              <a:t>    5. «...no </a:t>
            </a:r>
            <a:r>
              <a:rPr lang="es-ES" sz="1800" b="1" i="1" dirty="0"/>
              <a:t>se sentía</a:t>
            </a:r>
            <a:r>
              <a:rPr lang="es-ES" sz="1800" i="1" dirty="0"/>
              <a:t> preparada...»</a:t>
            </a:r>
            <a:endParaRPr lang="es-ES" sz="1800" dirty="0"/>
          </a:p>
          <a:p>
            <a:pPr marL="0" lvl="0" indent="0">
              <a:buNone/>
            </a:pPr>
            <a:r>
              <a:rPr lang="es-ES" sz="1800" i="1" dirty="0"/>
              <a:t>    6. «...Marcela decidió </a:t>
            </a:r>
            <a:r>
              <a:rPr lang="es-ES" sz="1800" b="1" i="1" dirty="0"/>
              <a:t>hacerse</a:t>
            </a:r>
            <a:r>
              <a:rPr lang="es-ES" sz="1800" i="1" dirty="0"/>
              <a:t> pastora...»</a:t>
            </a:r>
            <a:endParaRPr lang="es-ES" sz="1800" dirty="0"/>
          </a:p>
          <a:p>
            <a:pPr marL="0" lvl="0" indent="0">
              <a:buNone/>
            </a:pPr>
            <a:r>
              <a:rPr lang="es-ES" sz="1800" i="1" dirty="0"/>
              <a:t>    7. «...y </a:t>
            </a:r>
            <a:r>
              <a:rPr lang="es-ES" sz="1800" b="1" i="1" dirty="0"/>
              <a:t>retirarse</a:t>
            </a:r>
            <a:r>
              <a:rPr lang="es-ES" sz="1800" i="1" dirty="0"/>
              <a:t> al campo...»</a:t>
            </a:r>
            <a:endParaRPr lang="es-ES" sz="1800" dirty="0"/>
          </a:p>
          <a:p>
            <a:pPr marL="0" lvl="0" indent="0">
              <a:buNone/>
            </a:pPr>
            <a:r>
              <a:rPr lang="es-ES" sz="1800" i="1" dirty="0"/>
              <a:t>    8. «...y </a:t>
            </a:r>
            <a:r>
              <a:rPr lang="es-ES" sz="1800" b="1" i="1" dirty="0"/>
              <a:t>se vio</a:t>
            </a:r>
            <a:r>
              <a:rPr lang="es-ES" sz="1800" i="1" dirty="0"/>
              <a:t> al descubierto su hermosura...»</a:t>
            </a:r>
            <a:endParaRPr lang="es-ES" sz="1800" dirty="0"/>
          </a:p>
          <a:p>
            <a:pPr marL="0" lvl="0" indent="0">
              <a:buNone/>
            </a:pPr>
            <a:r>
              <a:rPr lang="es-ES" sz="1800" i="1" dirty="0"/>
              <a:t>    9. «...las noches </a:t>
            </a:r>
            <a:r>
              <a:rPr lang="es-ES" sz="1800" b="1" i="1" dirty="0"/>
              <a:t>se llenan</a:t>
            </a:r>
            <a:r>
              <a:rPr lang="es-ES" sz="1800" i="1" dirty="0"/>
              <a:t> con amorosas canciones...»   </a:t>
            </a:r>
          </a:p>
          <a:p>
            <a:pPr marL="0" indent="0">
              <a:buNone/>
            </a:pPr>
            <a:r>
              <a:rPr lang="es-ES" sz="1800" i="1" dirty="0"/>
              <a:t>a. Verbo pronominal inherente  b. cambio de estado   c. reflexivo  d. Pasiva refleja e. reciproco </a:t>
            </a:r>
            <a:endParaRPr lang="es-ES" sz="1800" dirty="0"/>
          </a:p>
          <a:p>
            <a:pPr marL="0" indent="0">
              <a:buNone/>
            </a:pPr>
            <a:endParaRPr lang="es-ES" sz="1800" dirty="0"/>
          </a:p>
          <a:p>
            <a:pPr marL="0" indent="0">
              <a:buNone/>
            </a:pPr>
            <a:r>
              <a:rPr lang="es-ES" sz="1800" dirty="0"/>
              <a:t>8. Gramática. ¿Qué diferencias encuentras en estas frases?</a:t>
            </a:r>
          </a:p>
          <a:p>
            <a:pPr marL="0" indent="0">
              <a:buNone/>
            </a:pPr>
            <a:r>
              <a:rPr lang="es-ES" sz="1800" dirty="0"/>
              <a:t>     a. no se sentía preparada  b. no sentía que estuviera preparada </a:t>
            </a:r>
          </a:p>
          <a:p>
            <a:pPr marL="0" indent="0">
              <a:buNone/>
            </a:pPr>
            <a:r>
              <a:rPr lang="es-ES" sz="1800" dirty="0"/>
              <a:t>     ¿qué matiz aporta el SE en la frase a? ¿es valorativo o es más directo y emocional?</a:t>
            </a:r>
          </a:p>
          <a:p>
            <a:pPr marL="0" indent="0">
              <a:buNone/>
            </a:pPr>
            <a:r>
              <a:rPr lang="es-ES" sz="1800" dirty="0"/>
              <a:t>     c. Se vio al descubierto su hermosura  d. Los pastores vieron su hermosura                                        </a:t>
            </a:r>
          </a:p>
          <a:p>
            <a:pPr marL="0" indent="0">
              <a:buNone/>
            </a:pPr>
            <a:r>
              <a:rPr lang="es-ES" sz="1800" dirty="0"/>
              <a:t>     ¿ cual te parece más literaria y cual más directa? </a:t>
            </a:r>
          </a:p>
          <a:p>
            <a:pPr marL="0" indent="0">
              <a:buNone/>
            </a:pPr>
            <a:r>
              <a:rPr lang="es-ES" sz="1800" dirty="0"/>
              <a:t>     e. las noches se llenan con amorosas canciones f. los pastores llenan las noches con </a:t>
            </a:r>
          </a:p>
          <a:p>
            <a:pPr marL="0" indent="0">
              <a:buNone/>
            </a:pPr>
            <a:r>
              <a:rPr lang="es-ES" sz="1800" dirty="0"/>
              <a:t>       amorosas canciones.                                                                                                                                          </a:t>
            </a:r>
          </a:p>
          <a:p>
            <a:pPr marL="0" indent="0">
              <a:buNone/>
            </a:pPr>
            <a:r>
              <a:rPr lang="es-ES" sz="1800" dirty="0"/>
              <a:t>       ¿Cuál te parece más poética y cuál es más descriptiva?</a:t>
            </a:r>
          </a:p>
          <a:p>
            <a:pPr marL="0" indent="0">
              <a:buNone/>
            </a:pPr>
            <a:r>
              <a:rPr lang="es-ES" sz="500" dirty="0"/>
              <a:t>                  ¿</a:t>
            </a:r>
          </a:p>
        </p:txBody>
      </p:sp>
      <p:pic>
        <p:nvPicPr>
          <p:cNvPr id="5" name="Imagen 4">
            <a:extLst>
              <a:ext uri="{FF2B5EF4-FFF2-40B4-BE49-F238E27FC236}">
                <a16:creationId xmlns:a16="http://schemas.microsoft.com/office/drawing/2014/main" id="{8F2ACE38-4EEE-6D19-C616-BF10C0B54C19}"/>
              </a:ext>
            </a:extLst>
          </p:cNvPr>
          <p:cNvPicPr>
            <a:picLocks noChangeAspect="1"/>
          </p:cNvPicPr>
          <p:nvPr/>
        </p:nvPicPr>
        <p:blipFill>
          <a:blip r:embed="rId2"/>
          <a:srcRect l="23690" r="14143"/>
          <a:stretch>
            <a:fillRect/>
          </a:stretch>
        </p:blipFill>
        <p:spPr>
          <a:xfrm>
            <a:off x="8934138" y="10"/>
            <a:ext cx="3257861"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254327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EF406EC-BCD9-A92A-E456-0A537C64709C}"/>
              </a:ext>
            </a:extLst>
          </p:cNvPr>
          <p:cNvPicPr>
            <a:picLocks noChangeAspect="1"/>
          </p:cNvPicPr>
          <p:nvPr/>
        </p:nvPicPr>
        <p:blipFill>
          <a:blip r:embed="rId2"/>
          <a:srcRect r="1" b="24362"/>
          <a:stretch>
            <a:fillRect/>
          </a:stretch>
        </p:blipFill>
        <p:spPr>
          <a:xfrm>
            <a:off x="3" y="1587"/>
            <a:ext cx="4452076"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Marcador de contenido 2">
            <a:extLst>
              <a:ext uri="{FF2B5EF4-FFF2-40B4-BE49-F238E27FC236}">
                <a16:creationId xmlns:a16="http://schemas.microsoft.com/office/drawing/2014/main" id="{D2A0BD31-D7C7-9B91-0B0A-426E38BC2A43}"/>
              </a:ext>
            </a:extLst>
          </p:cNvPr>
          <p:cNvSpPr>
            <a:spLocks noGrp="1"/>
          </p:cNvSpPr>
          <p:nvPr>
            <p:ph idx="1"/>
          </p:nvPr>
        </p:nvSpPr>
        <p:spPr>
          <a:xfrm>
            <a:off x="4452079" y="119921"/>
            <a:ext cx="7570031" cy="6509479"/>
          </a:xfrm>
        </p:spPr>
        <p:txBody>
          <a:bodyPr>
            <a:normAutofit fontScale="77500" lnSpcReduction="20000"/>
          </a:bodyPr>
          <a:lstStyle/>
          <a:p>
            <a:pPr marL="0" indent="0">
              <a:buNone/>
            </a:pPr>
            <a:r>
              <a:rPr lang="es-ES" sz="2100" dirty="0"/>
              <a:t>8. Gramática. ¿Qué diferencias encuentras en estas frases?</a:t>
            </a:r>
          </a:p>
          <a:p>
            <a:pPr marL="0" indent="0">
              <a:buNone/>
            </a:pPr>
            <a:r>
              <a:rPr lang="es-ES" sz="2100" dirty="0"/>
              <a:t>     a. no se sentía preparada                    </a:t>
            </a:r>
          </a:p>
          <a:p>
            <a:pPr marL="0" indent="0">
              <a:buNone/>
            </a:pPr>
            <a:r>
              <a:rPr lang="es-ES" sz="2100" dirty="0"/>
              <a:t>     b. no sentía que estuviera preparada </a:t>
            </a:r>
          </a:p>
          <a:p>
            <a:pPr marL="0" indent="0">
              <a:buNone/>
            </a:pPr>
            <a:r>
              <a:rPr lang="es-ES" sz="2100" dirty="0"/>
              <a:t>     ¿qué matiz aporta el SE en la frase a? ¿te parece más valorativo o es más directo y </a:t>
            </a:r>
          </a:p>
          <a:p>
            <a:pPr marL="0" indent="0">
              <a:buNone/>
            </a:pPr>
            <a:r>
              <a:rPr lang="es-ES" sz="2100" dirty="0"/>
              <a:t>       emocional?</a:t>
            </a:r>
          </a:p>
          <a:p>
            <a:pPr marL="0" indent="0">
              <a:buNone/>
            </a:pPr>
            <a:r>
              <a:rPr lang="es-ES" sz="2100" dirty="0"/>
              <a:t>     c. Se vio al descubierto su hermosura  </a:t>
            </a:r>
          </a:p>
          <a:p>
            <a:pPr marL="0" indent="0">
              <a:buNone/>
            </a:pPr>
            <a:r>
              <a:rPr lang="es-ES" sz="2100" dirty="0"/>
              <a:t>     d. Los pastores vieron su hermosura                      </a:t>
            </a:r>
          </a:p>
          <a:p>
            <a:pPr marL="0" indent="0">
              <a:buNone/>
            </a:pPr>
            <a:r>
              <a:rPr lang="es-ES" sz="2100" dirty="0"/>
              <a:t>     ¿ Cuál te parece más literaria y cuál más directa? </a:t>
            </a:r>
          </a:p>
          <a:p>
            <a:pPr marL="0" indent="0">
              <a:buNone/>
            </a:pPr>
            <a:r>
              <a:rPr lang="es-ES" sz="2100" dirty="0"/>
              <a:t>     e. las noches se llenan con amorosas canciones.</a:t>
            </a:r>
          </a:p>
          <a:p>
            <a:pPr marL="0" indent="0">
              <a:buNone/>
            </a:pPr>
            <a:r>
              <a:rPr lang="es-ES" sz="2100" dirty="0"/>
              <a:t>     f. los pastores llenan las noches con amorosas canciones</a:t>
            </a:r>
          </a:p>
          <a:p>
            <a:pPr marL="0" indent="0">
              <a:buNone/>
            </a:pPr>
            <a:r>
              <a:rPr lang="es-ES" sz="2100" dirty="0"/>
              <a:t>     ¿Cuál te parece más descriptiva y cuál más poética? </a:t>
            </a:r>
          </a:p>
          <a:p>
            <a:pPr marL="0" indent="0">
              <a:buNone/>
            </a:pPr>
            <a:endParaRPr lang="es-ES" sz="2100" dirty="0"/>
          </a:p>
          <a:p>
            <a:pPr marL="0" indent="0">
              <a:buNone/>
            </a:pPr>
            <a:r>
              <a:rPr lang="es-ES" sz="2100" dirty="0"/>
              <a:t>9. Escrita. Reescribe las siguientes frases sin cambiar su significado.</a:t>
            </a:r>
          </a:p>
          <a:p>
            <a:pPr marL="0" lvl="0" indent="0">
              <a:buNone/>
            </a:pPr>
            <a:r>
              <a:rPr lang="es-ES" sz="2100" dirty="0"/>
              <a:t>     1. Marcela no quería casarse porque consideraba que todavía era demasiado joven.</a:t>
            </a:r>
          </a:p>
          <a:p>
            <a:pPr marL="0" indent="0">
              <a:buNone/>
            </a:pPr>
            <a:r>
              <a:rPr lang="es-ES" sz="2100" dirty="0"/>
              <a:t>      → </a:t>
            </a:r>
            <a:r>
              <a:rPr lang="es-ES" sz="2100" b="1" dirty="0"/>
              <a:t>Al considerarse...</a:t>
            </a:r>
            <a:endParaRPr lang="es-ES" sz="2100" dirty="0"/>
          </a:p>
          <a:p>
            <a:pPr marL="0" lvl="0" indent="0">
              <a:buNone/>
            </a:pPr>
            <a:r>
              <a:rPr lang="es-ES" sz="2100" dirty="0"/>
              <a:t>     2. Aunque vivía de una manera libre, mantenía una conducta intachable.</a:t>
            </a:r>
          </a:p>
          <a:p>
            <a:pPr marL="0" indent="0">
              <a:buNone/>
            </a:pPr>
            <a:r>
              <a:rPr lang="es-ES" sz="2100" dirty="0"/>
              <a:t>      → </a:t>
            </a:r>
            <a:r>
              <a:rPr lang="es-ES" sz="2100" b="1" dirty="0"/>
              <a:t>Pese a...</a:t>
            </a:r>
            <a:endParaRPr lang="es-ES" sz="2100" dirty="0"/>
          </a:p>
          <a:p>
            <a:pPr marL="0" lvl="0" indent="0">
              <a:buNone/>
            </a:pPr>
            <a:r>
              <a:rPr lang="es-ES" sz="2100" dirty="0"/>
              <a:t>     3. Muchos hombres se desesperaban porque Marcela rechazaba sus propuestas.</a:t>
            </a:r>
          </a:p>
          <a:p>
            <a:pPr marL="0" indent="0">
              <a:buNone/>
            </a:pPr>
            <a:r>
              <a:rPr lang="es-ES" sz="2100" dirty="0"/>
              <a:t>      → </a:t>
            </a:r>
            <a:r>
              <a:rPr lang="es-ES" sz="2100" b="1" dirty="0"/>
              <a:t>El rechazo de Marcela...</a:t>
            </a:r>
            <a:endParaRPr lang="es-ES" sz="2100" dirty="0"/>
          </a:p>
          <a:p>
            <a:pPr marL="0" lvl="0" indent="0">
              <a:buNone/>
            </a:pPr>
            <a:r>
              <a:rPr lang="es-ES" sz="2100" dirty="0"/>
              <a:t>     4. Marcela rechazaba a cualquier hombre que le declarara su amor.</a:t>
            </a:r>
          </a:p>
          <a:p>
            <a:pPr marL="0" indent="0">
              <a:buNone/>
            </a:pPr>
            <a:r>
              <a:rPr lang="es-ES" sz="2100" dirty="0"/>
              <a:t>      → </a:t>
            </a:r>
            <a:r>
              <a:rPr lang="es-ES" sz="2100" b="1" dirty="0"/>
              <a:t>No había...</a:t>
            </a:r>
            <a:endParaRPr lang="es-ES" sz="2100" dirty="0"/>
          </a:p>
          <a:p>
            <a:pPr marL="0" indent="0">
              <a:buNone/>
            </a:pPr>
            <a:endParaRPr lang="es-ES" sz="500" dirty="0"/>
          </a:p>
        </p:txBody>
      </p:sp>
    </p:spTree>
    <p:extLst>
      <p:ext uri="{BB962C8B-B14F-4D97-AF65-F5344CB8AC3E}">
        <p14:creationId xmlns:p14="http://schemas.microsoft.com/office/powerpoint/2010/main" val="13378520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E0986D31-EA39-F96E-7754-E7860C083E22}"/>
              </a:ext>
            </a:extLst>
          </p:cNvPr>
          <p:cNvPicPr>
            <a:picLocks noChangeAspect="1"/>
          </p:cNvPicPr>
          <p:nvPr/>
        </p:nvPicPr>
        <p:blipFill>
          <a:blip r:embed="rId2"/>
          <a:srcRect l="10019" r="26879" b="-1"/>
          <a:stretch>
            <a:fillRect/>
          </a:stretch>
        </p:blipFill>
        <p:spPr>
          <a:xfrm>
            <a:off x="21" y="10"/>
            <a:ext cx="5682242"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Marcador de contenido 2">
            <a:extLst>
              <a:ext uri="{FF2B5EF4-FFF2-40B4-BE49-F238E27FC236}">
                <a16:creationId xmlns:a16="http://schemas.microsoft.com/office/drawing/2014/main" id="{E350E2BE-4808-F323-1D7E-9AF14A198770}"/>
              </a:ext>
            </a:extLst>
          </p:cNvPr>
          <p:cNvSpPr>
            <a:spLocks noGrp="1"/>
          </p:cNvSpPr>
          <p:nvPr>
            <p:ph idx="1"/>
          </p:nvPr>
        </p:nvSpPr>
        <p:spPr>
          <a:xfrm>
            <a:off x="5877333" y="320040"/>
            <a:ext cx="6116548" cy="5856923"/>
          </a:xfrm>
        </p:spPr>
        <p:txBody>
          <a:bodyPr>
            <a:normAutofit/>
          </a:bodyPr>
          <a:lstStyle/>
          <a:p>
            <a:pPr marL="0" indent="0">
              <a:buNone/>
            </a:pPr>
            <a:r>
              <a:rPr lang="es-ES" sz="1800" dirty="0"/>
              <a:t>10. Tarea final. Oral. Formad grupos de 4 personas para un debate a cuatro. Cada persona debe defender uno de estos puntos de vista, aportando argumentos basados en el texto y en su propia opinión. Al final del debate, cada grupo debe llegar a una conclusión conjunta y compartirla con el resto de la clase.</a:t>
            </a:r>
          </a:p>
          <a:p>
            <a:pPr marL="0" indent="0">
              <a:buNone/>
            </a:pPr>
            <a:r>
              <a:rPr lang="es-ES" sz="1800" dirty="0"/>
              <a:t> a. El narrador (el cabrero): defiende la inocencia y la honestidad de Marcela.</a:t>
            </a:r>
          </a:p>
          <a:p>
            <a:pPr marL="0" indent="0">
              <a:buNone/>
            </a:pPr>
            <a:r>
              <a:rPr lang="es-ES" sz="1800" dirty="0"/>
              <a:t> b. Un pretendiente desengañado: acusa a Marcela de cruel e insensible.</a:t>
            </a:r>
          </a:p>
          <a:p>
            <a:pPr marL="0" indent="0">
              <a:buNone/>
            </a:pPr>
            <a:r>
              <a:rPr lang="es-ES" sz="1800" dirty="0"/>
              <a:t> c. El tío de Marcela: explica por qué respeta la decisión de su sobrina.</a:t>
            </a:r>
          </a:p>
          <a:p>
            <a:pPr marL="0" indent="0">
              <a:buNone/>
            </a:pPr>
            <a:r>
              <a:rPr lang="es-ES" sz="1800" dirty="0"/>
              <a:t> d. Un observador neutral (Don Quijote o Sancho): intenta encontrar un punto intermedio entre las posturas anteriores.</a:t>
            </a:r>
          </a:p>
          <a:p>
            <a:pPr marL="0" indent="0">
              <a:buNone/>
            </a:pPr>
            <a:endParaRPr lang="es-ES" sz="1800" dirty="0"/>
          </a:p>
          <a:p>
            <a:pPr marL="0" indent="0">
              <a:buNone/>
            </a:pPr>
            <a:endParaRPr lang="es-ES" sz="1400" dirty="0"/>
          </a:p>
        </p:txBody>
      </p:sp>
    </p:spTree>
    <p:extLst>
      <p:ext uri="{BB962C8B-B14F-4D97-AF65-F5344CB8AC3E}">
        <p14:creationId xmlns:p14="http://schemas.microsoft.com/office/powerpoint/2010/main" val="39544266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0EB215C-7839-4CEA-AA02-B8F7755F9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91011C6D-05BE-4D99-8C11-A0E478B129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0915134" cy="2251389"/>
          </a:xfrm>
          <a:custGeom>
            <a:avLst/>
            <a:gdLst>
              <a:gd name="connsiteX0" fmla="*/ 0 w 10915134"/>
              <a:gd name="connsiteY0" fmla="*/ 0 h 2251389"/>
              <a:gd name="connsiteX1" fmla="*/ 10915134 w 10915134"/>
              <a:gd name="connsiteY1" fmla="*/ 0 h 2251389"/>
              <a:gd name="connsiteX2" fmla="*/ 10882980 w 10915134"/>
              <a:gd name="connsiteY2" fmla="*/ 49990 h 2251389"/>
              <a:gd name="connsiteX3" fmla="*/ 10834795 w 10915134"/>
              <a:gd name="connsiteY3" fmla="*/ 110024 h 2251389"/>
              <a:gd name="connsiteX4" fmla="*/ 10738392 w 10915134"/>
              <a:gd name="connsiteY4" fmla="*/ 165813 h 2251389"/>
              <a:gd name="connsiteX5" fmla="*/ 10633692 w 10915134"/>
              <a:gd name="connsiteY5" fmla="*/ 209264 h 2251389"/>
              <a:gd name="connsiteX6" fmla="*/ 10586800 w 10915134"/>
              <a:gd name="connsiteY6" fmla="*/ 239716 h 2251389"/>
              <a:gd name="connsiteX7" fmla="*/ 10501658 w 10915134"/>
              <a:gd name="connsiteY7" fmla="*/ 307174 h 2251389"/>
              <a:gd name="connsiteX8" fmla="*/ 10404067 w 10915134"/>
              <a:gd name="connsiteY8" fmla="*/ 412395 h 2251389"/>
              <a:gd name="connsiteX9" fmla="*/ 10380953 w 10915134"/>
              <a:gd name="connsiteY9" fmla="*/ 472334 h 2251389"/>
              <a:gd name="connsiteX10" fmla="*/ 10341416 w 10915134"/>
              <a:gd name="connsiteY10" fmla="*/ 504774 h 2251389"/>
              <a:gd name="connsiteX11" fmla="*/ 10326329 w 10915134"/>
              <a:gd name="connsiteY11" fmla="*/ 523459 h 2251389"/>
              <a:gd name="connsiteX12" fmla="*/ 10298289 w 10915134"/>
              <a:gd name="connsiteY12" fmla="*/ 532173 h 2251389"/>
              <a:gd name="connsiteX13" fmla="*/ 10243127 w 10915134"/>
              <a:gd name="connsiteY13" fmla="*/ 540715 h 2251389"/>
              <a:gd name="connsiteX14" fmla="*/ 10141243 w 10915134"/>
              <a:gd name="connsiteY14" fmla="*/ 592343 h 2251389"/>
              <a:gd name="connsiteX15" fmla="*/ 9940352 w 10915134"/>
              <a:gd name="connsiteY15" fmla="*/ 631518 h 2251389"/>
              <a:gd name="connsiteX16" fmla="*/ 9836226 w 10915134"/>
              <a:gd name="connsiteY16" fmla="*/ 660496 h 2251389"/>
              <a:gd name="connsiteX17" fmla="*/ 9686899 w 10915134"/>
              <a:gd name="connsiteY17" fmla="*/ 683782 h 2251389"/>
              <a:gd name="connsiteX18" fmla="*/ 9578209 w 10915134"/>
              <a:gd name="connsiteY18" fmla="*/ 709781 h 2251389"/>
              <a:gd name="connsiteX19" fmla="*/ 9437298 w 10915134"/>
              <a:gd name="connsiteY19" fmla="*/ 757337 h 2251389"/>
              <a:gd name="connsiteX20" fmla="*/ 9435498 w 10915134"/>
              <a:gd name="connsiteY20" fmla="*/ 759689 h 2251389"/>
              <a:gd name="connsiteX21" fmla="*/ 9413910 w 10915134"/>
              <a:gd name="connsiteY21" fmla="*/ 764531 h 2251389"/>
              <a:gd name="connsiteX22" fmla="*/ 9361370 w 10915134"/>
              <a:gd name="connsiteY22" fmla="*/ 760593 h 2251389"/>
              <a:gd name="connsiteX23" fmla="*/ 9356626 w 10915134"/>
              <a:gd name="connsiteY23" fmla="*/ 764594 h 2251389"/>
              <a:gd name="connsiteX24" fmla="*/ 9311281 w 10915134"/>
              <a:gd name="connsiteY24" fmla="*/ 769260 h 2251389"/>
              <a:gd name="connsiteX25" fmla="*/ 9311173 w 10915134"/>
              <a:gd name="connsiteY25" fmla="*/ 771337 h 2251389"/>
              <a:gd name="connsiteX26" fmla="*/ 9300658 w 10915134"/>
              <a:gd name="connsiteY26" fmla="*/ 781452 h 2251389"/>
              <a:gd name="connsiteX27" fmla="*/ 9279376 w 10915134"/>
              <a:gd name="connsiteY27" fmla="*/ 796188 h 2251389"/>
              <a:gd name="connsiteX28" fmla="*/ 9189502 w 10915134"/>
              <a:gd name="connsiteY28" fmla="*/ 860175 h 2251389"/>
              <a:gd name="connsiteX29" fmla="*/ 9180260 w 10915134"/>
              <a:gd name="connsiteY29" fmla="*/ 862300 h 2251389"/>
              <a:gd name="connsiteX30" fmla="*/ 9180186 w 10915134"/>
              <a:gd name="connsiteY30" fmla="*/ 862799 h 2251389"/>
              <a:gd name="connsiteX31" fmla="*/ 9170652 w 10915134"/>
              <a:gd name="connsiteY31" fmla="*/ 865945 h 2251389"/>
              <a:gd name="connsiteX32" fmla="*/ 9145484 w 10915134"/>
              <a:gd name="connsiteY32" fmla="*/ 870300 h 2251389"/>
              <a:gd name="connsiteX33" fmla="*/ 9140031 w 10915134"/>
              <a:gd name="connsiteY33" fmla="*/ 874741 h 2251389"/>
              <a:gd name="connsiteX34" fmla="*/ 9138892 w 10915134"/>
              <a:gd name="connsiteY34" fmla="*/ 880860 h 2251389"/>
              <a:gd name="connsiteX35" fmla="*/ 9107257 w 10915134"/>
              <a:gd name="connsiteY35" fmla="*/ 903704 h 2251389"/>
              <a:gd name="connsiteX36" fmla="*/ 9034880 w 10915134"/>
              <a:gd name="connsiteY36" fmla="*/ 948837 h 2251389"/>
              <a:gd name="connsiteX37" fmla="*/ 8950600 w 10915134"/>
              <a:gd name="connsiteY37" fmla="*/ 994853 h 2251389"/>
              <a:gd name="connsiteX38" fmla="*/ 8753014 w 10915134"/>
              <a:gd name="connsiteY38" fmla="*/ 1118658 h 2251389"/>
              <a:gd name="connsiteX39" fmla="*/ 8581094 w 10915134"/>
              <a:gd name="connsiteY39" fmla="*/ 1153261 h 2251389"/>
              <a:gd name="connsiteX40" fmla="*/ 8498175 w 10915134"/>
              <a:gd name="connsiteY40" fmla="*/ 1187969 h 2251389"/>
              <a:gd name="connsiteX41" fmla="*/ 8448788 w 10915134"/>
              <a:gd name="connsiteY41" fmla="*/ 1206463 h 2251389"/>
              <a:gd name="connsiteX42" fmla="*/ 8367996 w 10915134"/>
              <a:gd name="connsiteY42" fmla="*/ 1232783 h 2251389"/>
              <a:gd name="connsiteX43" fmla="*/ 8367423 w 10915134"/>
              <a:gd name="connsiteY43" fmla="*/ 1238278 h 2251389"/>
              <a:gd name="connsiteX44" fmla="*/ 8359640 w 10915134"/>
              <a:gd name="connsiteY44" fmla="*/ 1246782 h 2251389"/>
              <a:gd name="connsiteX45" fmla="*/ 8346100 w 10915134"/>
              <a:gd name="connsiteY45" fmla="*/ 1266142 h 2251389"/>
              <a:gd name="connsiteX46" fmla="*/ 8318833 w 10915134"/>
              <a:gd name="connsiteY46" fmla="*/ 1292714 h 2251389"/>
              <a:gd name="connsiteX47" fmla="*/ 8317719 w 10915134"/>
              <a:gd name="connsiteY47" fmla="*/ 1291904 h 2251389"/>
              <a:gd name="connsiteX48" fmla="*/ 8307730 w 10915134"/>
              <a:gd name="connsiteY48" fmla="*/ 1293984 h 2251389"/>
              <a:gd name="connsiteX49" fmla="*/ 8240756 w 10915134"/>
              <a:gd name="connsiteY49" fmla="*/ 1301537 h 2251389"/>
              <a:gd name="connsiteX50" fmla="*/ 8216639 w 10915134"/>
              <a:gd name="connsiteY50" fmla="*/ 1327887 h 2251389"/>
              <a:gd name="connsiteX51" fmla="*/ 8211337 w 10915134"/>
              <a:gd name="connsiteY51" fmla="*/ 1332570 h 2251389"/>
              <a:gd name="connsiteX52" fmla="*/ 8211048 w 10915134"/>
              <a:gd name="connsiteY52" fmla="*/ 1332403 h 2251389"/>
              <a:gd name="connsiteX53" fmla="*/ 8205085 w 10915134"/>
              <a:gd name="connsiteY53" fmla="*/ 1336831 h 2251389"/>
              <a:gd name="connsiteX54" fmla="*/ 8137554 w 10915134"/>
              <a:gd name="connsiteY54" fmla="*/ 1342145 h 2251389"/>
              <a:gd name="connsiteX55" fmla="*/ 8054564 w 10915134"/>
              <a:gd name="connsiteY55" fmla="*/ 1367911 h 2251389"/>
              <a:gd name="connsiteX56" fmla="*/ 7973237 w 10915134"/>
              <a:gd name="connsiteY56" fmla="*/ 1397544 h 2251389"/>
              <a:gd name="connsiteX57" fmla="*/ 7944198 w 10915134"/>
              <a:gd name="connsiteY57" fmla="*/ 1410276 h 2251389"/>
              <a:gd name="connsiteX58" fmla="*/ 7890643 w 10915134"/>
              <a:gd name="connsiteY58" fmla="*/ 1424144 h 2251389"/>
              <a:gd name="connsiteX59" fmla="*/ 7864997 w 10915134"/>
              <a:gd name="connsiteY59" fmla="*/ 1425023 h 2251389"/>
              <a:gd name="connsiteX60" fmla="*/ 7864067 w 10915134"/>
              <a:gd name="connsiteY60" fmla="*/ 1426002 h 2251389"/>
              <a:gd name="connsiteX61" fmla="*/ 7861153 w 10915134"/>
              <a:gd name="connsiteY61" fmla="*/ 1423038 h 2251389"/>
              <a:gd name="connsiteX62" fmla="*/ 7844586 w 10915134"/>
              <a:gd name="connsiteY62" fmla="*/ 1429169 h 2251389"/>
              <a:gd name="connsiteX63" fmla="*/ 7840350 w 10915134"/>
              <a:gd name="connsiteY63" fmla="*/ 1432451 h 2251389"/>
              <a:gd name="connsiteX64" fmla="*/ 7833722 w 10915134"/>
              <a:gd name="connsiteY64" fmla="*/ 1435148 h 2251389"/>
              <a:gd name="connsiteX65" fmla="*/ 7833492 w 10915134"/>
              <a:gd name="connsiteY65" fmla="*/ 1434901 h 2251389"/>
              <a:gd name="connsiteX66" fmla="*/ 7827413 w 10915134"/>
              <a:gd name="connsiteY66" fmla="*/ 1438043 h 2251389"/>
              <a:gd name="connsiteX67" fmla="*/ 7798463 w 10915134"/>
              <a:gd name="connsiteY67" fmla="*/ 1457407 h 2251389"/>
              <a:gd name="connsiteX68" fmla="*/ 7759015 w 10915134"/>
              <a:gd name="connsiteY68" fmla="*/ 1458666 h 2251389"/>
              <a:gd name="connsiteX69" fmla="*/ 7752684 w 10915134"/>
              <a:gd name="connsiteY69" fmla="*/ 1444792 h 2251389"/>
              <a:gd name="connsiteX70" fmla="*/ 7747867 w 10915134"/>
              <a:gd name="connsiteY70" fmla="*/ 1447976 h 2251389"/>
              <a:gd name="connsiteX71" fmla="*/ 7738750 w 10915134"/>
              <a:gd name="connsiteY71" fmla="*/ 1456574 h 2251389"/>
              <a:gd name="connsiteX72" fmla="*/ 7735619 w 10915134"/>
              <a:gd name="connsiteY72" fmla="*/ 1456320 h 2251389"/>
              <a:gd name="connsiteX73" fmla="*/ 7705072 w 10915134"/>
              <a:gd name="connsiteY73" fmla="*/ 1465768 h 2251389"/>
              <a:gd name="connsiteX74" fmla="*/ 7696073 w 10915134"/>
              <a:gd name="connsiteY74" fmla="*/ 1462212 h 2251389"/>
              <a:gd name="connsiteX75" fmla="*/ 7692096 w 10915134"/>
              <a:gd name="connsiteY75" fmla="*/ 1462163 h 2251389"/>
              <a:gd name="connsiteX76" fmla="*/ 7674689 w 10915134"/>
              <a:gd name="connsiteY76" fmla="*/ 1477613 h 2251389"/>
              <a:gd name="connsiteX77" fmla="*/ 7665348 w 10915134"/>
              <a:gd name="connsiteY77" fmla="*/ 1483862 h 2251389"/>
              <a:gd name="connsiteX78" fmla="*/ 7606276 w 10915134"/>
              <a:gd name="connsiteY78" fmla="*/ 1538521 h 2251389"/>
              <a:gd name="connsiteX79" fmla="*/ 7504695 w 10915134"/>
              <a:gd name="connsiteY79" fmla="*/ 1566686 h 2251389"/>
              <a:gd name="connsiteX80" fmla="*/ 7401270 w 10915134"/>
              <a:gd name="connsiteY80" fmla="*/ 1597361 h 2251389"/>
              <a:gd name="connsiteX81" fmla="*/ 7320321 w 10915134"/>
              <a:gd name="connsiteY81" fmla="*/ 1619535 h 2251389"/>
              <a:gd name="connsiteX82" fmla="*/ 7149526 w 10915134"/>
              <a:gd name="connsiteY82" fmla="*/ 1743630 h 2251389"/>
              <a:gd name="connsiteX83" fmla="*/ 7105391 w 10915134"/>
              <a:gd name="connsiteY83" fmla="*/ 1752328 h 2251389"/>
              <a:gd name="connsiteX84" fmla="*/ 7071654 w 10915134"/>
              <a:gd name="connsiteY84" fmla="*/ 1785091 h 2251389"/>
              <a:gd name="connsiteX85" fmla="*/ 7054359 w 10915134"/>
              <a:gd name="connsiteY85" fmla="*/ 1782439 h 2251389"/>
              <a:gd name="connsiteX86" fmla="*/ 7051319 w 10915134"/>
              <a:gd name="connsiteY86" fmla="*/ 1781706 h 2251389"/>
              <a:gd name="connsiteX87" fmla="*/ 7040377 w 10915134"/>
              <a:gd name="connsiteY87" fmla="*/ 1784767 h 2251389"/>
              <a:gd name="connsiteX88" fmla="*/ 7035771 w 10915134"/>
              <a:gd name="connsiteY88" fmla="*/ 1778137 h 2251389"/>
              <a:gd name="connsiteX89" fmla="*/ 7018208 w 10915134"/>
              <a:gd name="connsiteY89" fmla="*/ 1777373 h 2251389"/>
              <a:gd name="connsiteX90" fmla="*/ 6998493 w 10915134"/>
              <a:gd name="connsiteY90" fmla="*/ 1785098 h 2251389"/>
              <a:gd name="connsiteX91" fmla="*/ 6928288 w 10915134"/>
              <a:gd name="connsiteY91" fmla="*/ 1811732 h 2251389"/>
              <a:gd name="connsiteX92" fmla="*/ 6917773 w 10915134"/>
              <a:gd name="connsiteY92" fmla="*/ 1820666 h 2251389"/>
              <a:gd name="connsiteX93" fmla="*/ 6881789 w 10915134"/>
              <a:gd name="connsiteY93" fmla="*/ 1828309 h 2251389"/>
              <a:gd name="connsiteX94" fmla="*/ 6879926 w 10915134"/>
              <a:gd name="connsiteY94" fmla="*/ 1830591 h 2251389"/>
              <a:gd name="connsiteX95" fmla="*/ 6845508 w 10915134"/>
              <a:gd name="connsiteY95" fmla="*/ 1841035 h 2251389"/>
              <a:gd name="connsiteX96" fmla="*/ 6786683 w 10915134"/>
              <a:gd name="connsiteY96" fmla="*/ 1868367 h 2251389"/>
              <a:gd name="connsiteX97" fmla="*/ 6773874 w 10915134"/>
              <a:gd name="connsiteY97" fmla="*/ 1863267 h 2251389"/>
              <a:gd name="connsiteX98" fmla="*/ 6771241 w 10915134"/>
              <a:gd name="connsiteY98" fmla="*/ 1859449 h 2251389"/>
              <a:gd name="connsiteX99" fmla="*/ 6755065 w 10915134"/>
              <a:gd name="connsiteY99" fmla="*/ 1866822 h 2251389"/>
              <a:gd name="connsiteX100" fmla="*/ 6740854 w 10915134"/>
              <a:gd name="connsiteY100" fmla="*/ 1865352 h 2251389"/>
              <a:gd name="connsiteX101" fmla="*/ 6730997 w 10915134"/>
              <a:gd name="connsiteY101" fmla="*/ 1874155 h 2251389"/>
              <a:gd name="connsiteX102" fmla="*/ 6714212 w 10915134"/>
              <a:gd name="connsiteY102" fmla="*/ 1876293 h 2251389"/>
              <a:gd name="connsiteX103" fmla="*/ 6693130 w 10915134"/>
              <a:gd name="connsiteY103" fmla="*/ 1876808 h 2251389"/>
              <a:gd name="connsiteX104" fmla="*/ 6674405 w 10915134"/>
              <a:gd name="connsiteY104" fmla="*/ 1873459 h 2251389"/>
              <a:gd name="connsiteX105" fmla="*/ 6647714 w 10915134"/>
              <a:gd name="connsiteY105" fmla="*/ 1878941 h 2251389"/>
              <a:gd name="connsiteX106" fmla="*/ 6586613 w 10915134"/>
              <a:gd name="connsiteY106" fmla="*/ 1887053 h 2251389"/>
              <a:gd name="connsiteX107" fmla="*/ 6540424 w 10915134"/>
              <a:gd name="connsiteY107" fmla="*/ 1893269 h 2251389"/>
              <a:gd name="connsiteX108" fmla="*/ 6460034 w 10915134"/>
              <a:gd name="connsiteY108" fmla="*/ 1911286 h 2251389"/>
              <a:gd name="connsiteX109" fmla="*/ 6445449 w 10915134"/>
              <a:gd name="connsiteY109" fmla="*/ 1926499 h 2251389"/>
              <a:gd name="connsiteX110" fmla="*/ 6407092 w 10915134"/>
              <a:gd name="connsiteY110" fmla="*/ 1921993 h 2251389"/>
              <a:gd name="connsiteX111" fmla="*/ 6396332 w 10915134"/>
              <a:gd name="connsiteY111" fmla="*/ 1907025 h 2251389"/>
              <a:gd name="connsiteX112" fmla="*/ 6347048 w 10915134"/>
              <a:gd name="connsiteY112" fmla="*/ 1912130 h 2251389"/>
              <a:gd name="connsiteX113" fmla="*/ 6302270 w 10915134"/>
              <a:gd name="connsiteY113" fmla="*/ 1933613 h 2251389"/>
              <a:gd name="connsiteX114" fmla="*/ 6243078 w 10915134"/>
              <a:gd name="connsiteY114" fmla="*/ 1945644 h 2251389"/>
              <a:gd name="connsiteX115" fmla="*/ 6207738 w 10915134"/>
              <a:gd name="connsiteY115" fmla="*/ 1953011 h 2251389"/>
              <a:gd name="connsiteX116" fmla="*/ 6108781 w 10915134"/>
              <a:gd name="connsiteY116" fmla="*/ 1959474 h 2251389"/>
              <a:gd name="connsiteX117" fmla="*/ 6103698 w 10915134"/>
              <a:gd name="connsiteY117" fmla="*/ 1959304 h 2251389"/>
              <a:gd name="connsiteX118" fmla="*/ 6087017 w 10915134"/>
              <a:gd name="connsiteY118" fmla="*/ 1969078 h 2251389"/>
              <a:gd name="connsiteX119" fmla="*/ 6086313 w 10915134"/>
              <a:gd name="connsiteY119" fmla="*/ 1971580 h 2251389"/>
              <a:gd name="connsiteX120" fmla="*/ 6024291 w 10915134"/>
              <a:gd name="connsiteY120" fmla="*/ 1966761 h 2251389"/>
              <a:gd name="connsiteX121" fmla="*/ 6016853 w 10915134"/>
              <a:gd name="connsiteY121" fmla="*/ 1970526 h 2251389"/>
              <a:gd name="connsiteX122" fmla="*/ 5975404 w 10915134"/>
              <a:gd name="connsiteY122" fmla="*/ 1961749 h 2251389"/>
              <a:gd name="connsiteX123" fmla="*/ 5954536 w 10915134"/>
              <a:gd name="connsiteY123" fmla="*/ 1960220 h 2251389"/>
              <a:gd name="connsiteX124" fmla="*/ 5917280 w 10915134"/>
              <a:gd name="connsiteY124" fmla="*/ 1954478 h 2251389"/>
              <a:gd name="connsiteX125" fmla="*/ 5914232 w 10915134"/>
              <a:gd name="connsiteY125" fmla="*/ 1956919 h 2251389"/>
              <a:gd name="connsiteX126" fmla="*/ 5906850 w 10915134"/>
              <a:gd name="connsiteY126" fmla="*/ 1954702 h 2251389"/>
              <a:gd name="connsiteX127" fmla="*/ 5901461 w 10915134"/>
              <a:gd name="connsiteY127" fmla="*/ 1957577 h 2251389"/>
              <a:gd name="connsiteX128" fmla="*/ 5895317 w 10915134"/>
              <a:gd name="connsiteY128" fmla="*/ 1956828 h 2251389"/>
              <a:gd name="connsiteX129" fmla="*/ 5831128 w 10915134"/>
              <a:gd name="connsiteY129" fmla="*/ 1968382 h 2251389"/>
              <a:gd name="connsiteX130" fmla="*/ 5817261 w 10915134"/>
              <a:gd name="connsiteY130" fmla="*/ 1966124 h 2251389"/>
              <a:gd name="connsiteX131" fmla="*/ 5806791 w 10915134"/>
              <a:gd name="connsiteY131" fmla="*/ 1974713 h 2251389"/>
              <a:gd name="connsiteX132" fmla="*/ 5762574 w 10915134"/>
              <a:gd name="connsiteY132" fmla="*/ 1976973 h 2251389"/>
              <a:gd name="connsiteX133" fmla="*/ 5747297 w 10915134"/>
              <a:gd name="connsiteY133" fmla="*/ 1970252 h 2251389"/>
              <a:gd name="connsiteX134" fmla="*/ 5733169 w 10915134"/>
              <a:gd name="connsiteY134" fmla="*/ 1965433 h 2251389"/>
              <a:gd name="connsiteX135" fmla="*/ 5731338 w 10915134"/>
              <a:gd name="connsiteY135" fmla="*/ 1965447 h 2251389"/>
              <a:gd name="connsiteX136" fmla="*/ 5712957 w 10915134"/>
              <a:gd name="connsiteY136" fmla="*/ 1965596 h 2251389"/>
              <a:gd name="connsiteX137" fmla="*/ 5678760 w 10915134"/>
              <a:gd name="connsiteY137" fmla="*/ 1965873 h 2251389"/>
              <a:gd name="connsiteX138" fmla="*/ 5612457 w 10915134"/>
              <a:gd name="connsiteY138" fmla="*/ 1972287 h 2251389"/>
              <a:gd name="connsiteX139" fmla="*/ 5462439 w 10915134"/>
              <a:gd name="connsiteY139" fmla="*/ 1941766 h 2251389"/>
              <a:gd name="connsiteX140" fmla="*/ 5249426 w 10915134"/>
              <a:gd name="connsiteY140" fmla="*/ 1957993 h 2251389"/>
              <a:gd name="connsiteX141" fmla="*/ 4795460 w 10915134"/>
              <a:gd name="connsiteY141" fmla="*/ 2018541 h 2251389"/>
              <a:gd name="connsiteX142" fmla="*/ 4698875 w 10915134"/>
              <a:gd name="connsiteY142" fmla="*/ 2031693 h 2251389"/>
              <a:gd name="connsiteX143" fmla="*/ 4635334 w 10915134"/>
              <a:gd name="connsiteY143" fmla="*/ 2035504 h 2251389"/>
              <a:gd name="connsiteX144" fmla="*/ 4529228 w 10915134"/>
              <a:gd name="connsiteY144" fmla="*/ 2076609 h 2251389"/>
              <a:gd name="connsiteX145" fmla="*/ 4408461 w 10915134"/>
              <a:gd name="connsiteY145" fmla="*/ 2090939 h 2251389"/>
              <a:gd name="connsiteX146" fmla="*/ 4254651 w 10915134"/>
              <a:gd name="connsiteY146" fmla="*/ 2101730 h 2251389"/>
              <a:gd name="connsiteX147" fmla="*/ 4213233 w 10915134"/>
              <a:gd name="connsiteY147" fmla="*/ 2120326 h 2251389"/>
              <a:gd name="connsiteX148" fmla="*/ 4153938 w 10915134"/>
              <a:gd name="connsiteY148" fmla="*/ 2137520 h 2251389"/>
              <a:gd name="connsiteX149" fmla="*/ 4050969 w 10915134"/>
              <a:gd name="connsiteY149" fmla="*/ 2177971 h 2251389"/>
              <a:gd name="connsiteX150" fmla="*/ 3933162 w 10915134"/>
              <a:gd name="connsiteY150" fmla="*/ 2199509 h 2251389"/>
              <a:gd name="connsiteX151" fmla="*/ 3797609 w 10915134"/>
              <a:gd name="connsiteY151" fmla="*/ 2185813 h 2251389"/>
              <a:gd name="connsiteX152" fmla="*/ 3723511 w 10915134"/>
              <a:gd name="connsiteY152" fmla="*/ 2185401 h 2251389"/>
              <a:gd name="connsiteX153" fmla="*/ 3478465 w 10915134"/>
              <a:gd name="connsiteY153" fmla="*/ 2181087 h 2251389"/>
              <a:gd name="connsiteX154" fmla="*/ 3308996 w 10915134"/>
              <a:gd name="connsiteY154" fmla="*/ 2177978 h 2251389"/>
              <a:gd name="connsiteX155" fmla="*/ 3260282 w 10915134"/>
              <a:gd name="connsiteY155" fmla="*/ 2194479 h 2251389"/>
              <a:gd name="connsiteX156" fmla="*/ 3178557 w 10915134"/>
              <a:gd name="connsiteY156" fmla="*/ 2221451 h 2251389"/>
              <a:gd name="connsiteX157" fmla="*/ 3097074 w 10915134"/>
              <a:gd name="connsiteY157" fmla="*/ 2229837 h 2251389"/>
              <a:gd name="connsiteX158" fmla="*/ 3029944 w 10915134"/>
              <a:gd name="connsiteY158" fmla="*/ 2248531 h 2251389"/>
              <a:gd name="connsiteX159" fmla="*/ 2964870 w 10915134"/>
              <a:gd name="connsiteY159" fmla="*/ 2251389 h 2251389"/>
              <a:gd name="connsiteX160" fmla="*/ 2931496 w 10915134"/>
              <a:gd name="connsiteY160" fmla="*/ 2243024 h 2251389"/>
              <a:gd name="connsiteX161" fmla="*/ 2892959 w 10915134"/>
              <a:gd name="connsiteY161" fmla="*/ 2233969 h 2251389"/>
              <a:gd name="connsiteX162" fmla="*/ 2839074 w 10915134"/>
              <a:gd name="connsiteY162" fmla="*/ 2225008 h 2251389"/>
              <a:gd name="connsiteX163" fmla="*/ 2693779 w 10915134"/>
              <a:gd name="connsiteY163" fmla="*/ 2231570 h 2251389"/>
              <a:gd name="connsiteX164" fmla="*/ 2523799 w 10915134"/>
              <a:gd name="connsiteY164" fmla="*/ 2236547 h 2251389"/>
              <a:gd name="connsiteX165" fmla="*/ 2340069 w 10915134"/>
              <a:gd name="connsiteY165" fmla="*/ 2220699 h 2251389"/>
              <a:gd name="connsiteX166" fmla="*/ 2076408 w 10915134"/>
              <a:gd name="connsiteY166" fmla="*/ 2194398 h 2251389"/>
              <a:gd name="connsiteX167" fmla="*/ 1983593 w 10915134"/>
              <a:gd name="connsiteY167" fmla="*/ 2219360 h 2251389"/>
              <a:gd name="connsiteX168" fmla="*/ 1853105 w 10915134"/>
              <a:gd name="connsiteY168" fmla="*/ 2214141 h 2251389"/>
              <a:gd name="connsiteX169" fmla="*/ 1748511 w 10915134"/>
              <a:gd name="connsiteY169" fmla="*/ 2178472 h 2251389"/>
              <a:gd name="connsiteX170" fmla="*/ 1633422 w 10915134"/>
              <a:gd name="connsiteY170" fmla="*/ 2143415 h 2251389"/>
              <a:gd name="connsiteX171" fmla="*/ 1558946 w 10915134"/>
              <a:gd name="connsiteY171" fmla="*/ 2128843 h 2251389"/>
              <a:gd name="connsiteX172" fmla="*/ 1385344 w 10915134"/>
              <a:gd name="connsiteY172" fmla="*/ 2124817 h 2251389"/>
              <a:gd name="connsiteX173" fmla="*/ 1227473 w 10915134"/>
              <a:gd name="connsiteY173" fmla="*/ 2113291 h 2251389"/>
              <a:gd name="connsiteX174" fmla="*/ 1088711 w 10915134"/>
              <a:gd name="connsiteY174" fmla="*/ 2097947 h 2251389"/>
              <a:gd name="connsiteX175" fmla="*/ 939259 w 10915134"/>
              <a:gd name="connsiteY175" fmla="*/ 2073411 h 2251389"/>
              <a:gd name="connsiteX176" fmla="*/ 914345 w 10915134"/>
              <a:gd name="connsiteY176" fmla="*/ 2063135 h 2251389"/>
              <a:gd name="connsiteX177" fmla="*/ 879393 w 10915134"/>
              <a:gd name="connsiteY177" fmla="*/ 2068419 h 2251389"/>
              <a:gd name="connsiteX178" fmla="*/ 739242 w 10915134"/>
              <a:gd name="connsiteY178" fmla="*/ 2091539 h 2251389"/>
              <a:gd name="connsiteX179" fmla="*/ 628509 w 10915134"/>
              <a:gd name="connsiteY179" fmla="*/ 2108134 h 2251389"/>
              <a:gd name="connsiteX180" fmla="*/ 508046 w 10915134"/>
              <a:gd name="connsiteY180" fmla="*/ 2109851 h 2251389"/>
              <a:gd name="connsiteX181" fmla="*/ 408793 w 10915134"/>
              <a:gd name="connsiteY181" fmla="*/ 2105335 h 2251389"/>
              <a:gd name="connsiteX182" fmla="*/ 259142 w 10915134"/>
              <a:gd name="connsiteY182" fmla="*/ 2115883 h 2251389"/>
              <a:gd name="connsiteX183" fmla="*/ 91266 w 10915134"/>
              <a:gd name="connsiteY183" fmla="*/ 2135533 h 2251389"/>
              <a:gd name="connsiteX184" fmla="*/ 12251 w 10915134"/>
              <a:gd name="connsiteY184" fmla="*/ 2121489 h 2251389"/>
              <a:gd name="connsiteX185" fmla="*/ 0 w 10915134"/>
              <a:gd name="connsiteY185" fmla="*/ 2122164 h 2251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0915134" h="2251389">
                <a:moveTo>
                  <a:pt x="0" y="0"/>
                </a:moveTo>
                <a:lnTo>
                  <a:pt x="10915134" y="0"/>
                </a:lnTo>
                <a:lnTo>
                  <a:pt x="10882980" y="49990"/>
                </a:lnTo>
                <a:cubicBezTo>
                  <a:pt x="10880871" y="52147"/>
                  <a:pt x="10836905" y="107867"/>
                  <a:pt x="10834795" y="110024"/>
                </a:cubicBezTo>
                <a:cubicBezTo>
                  <a:pt x="10820319" y="128194"/>
                  <a:pt x="10762503" y="175620"/>
                  <a:pt x="10738392" y="165813"/>
                </a:cubicBezTo>
                <a:cubicBezTo>
                  <a:pt x="10748670" y="186392"/>
                  <a:pt x="10638347" y="188684"/>
                  <a:pt x="10633692" y="209264"/>
                </a:cubicBezTo>
                <a:cubicBezTo>
                  <a:pt x="10631767" y="225908"/>
                  <a:pt x="10597419" y="233945"/>
                  <a:pt x="10586800" y="239716"/>
                </a:cubicBezTo>
                <a:cubicBezTo>
                  <a:pt x="10579628" y="256520"/>
                  <a:pt x="10520682" y="224915"/>
                  <a:pt x="10501658" y="307174"/>
                </a:cubicBezTo>
                <a:cubicBezTo>
                  <a:pt x="10447727" y="313339"/>
                  <a:pt x="10447126" y="425780"/>
                  <a:pt x="10404067" y="412395"/>
                </a:cubicBezTo>
                <a:cubicBezTo>
                  <a:pt x="10392937" y="413598"/>
                  <a:pt x="10388815" y="467371"/>
                  <a:pt x="10380953" y="472334"/>
                </a:cubicBezTo>
                <a:lnTo>
                  <a:pt x="10341416" y="504774"/>
                </a:lnTo>
                <a:lnTo>
                  <a:pt x="10326329" y="523459"/>
                </a:lnTo>
                <a:lnTo>
                  <a:pt x="10298289" y="532173"/>
                </a:lnTo>
                <a:cubicBezTo>
                  <a:pt x="10284422" y="535049"/>
                  <a:pt x="10265952" y="533199"/>
                  <a:pt x="10243127" y="540715"/>
                </a:cubicBezTo>
                <a:cubicBezTo>
                  <a:pt x="10203910" y="562831"/>
                  <a:pt x="10165274" y="534580"/>
                  <a:pt x="10141243" y="592343"/>
                </a:cubicBezTo>
                <a:cubicBezTo>
                  <a:pt x="10059374" y="598371"/>
                  <a:pt x="10021953" y="650378"/>
                  <a:pt x="9940352" y="631518"/>
                </a:cubicBezTo>
                <a:cubicBezTo>
                  <a:pt x="9959797" y="646419"/>
                  <a:pt x="9860152" y="623282"/>
                  <a:pt x="9836226" y="660496"/>
                </a:cubicBezTo>
                <a:cubicBezTo>
                  <a:pt x="9788121" y="672556"/>
                  <a:pt x="9760988" y="668531"/>
                  <a:pt x="9686899" y="683782"/>
                </a:cubicBezTo>
                <a:cubicBezTo>
                  <a:pt x="9623800" y="700369"/>
                  <a:pt x="9613948" y="700871"/>
                  <a:pt x="9578209" y="709781"/>
                </a:cubicBezTo>
                <a:lnTo>
                  <a:pt x="9437298" y="757337"/>
                </a:lnTo>
                <a:lnTo>
                  <a:pt x="9435498" y="759689"/>
                </a:lnTo>
                <a:cubicBezTo>
                  <a:pt x="9426240" y="765982"/>
                  <a:pt x="9419508" y="766527"/>
                  <a:pt x="9413910" y="764531"/>
                </a:cubicBezTo>
                <a:lnTo>
                  <a:pt x="9361370" y="760593"/>
                </a:lnTo>
                <a:lnTo>
                  <a:pt x="9356626" y="764594"/>
                </a:lnTo>
                <a:lnTo>
                  <a:pt x="9311281" y="769260"/>
                </a:lnTo>
                <a:cubicBezTo>
                  <a:pt x="9311245" y="769953"/>
                  <a:pt x="9311210" y="770644"/>
                  <a:pt x="9311173" y="771337"/>
                </a:cubicBezTo>
                <a:cubicBezTo>
                  <a:pt x="9309900" y="776105"/>
                  <a:pt x="9307010" y="779823"/>
                  <a:pt x="9300658" y="781452"/>
                </a:cubicBezTo>
                <a:cubicBezTo>
                  <a:pt x="9318003" y="808459"/>
                  <a:pt x="9299643" y="793767"/>
                  <a:pt x="9279376" y="796188"/>
                </a:cubicBezTo>
                <a:cubicBezTo>
                  <a:pt x="9260850" y="809309"/>
                  <a:pt x="9206021" y="849156"/>
                  <a:pt x="9189502" y="860175"/>
                </a:cubicBezTo>
                <a:lnTo>
                  <a:pt x="9180260" y="862300"/>
                </a:lnTo>
                <a:cubicBezTo>
                  <a:pt x="9180236" y="862466"/>
                  <a:pt x="9180211" y="862633"/>
                  <a:pt x="9180186" y="862799"/>
                </a:cubicBezTo>
                <a:cubicBezTo>
                  <a:pt x="9178407" y="864232"/>
                  <a:pt x="9175456" y="865295"/>
                  <a:pt x="9170652" y="865945"/>
                </a:cubicBezTo>
                <a:lnTo>
                  <a:pt x="9145484" y="870300"/>
                </a:lnTo>
                <a:lnTo>
                  <a:pt x="9140031" y="874741"/>
                </a:lnTo>
                <a:lnTo>
                  <a:pt x="9138892" y="880860"/>
                </a:lnTo>
                <a:lnTo>
                  <a:pt x="9107257" y="903704"/>
                </a:lnTo>
                <a:cubicBezTo>
                  <a:pt x="9091321" y="899193"/>
                  <a:pt x="9043942" y="941365"/>
                  <a:pt x="9034880" y="948837"/>
                </a:cubicBezTo>
                <a:lnTo>
                  <a:pt x="8950600" y="994853"/>
                </a:lnTo>
                <a:cubicBezTo>
                  <a:pt x="8865196" y="1081843"/>
                  <a:pt x="8818875" y="1077389"/>
                  <a:pt x="8753014" y="1118658"/>
                </a:cubicBezTo>
                <a:cubicBezTo>
                  <a:pt x="8692981" y="1124704"/>
                  <a:pt x="8636332" y="1128410"/>
                  <a:pt x="8581094" y="1153261"/>
                </a:cubicBezTo>
                <a:cubicBezTo>
                  <a:pt x="8538621" y="1164812"/>
                  <a:pt x="8511758" y="1169577"/>
                  <a:pt x="8498175" y="1187969"/>
                </a:cubicBezTo>
                <a:lnTo>
                  <a:pt x="8448788" y="1206463"/>
                </a:lnTo>
                <a:lnTo>
                  <a:pt x="8367996" y="1232783"/>
                </a:lnTo>
                <a:cubicBezTo>
                  <a:pt x="8367806" y="1234615"/>
                  <a:pt x="8367614" y="1236446"/>
                  <a:pt x="8367423" y="1238278"/>
                </a:cubicBezTo>
                <a:lnTo>
                  <a:pt x="8359640" y="1246782"/>
                </a:lnTo>
                <a:lnTo>
                  <a:pt x="8346100" y="1266142"/>
                </a:lnTo>
                <a:lnTo>
                  <a:pt x="8318833" y="1292714"/>
                </a:lnTo>
                <a:lnTo>
                  <a:pt x="8317719" y="1291904"/>
                </a:lnTo>
                <a:cubicBezTo>
                  <a:pt x="8314688" y="1290662"/>
                  <a:pt x="8311461" y="1290840"/>
                  <a:pt x="8307730" y="1293984"/>
                </a:cubicBezTo>
                <a:cubicBezTo>
                  <a:pt x="8294903" y="1295590"/>
                  <a:pt x="8255937" y="1295887"/>
                  <a:pt x="8240756" y="1301537"/>
                </a:cubicBezTo>
                <a:cubicBezTo>
                  <a:pt x="8233324" y="1310481"/>
                  <a:pt x="8225256" y="1319366"/>
                  <a:pt x="8216639" y="1327887"/>
                </a:cubicBezTo>
                <a:lnTo>
                  <a:pt x="8211337" y="1332570"/>
                </a:lnTo>
                <a:lnTo>
                  <a:pt x="8211048" y="1332403"/>
                </a:lnTo>
                <a:cubicBezTo>
                  <a:pt x="8209501" y="1332874"/>
                  <a:pt x="8207607" y="1334206"/>
                  <a:pt x="8205085" y="1336831"/>
                </a:cubicBezTo>
                <a:lnTo>
                  <a:pt x="8137554" y="1342145"/>
                </a:lnTo>
                <a:cubicBezTo>
                  <a:pt x="8105705" y="1354688"/>
                  <a:pt x="8080446" y="1339423"/>
                  <a:pt x="8054564" y="1367911"/>
                </a:cubicBezTo>
                <a:cubicBezTo>
                  <a:pt x="8024726" y="1379555"/>
                  <a:pt x="7996957" y="1380148"/>
                  <a:pt x="7973237" y="1397544"/>
                </a:cubicBezTo>
                <a:cubicBezTo>
                  <a:pt x="7961439" y="1393972"/>
                  <a:pt x="7951168" y="1394796"/>
                  <a:pt x="7944198" y="1410276"/>
                </a:cubicBezTo>
                <a:cubicBezTo>
                  <a:pt x="7915673" y="1417804"/>
                  <a:pt x="7905583" y="1403950"/>
                  <a:pt x="7890643" y="1424144"/>
                </a:cubicBezTo>
                <a:cubicBezTo>
                  <a:pt x="7869590" y="1403678"/>
                  <a:pt x="7870757" y="1414314"/>
                  <a:pt x="7864997" y="1425023"/>
                </a:cubicBezTo>
                <a:lnTo>
                  <a:pt x="7864067" y="1426002"/>
                </a:lnTo>
                <a:lnTo>
                  <a:pt x="7861153" y="1423038"/>
                </a:lnTo>
                <a:lnTo>
                  <a:pt x="7844586" y="1429169"/>
                </a:lnTo>
                <a:lnTo>
                  <a:pt x="7840350" y="1432451"/>
                </a:lnTo>
                <a:cubicBezTo>
                  <a:pt x="7837357" y="1434345"/>
                  <a:pt x="7835272" y="1435129"/>
                  <a:pt x="7833722" y="1435148"/>
                </a:cubicBezTo>
                <a:lnTo>
                  <a:pt x="7833492" y="1434901"/>
                </a:lnTo>
                <a:lnTo>
                  <a:pt x="7827413" y="1438043"/>
                </a:lnTo>
                <a:cubicBezTo>
                  <a:pt x="7817294" y="1444069"/>
                  <a:pt x="7807591" y="1450613"/>
                  <a:pt x="7798463" y="1457407"/>
                </a:cubicBezTo>
                <a:cubicBezTo>
                  <a:pt x="7789625" y="1446704"/>
                  <a:pt x="7769649" y="1464040"/>
                  <a:pt x="7759015" y="1458666"/>
                </a:cubicBezTo>
                <a:lnTo>
                  <a:pt x="7752684" y="1444792"/>
                </a:lnTo>
                <a:lnTo>
                  <a:pt x="7747867" y="1447976"/>
                </a:lnTo>
                <a:lnTo>
                  <a:pt x="7738750" y="1456574"/>
                </a:lnTo>
                <a:cubicBezTo>
                  <a:pt x="7737328" y="1457741"/>
                  <a:pt x="7736297" y="1457914"/>
                  <a:pt x="7735619" y="1456320"/>
                </a:cubicBezTo>
                <a:cubicBezTo>
                  <a:pt x="7730006" y="1457852"/>
                  <a:pt x="7711662" y="1464787"/>
                  <a:pt x="7705072" y="1465768"/>
                </a:cubicBezTo>
                <a:lnTo>
                  <a:pt x="7696073" y="1462212"/>
                </a:lnTo>
                <a:lnTo>
                  <a:pt x="7692096" y="1462163"/>
                </a:lnTo>
                <a:lnTo>
                  <a:pt x="7674689" y="1477613"/>
                </a:lnTo>
                <a:lnTo>
                  <a:pt x="7665348" y="1483862"/>
                </a:lnTo>
                <a:lnTo>
                  <a:pt x="7606276" y="1538521"/>
                </a:lnTo>
                <a:lnTo>
                  <a:pt x="7504695" y="1566686"/>
                </a:lnTo>
                <a:cubicBezTo>
                  <a:pt x="7473718" y="1603709"/>
                  <a:pt x="7404436" y="1554658"/>
                  <a:pt x="7401270" y="1597361"/>
                </a:cubicBezTo>
                <a:cubicBezTo>
                  <a:pt x="7369238" y="1613154"/>
                  <a:pt x="7363418" y="1605164"/>
                  <a:pt x="7320321" y="1619535"/>
                </a:cubicBezTo>
                <a:cubicBezTo>
                  <a:pt x="7280514" y="1668809"/>
                  <a:pt x="7198683" y="1708462"/>
                  <a:pt x="7149526" y="1743630"/>
                </a:cubicBezTo>
                <a:cubicBezTo>
                  <a:pt x="7114410" y="1721934"/>
                  <a:pt x="7136043" y="1746476"/>
                  <a:pt x="7105391" y="1752328"/>
                </a:cubicBezTo>
                <a:cubicBezTo>
                  <a:pt x="7119677" y="1779725"/>
                  <a:pt x="7066212" y="1749779"/>
                  <a:pt x="7071654" y="1785091"/>
                </a:cubicBezTo>
                <a:cubicBezTo>
                  <a:pt x="7065905" y="1785038"/>
                  <a:pt x="7060161" y="1783873"/>
                  <a:pt x="7054359" y="1782439"/>
                </a:cubicBezTo>
                <a:lnTo>
                  <a:pt x="7051319" y="1781706"/>
                </a:lnTo>
                <a:lnTo>
                  <a:pt x="7040377" y="1784767"/>
                </a:lnTo>
                <a:lnTo>
                  <a:pt x="7035771" y="1778137"/>
                </a:lnTo>
                <a:lnTo>
                  <a:pt x="7018208" y="1777373"/>
                </a:lnTo>
                <a:cubicBezTo>
                  <a:pt x="7011866" y="1778247"/>
                  <a:pt x="7005318" y="1780539"/>
                  <a:pt x="6998493" y="1785098"/>
                </a:cubicBezTo>
                <a:cubicBezTo>
                  <a:pt x="6983689" y="1806072"/>
                  <a:pt x="6952865" y="1800516"/>
                  <a:pt x="6928288" y="1811732"/>
                </a:cubicBezTo>
                <a:lnTo>
                  <a:pt x="6917773" y="1820666"/>
                </a:lnTo>
                <a:lnTo>
                  <a:pt x="6881789" y="1828309"/>
                </a:lnTo>
                <a:lnTo>
                  <a:pt x="6879926" y="1830591"/>
                </a:lnTo>
                <a:cubicBezTo>
                  <a:pt x="6873880" y="1832712"/>
                  <a:pt x="6861049" y="1834739"/>
                  <a:pt x="6845508" y="1841035"/>
                </a:cubicBezTo>
                <a:lnTo>
                  <a:pt x="6786683" y="1868367"/>
                </a:lnTo>
                <a:lnTo>
                  <a:pt x="6773874" y="1863267"/>
                </a:lnTo>
                <a:lnTo>
                  <a:pt x="6771241" y="1859449"/>
                </a:lnTo>
                <a:lnTo>
                  <a:pt x="6755065" y="1866822"/>
                </a:lnTo>
                <a:lnTo>
                  <a:pt x="6740854" y="1865352"/>
                </a:lnTo>
                <a:lnTo>
                  <a:pt x="6730997" y="1874155"/>
                </a:lnTo>
                <a:lnTo>
                  <a:pt x="6714212" y="1876293"/>
                </a:lnTo>
                <a:cubicBezTo>
                  <a:pt x="6707919" y="1876308"/>
                  <a:pt x="6700834" y="1876122"/>
                  <a:pt x="6693130" y="1876808"/>
                </a:cubicBezTo>
                <a:lnTo>
                  <a:pt x="6674405" y="1873459"/>
                </a:lnTo>
                <a:lnTo>
                  <a:pt x="6647714" y="1878941"/>
                </a:lnTo>
                <a:cubicBezTo>
                  <a:pt x="6627122" y="1883360"/>
                  <a:pt x="6607220" y="1886896"/>
                  <a:pt x="6586613" y="1887053"/>
                </a:cubicBezTo>
                <a:cubicBezTo>
                  <a:pt x="6572205" y="1895536"/>
                  <a:pt x="6557706" y="1900239"/>
                  <a:pt x="6540424" y="1893269"/>
                </a:cubicBezTo>
                <a:cubicBezTo>
                  <a:pt x="6497538" y="1902769"/>
                  <a:pt x="6490601" y="1917381"/>
                  <a:pt x="6460034" y="1911286"/>
                </a:cubicBezTo>
                <a:cubicBezTo>
                  <a:pt x="6453811" y="1919532"/>
                  <a:pt x="6449254" y="1924158"/>
                  <a:pt x="6445449" y="1926499"/>
                </a:cubicBezTo>
                <a:cubicBezTo>
                  <a:pt x="6434030" y="1933525"/>
                  <a:pt x="6429411" y="1919994"/>
                  <a:pt x="6407092" y="1921993"/>
                </a:cubicBezTo>
                <a:cubicBezTo>
                  <a:pt x="6382682" y="1922166"/>
                  <a:pt x="6418607" y="1903450"/>
                  <a:pt x="6396332" y="1907025"/>
                </a:cubicBezTo>
                <a:cubicBezTo>
                  <a:pt x="6376015" y="1918727"/>
                  <a:pt x="6367614" y="1898795"/>
                  <a:pt x="6347048" y="1912130"/>
                </a:cubicBezTo>
                <a:cubicBezTo>
                  <a:pt x="6360109" y="1925598"/>
                  <a:pt x="6297691" y="1920276"/>
                  <a:pt x="6302270" y="1933613"/>
                </a:cubicBezTo>
                <a:cubicBezTo>
                  <a:pt x="6272680" y="1919839"/>
                  <a:pt x="6273323" y="1945036"/>
                  <a:pt x="6243078" y="1945644"/>
                </a:cubicBezTo>
                <a:cubicBezTo>
                  <a:pt x="6226744" y="1941607"/>
                  <a:pt x="6216828" y="1942552"/>
                  <a:pt x="6207738" y="1953011"/>
                </a:cubicBezTo>
                <a:cubicBezTo>
                  <a:pt x="6131633" y="1932600"/>
                  <a:pt x="6170923" y="1959774"/>
                  <a:pt x="6108781" y="1959474"/>
                </a:cubicBezTo>
                <a:lnTo>
                  <a:pt x="6103698" y="1959304"/>
                </a:lnTo>
                <a:lnTo>
                  <a:pt x="6087017" y="1969078"/>
                </a:lnTo>
                <a:cubicBezTo>
                  <a:pt x="6086783" y="1969912"/>
                  <a:pt x="6086547" y="1970745"/>
                  <a:pt x="6086313" y="1971580"/>
                </a:cubicBezTo>
                <a:lnTo>
                  <a:pt x="6024291" y="1966761"/>
                </a:lnTo>
                <a:lnTo>
                  <a:pt x="6016853" y="1970526"/>
                </a:lnTo>
                <a:lnTo>
                  <a:pt x="5975404" y="1961749"/>
                </a:lnTo>
                <a:lnTo>
                  <a:pt x="5954536" y="1960220"/>
                </a:lnTo>
                <a:lnTo>
                  <a:pt x="5917280" y="1954478"/>
                </a:lnTo>
                <a:lnTo>
                  <a:pt x="5914232" y="1956919"/>
                </a:lnTo>
                <a:lnTo>
                  <a:pt x="5906850" y="1954702"/>
                </a:lnTo>
                <a:lnTo>
                  <a:pt x="5901461" y="1957577"/>
                </a:lnTo>
                <a:lnTo>
                  <a:pt x="5895317" y="1956828"/>
                </a:lnTo>
                <a:cubicBezTo>
                  <a:pt x="5883595" y="1958629"/>
                  <a:pt x="5844137" y="1966833"/>
                  <a:pt x="5831128" y="1968382"/>
                </a:cubicBezTo>
                <a:lnTo>
                  <a:pt x="5817261" y="1966124"/>
                </a:lnTo>
                <a:lnTo>
                  <a:pt x="5806791" y="1974713"/>
                </a:lnTo>
                <a:lnTo>
                  <a:pt x="5762574" y="1976973"/>
                </a:lnTo>
                <a:lnTo>
                  <a:pt x="5747297" y="1970252"/>
                </a:lnTo>
                <a:lnTo>
                  <a:pt x="5733169" y="1965433"/>
                </a:lnTo>
                <a:lnTo>
                  <a:pt x="5731338" y="1965447"/>
                </a:lnTo>
                <a:lnTo>
                  <a:pt x="5712957" y="1965596"/>
                </a:lnTo>
                <a:lnTo>
                  <a:pt x="5678760" y="1965873"/>
                </a:lnTo>
                <a:cubicBezTo>
                  <a:pt x="5656934" y="1966331"/>
                  <a:pt x="5634795" y="1967772"/>
                  <a:pt x="5612457" y="1972287"/>
                </a:cubicBezTo>
                <a:cubicBezTo>
                  <a:pt x="5527023" y="1949966"/>
                  <a:pt x="5534401" y="1947926"/>
                  <a:pt x="5462439" y="1941766"/>
                </a:cubicBezTo>
                <a:cubicBezTo>
                  <a:pt x="5427425" y="1917624"/>
                  <a:pt x="5291183" y="1960519"/>
                  <a:pt x="5249426" y="1957993"/>
                </a:cubicBezTo>
                <a:cubicBezTo>
                  <a:pt x="5146406" y="1973328"/>
                  <a:pt x="4927624" y="2044719"/>
                  <a:pt x="4795460" y="2018541"/>
                </a:cubicBezTo>
                <a:cubicBezTo>
                  <a:pt x="4762844" y="2022395"/>
                  <a:pt x="4718233" y="2031407"/>
                  <a:pt x="4698875" y="2031693"/>
                </a:cubicBezTo>
                <a:lnTo>
                  <a:pt x="4635334" y="2035504"/>
                </a:lnTo>
                <a:lnTo>
                  <a:pt x="4529228" y="2076609"/>
                </a:lnTo>
                <a:cubicBezTo>
                  <a:pt x="4475152" y="2050383"/>
                  <a:pt x="4475600" y="2080729"/>
                  <a:pt x="4408461" y="2090939"/>
                </a:cubicBezTo>
                <a:cubicBezTo>
                  <a:pt x="4383821" y="2082708"/>
                  <a:pt x="4268804" y="2082966"/>
                  <a:pt x="4254651" y="2101730"/>
                </a:cubicBezTo>
                <a:cubicBezTo>
                  <a:pt x="4238862" y="2106286"/>
                  <a:pt x="4220313" y="2100544"/>
                  <a:pt x="4213233" y="2120326"/>
                </a:cubicBezTo>
                <a:cubicBezTo>
                  <a:pt x="4201430" y="2144259"/>
                  <a:pt x="4145731" y="2110137"/>
                  <a:pt x="4153938" y="2137520"/>
                </a:cubicBezTo>
                <a:cubicBezTo>
                  <a:pt x="4114396" y="2114195"/>
                  <a:pt x="4083806" y="2164553"/>
                  <a:pt x="4050969" y="2177971"/>
                </a:cubicBezTo>
                <a:cubicBezTo>
                  <a:pt x="4019767" y="2177378"/>
                  <a:pt x="4005088" y="2190554"/>
                  <a:pt x="3933162" y="2199509"/>
                </a:cubicBezTo>
                <a:cubicBezTo>
                  <a:pt x="3898830" y="2172322"/>
                  <a:pt x="3861284" y="2221170"/>
                  <a:pt x="3797609" y="2185813"/>
                </a:cubicBezTo>
                <a:cubicBezTo>
                  <a:pt x="3795667" y="2189772"/>
                  <a:pt x="3776702" y="2186188"/>
                  <a:pt x="3723511" y="2185401"/>
                </a:cubicBezTo>
                <a:cubicBezTo>
                  <a:pt x="3670320" y="2184613"/>
                  <a:pt x="3558625" y="2184230"/>
                  <a:pt x="3478465" y="2181087"/>
                </a:cubicBezTo>
                <a:cubicBezTo>
                  <a:pt x="3387474" y="2181789"/>
                  <a:pt x="3428499" y="2219948"/>
                  <a:pt x="3308996" y="2177978"/>
                </a:cubicBezTo>
                <a:cubicBezTo>
                  <a:pt x="3299910" y="2200517"/>
                  <a:pt x="3285785" y="2202748"/>
                  <a:pt x="3260282" y="2194479"/>
                </a:cubicBezTo>
                <a:cubicBezTo>
                  <a:pt x="3216295" y="2196427"/>
                  <a:pt x="3227371" y="2250251"/>
                  <a:pt x="3178557" y="2221451"/>
                </a:cubicBezTo>
                <a:cubicBezTo>
                  <a:pt x="3146795" y="2234329"/>
                  <a:pt x="3117401" y="2220418"/>
                  <a:pt x="3097074" y="2229837"/>
                </a:cubicBezTo>
                <a:lnTo>
                  <a:pt x="3029944" y="2248531"/>
                </a:lnTo>
                <a:cubicBezTo>
                  <a:pt x="2992804" y="2254069"/>
                  <a:pt x="2982389" y="2213943"/>
                  <a:pt x="2964870" y="2251389"/>
                </a:cubicBezTo>
                <a:lnTo>
                  <a:pt x="2931496" y="2243024"/>
                </a:lnTo>
                <a:lnTo>
                  <a:pt x="2892959" y="2233969"/>
                </a:lnTo>
                <a:cubicBezTo>
                  <a:pt x="2872669" y="2227791"/>
                  <a:pt x="2882203" y="2234774"/>
                  <a:pt x="2839074" y="2225008"/>
                </a:cubicBezTo>
                <a:cubicBezTo>
                  <a:pt x="2811442" y="2251884"/>
                  <a:pt x="2766379" y="2232117"/>
                  <a:pt x="2693779" y="2231570"/>
                </a:cubicBezTo>
                <a:lnTo>
                  <a:pt x="2523799" y="2236547"/>
                </a:lnTo>
                <a:cubicBezTo>
                  <a:pt x="2466172" y="2242686"/>
                  <a:pt x="2414634" y="2227724"/>
                  <a:pt x="2340069" y="2220699"/>
                </a:cubicBezTo>
                <a:cubicBezTo>
                  <a:pt x="2265503" y="2213674"/>
                  <a:pt x="2139796" y="2191971"/>
                  <a:pt x="2076408" y="2194398"/>
                </a:cubicBezTo>
                <a:cubicBezTo>
                  <a:pt x="2032508" y="2197562"/>
                  <a:pt x="2027933" y="2185141"/>
                  <a:pt x="1983593" y="2219360"/>
                </a:cubicBezTo>
                <a:cubicBezTo>
                  <a:pt x="1947094" y="2209205"/>
                  <a:pt x="1890960" y="2218305"/>
                  <a:pt x="1853105" y="2214141"/>
                </a:cubicBezTo>
                <a:cubicBezTo>
                  <a:pt x="1825748" y="2216625"/>
                  <a:pt x="1783192" y="2179879"/>
                  <a:pt x="1748511" y="2178472"/>
                </a:cubicBezTo>
                <a:cubicBezTo>
                  <a:pt x="1703498" y="2196202"/>
                  <a:pt x="1694831" y="2157630"/>
                  <a:pt x="1633422" y="2143415"/>
                </a:cubicBezTo>
                <a:cubicBezTo>
                  <a:pt x="1607630" y="2161065"/>
                  <a:pt x="1579060" y="2145077"/>
                  <a:pt x="1558946" y="2128843"/>
                </a:cubicBezTo>
                <a:cubicBezTo>
                  <a:pt x="1499069" y="2134267"/>
                  <a:pt x="1452565" y="2133855"/>
                  <a:pt x="1385344" y="2124817"/>
                </a:cubicBezTo>
                <a:cubicBezTo>
                  <a:pt x="1312492" y="2145463"/>
                  <a:pt x="1299315" y="2122756"/>
                  <a:pt x="1227473" y="2113291"/>
                </a:cubicBezTo>
                <a:cubicBezTo>
                  <a:pt x="1199075" y="2120045"/>
                  <a:pt x="1149241" y="2095660"/>
                  <a:pt x="1088711" y="2097947"/>
                </a:cubicBezTo>
                <a:cubicBezTo>
                  <a:pt x="1048569" y="2095382"/>
                  <a:pt x="1091396" y="2061344"/>
                  <a:pt x="939259" y="2073411"/>
                </a:cubicBezTo>
                <a:cubicBezTo>
                  <a:pt x="930603" y="2080267"/>
                  <a:pt x="912274" y="2072716"/>
                  <a:pt x="914345" y="2063135"/>
                </a:cubicBezTo>
                <a:cubicBezTo>
                  <a:pt x="904674" y="2065915"/>
                  <a:pt x="881392" y="2083881"/>
                  <a:pt x="879393" y="2068419"/>
                </a:cubicBezTo>
                <a:cubicBezTo>
                  <a:pt x="831068" y="2065554"/>
                  <a:pt x="782797" y="2073516"/>
                  <a:pt x="739242" y="2091539"/>
                </a:cubicBezTo>
                <a:cubicBezTo>
                  <a:pt x="713063" y="2085924"/>
                  <a:pt x="685973" y="2097939"/>
                  <a:pt x="628509" y="2108134"/>
                </a:cubicBezTo>
                <a:cubicBezTo>
                  <a:pt x="575136" y="2076613"/>
                  <a:pt x="570057" y="2131408"/>
                  <a:pt x="508046" y="2109851"/>
                </a:cubicBezTo>
                <a:cubicBezTo>
                  <a:pt x="473420" y="2105939"/>
                  <a:pt x="433697" y="2091842"/>
                  <a:pt x="408793" y="2105335"/>
                </a:cubicBezTo>
                <a:cubicBezTo>
                  <a:pt x="383633" y="2099507"/>
                  <a:pt x="299763" y="2118030"/>
                  <a:pt x="259142" y="2115883"/>
                </a:cubicBezTo>
                <a:cubicBezTo>
                  <a:pt x="191085" y="2103328"/>
                  <a:pt x="127146" y="2128850"/>
                  <a:pt x="91266" y="2135533"/>
                </a:cubicBezTo>
                <a:cubicBezTo>
                  <a:pt x="55346" y="2131669"/>
                  <a:pt x="37547" y="2122850"/>
                  <a:pt x="12251" y="2121489"/>
                </a:cubicBezTo>
                <a:lnTo>
                  <a:pt x="0" y="2122164"/>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ítulo 1">
            <a:extLst>
              <a:ext uri="{FF2B5EF4-FFF2-40B4-BE49-F238E27FC236}">
                <a16:creationId xmlns:a16="http://schemas.microsoft.com/office/drawing/2014/main" id="{5A734BD6-FF36-ECA4-1D8E-BE9E49FAA52E}"/>
              </a:ext>
            </a:extLst>
          </p:cNvPr>
          <p:cNvSpPr>
            <a:spLocks noGrp="1"/>
          </p:cNvSpPr>
          <p:nvPr>
            <p:ph type="title"/>
          </p:nvPr>
        </p:nvSpPr>
        <p:spPr>
          <a:xfrm>
            <a:off x="381001" y="213361"/>
            <a:ext cx="3428999" cy="1188720"/>
          </a:xfrm>
        </p:spPr>
        <p:txBody>
          <a:bodyPr>
            <a:normAutofit/>
          </a:bodyPr>
          <a:lstStyle/>
          <a:p>
            <a:r>
              <a:rPr lang="es-ES" sz="2400" dirty="0"/>
              <a:t>Texto 2                                                                        Antes de leer </a:t>
            </a:r>
          </a:p>
        </p:txBody>
      </p:sp>
      <p:sp>
        <p:nvSpPr>
          <p:cNvPr id="3" name="Marcador de contenido 2">
            <a:extLst>
              <a:ext uri="{FF2B5EF4-FFF2-40B4-BE49-F238E27FC236}">
                <a16:creationId xmlns:a16="http://schemas.microsoft.com/office/drawing/2014/main" id="{228B0EB3-EC2C-DD22-BCE3-5567C073B764}"/>
              </a:ext>
            </a:extLst>
          </p:cNvPr>
          <p:cNvSpPr>
            <a:spLocks noGrp="1"/>
          </p:cNvSpPr>
          <p:nvPr>
            <p:ph idx="1"/>
          </p:nvPr>
        </p:nvSpPr>
        <p:spPr>
          <a:xfrm>
            <a:off x="243839" y="1615441"/>
            <a:ext cx="10040290" cy="4487247"/>
          </a:xfrm>
        </p:spPr>
        <p:txBody>
          <a:bodyPr>
            <a:normAutofit/>
          </a:bodyPr>
          <a:lstStyle/>
          <a:p>
            <a:pPr marL="0" indent="0">
              <a:buNone/>
            </a:pPr>
            <a:r>
              <a:rPr lang="es-ES" sz="2000" dirty="0"/>
              <a:t>Actividad oral </a:t>
            </a:r>
          </a:p>
          <a:p>
            <a:pPr marL="0" indent="0">
              <a:buNone/>
            </a:pPr>
            <a:endParaRPr lang="es-ES" sz="2000" dirty="0"/>
          </a:p>
          <a:p>
            <a:pPr marL="0" indent="0">
              <a:buNone/>
            </a:pPr>
            <a:r>
              <a:rPr lang="es-ES" sz="2000" dirty="0"/>
              <a:t>1.¿Qué importancia tiene la belleza en las mujeres y en los hombres?                                                                                                                                                                             2. ¿Vivimos esclavos de la apariencia?                                                                                                                                                                      3. Estás de acuerdo con la idea de que la belleza es interior                                                                                                                         4. ¿Vivirías en en el campo, lejos de todo para ser libre?                                                                                                                                    5. ¿Conocéis algún caso donde se culpe a alguien por "ser deseado/a" o por rechazar a alguien?  </a:t>
            </a:r>
          </a:p>
          <a:p>
            <a:pPr marL="0" indent="0">
              <a:buNone/>
            </a:pPr>
            <a:endParaRPr lang="es-ES" sz="2000" dirty="0"/>
          </a:p>
        </p:txBody>
      </p:sp>
      <p:sp>
        <p:nvSpPr>
          <p:cNvPr id="14" name="Freeform: Shape 13">
            <a:extLst>
              <a:ext uri="{FF2B5EF4-FFF2-40B4-BE49-F238E27FC236}">
                <a16:creationId xmlns:a16="http://schemas.microsoft.com/office/drawing/2014/main" id="{6BFFEA99-E831-4C3B-8D16-0EA4AB33FF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95584" y="610517"/>
            <a:ext cx="4010943" cy="5636963"/>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2F2F2"/>
          </a:solidFill>
          <a:ln>
            <a:noFill/>
          </a:ln>
          <a:effectLst>
            <a:outerShdw blurRad="254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Imagen 4">
            <a:extLst>
              <a:ext uri="{FF2B5EF4-FFF2-40B4-BE49-F238E27FC236}">
                <a16:creationId xmlns:a16="http://schemas.microsoft.com/office/drawing/2014/main" id="{99230360-3881-46FF-8DED-01971E14F35D}"/>
              </a:ext>
            </a:extLst>
          </p:cNvPr>
          <p:cNvPicPr>
            <a:picLocks noChangeAspect="1"/>
          </p:cNvPicPr>
          <p:nvPr/>
        </p:nvPicPr>
        <p:blipFill>
          <a:blip r:embed="rId2"/>
          <a:srcRect t="1967" r="-1" b="-1"/>
          <a:stretch>
            <a:fillRect/>
          </a:stretch>
        </p:blipFill>
        <p:spPr>
          <a:xfrm>
            <a:off x="9082622" y="1221036"/>
            <a:ext cx="3109378" cy="4543635"/>
          </a:xfrm>
          <a:prstGeom prst="rect">
            <a:avLst/>
          </a:prstGeom>
        </p:spPr>
      </p:pic>
      <p:sp>
        <p:nvSpPr>
          <p:cNvPr id="16" name="Freeform: Shape 15">
            <a:extLst>
              <a:ext uri="{FF2B5EF4-FFF2-40B4-BE49-F238E27FC236}">
                <a16:creationId xmlns:a16="http://schemas.microsoft.com/office/drawing/2014/main" id="{3B9FD11D-7561-43C8-BE54-00D7DCF0E2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5391" y="5800300"/>
            <a:ext cx="5736610" cy="1057702"/>
          </a:xfrm>
          <a:custGeom>
            <a:avLst/>
            <a:gdLst>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379005 w 5741575"/>
              <a:gd name="connsiteY21" fmla="*/ 878900 h 955271"/>
              <a:gd name="connsiteX22" fmla="*/ 585428 w 5741575"/>
              <a:gd name="connsiteY22" fmla="*/ 826440 h 955271"/>
              <a:gd name="connsiteX23" fmla="*/ 787156 w 5741575"/>
              <a:gd name="connsiteY23" fmla="*/ 838447 h 955271"/>
              <a:gd name="connsiteX24" fmla="*/ 898586 w 5741575"/>
              <a:gd name="connsiteY24" fmla="*/ 808502 h 955271"/>
              <a:gd name="connsiteX25" fmla="*/ 924063 w 5741575"/>
              <a:gd name="connsiteY25" fmla="*/ 770210 h 955271"/>
              <a:gd name="connsiteX26" fmla="*/ 1212574 w 5741575"/>
              <a:gd name="connsiteY26" fmla="*/ 724238 h 955271"/>
              <a:gd name="connsiteX27" fmla="*/ 1280768 w 5741575"/>
              <a:gd name="connsiteY27" fmla="*/ 699122 h 955271"/>
              <a:gd name="connsiteX28" fmla="*/ 1352027 w 5741575"/>
              <a:gd name="connsiteY28" fmla="*/ 704323 h 955271"/>
              <a:gd name="connsiteX29" fmla="*/ 1374314 w 5741575"/>
              <a:gd name="connsiteY29" fmla="*/ 688815 h 955271"/>
              <a:gd name="connsiteX30" fmla="*/ 1378034 w 5741575"/>
              <a:gd name="connsiteY30" fmla="*/ 685842 h 955271"/>
              <a:gd name="connsiteX31" fmla="*/ 1395604 w 5741575"/>
              <a:gd name="connsiteY31" fmla="*/ 680460 h 955271"/>
              <a:gd name="connsiteX32" fmla="*/ 1397206 w 5741575"/>
              <a:gd name="connsiteY32" fmla="*/ 670793 h 955271"/>
              <a:gd name="connsiteX33" fmla="*/ 1421250 w 5741575"/>
              <a:gd name="connsiteY33" fmla="*/ 656855 h 955271"/>
              <a:gd name="connsiteX34" fmla="*/ 1454524 w 5741575"/>
              <a:gd name="connsiteY34" fmla="*/ 649224 h 955271"/>
              <a:gd name="connsiteX35" fmla="*/ 1616217 w 5741575"/>
              <a:gd name="connsiteY35" fmla="*/ 622107 h 955271"/>
              <a:gd name="connsiteX36" fmla="*/ 1710928 w 5741575"/>
              <a:gd name="connsiteY36" fmla="*/ 600666 h 955271"/>
              <a:gd name="connsiteX37" fmla="*/ 1743718 w 5741575"/>
              <a:gd name="connsiteY37" fmla="*/ 584327 h 955271"/>
              <a:gd name="connsiteX38" fmla="*/ 1791651 w 5741575"/>
              <a:gd name="connsiteY38" fmla="*/ 567019 h 955271"/>
              <a:gd name="connsiteX39" fmla="*/ 1873778 w 5741575"/>
              <a:gd name="connsiteY39" fmla="*/ 530130 h 955271"/>
              <a:gd name="connsiteX40" fmla="*/ 1988411 w 5741575"/>
              <a:gd name="connsiteY40" fmla="*/ 491599 h 955271"/>
              <a:gd name="connsiteX41" fmla="*/ 2085507 w 5741575"/>
              <a:gd name="connsiteY41" fmla="*/ 498527 h 955271"/>
              <a:gd name="connsiteX42" fmla="*/ 2090767 w 5741575"/>
              <a:gd name="connsiteY42" fmla="*/ 490616 h 955271"/>
              <a:gd name="connsiteX43" fmla="*/ 2151143 w 5741575"/>
              <a:gd name="connsiteY43" fmla="*/ 478332 h 955271"/>
              <a:gd name="connsiteX44" fmla="*/ 2378710 w 5741575"/>
              <a:gd name="connsiteY44" fmla="*/ 477570 h 955271"/>
              <a:gd name="connsiteX45" fmla="*/ 2496256 w 5741575"/>
              <a:gd name="connsiteY45" fmla="*/ 452396 h 955271"/>
              <a:gd name="connsiteX46" fmla="*/ 2535387 w 5741575"/>
              <a:gd name="connsiteY46" fmla="*/ 436645 h 955271"/>
              <a:gd name="connsiteX47" fmla="*/ 2601109 w 5741575"/>
              <a:gd name="connsiteY47" fmla="*/ 410678 h 955271"/>
              <a:gd name="connsiteX48" fmla="*/ 2643855 w 5741575"/>
              <a:gd name="connsiteY48" fmla="*/ 374482 h 955271"/>
              <a:gd name="connsiteX49" fmla="*/ 2657726 w 5741575"/>
              <a:gd name="connsiteY49" fmla="*/ 365841 h 955271"/>
              <a:gd name="connsiteX50" fmla="*/ 2687125 w 5741575"/>
              <a:gd name="connsiteY50" fmla="*/ 366820 h 955271"/>
              <a:gd name="connsiteX51" fmla="*/ 2697479 w 5741575"/>
              <a:gd name="connsiteY51" fmla="*/ 361430 h 955271"/>
              <a:gd name="connsiteX52" fmla="*/ 2701547 w 5741575"/>
              <a:gd name="connsiteY52" fmla="*/ 361545 h 955271"/>
              <a:gd name="connsiteX53" fmla="*/ 2711054 w 5741575"/>
              <a:gd name="connsiteY53" fmla="*/ 360597 h 955271"/>
              <a:gd name="connsiteX54" fmla="*/ 2710438 w 5741575"/>
              <a:gd name="connsiteY54" fmla="*/ 366958 h 955271"/>
              <a:gd name="connsiteX55" fmla="*/ 2722936 w 5741575"/>
              <a:gd name="connsiteY55" fmla="*/ 377633 h 955271"/>
              <a:gd name="connsiteX56" fmla="*/ 2777227 w 5741575"/>
              <a:gd name="connsiteY56" fmla="*/ 368972 h 955271"/>
              <a:gd name="connsiteX57" fmla="*/ 2779510 w 5741575"/>
              <a:gd name="connsiteY57" fmla="*/ 361652 h 955271"/>
              <a:gd name="connsiteX58" fmla="*/ 2786278 w 5741575"/>
              <a:gd name="connsiteY58" fmla="*/ 359869 h 955271"/>
              <a:gd name="connsiteX59" fmla="*/ 2792101 w 5741575"/>
              <a:gd name="connsiteY59" fmla="*/ 365927 h 955271"/>
              <a:gd name="connsiteX60" fmla="*/ 2885545 w 5741575"/>
              <a:gd name="connsiteY60" fmla="*/ 372818 h 955271"/>
              <a:gd name="connsiteX61" fmla="*/ 3009558 w 5741575"/>
              <a:gd name="connsiteY61" fmla="*/ 370573 h 955271"/>
              <a:gd name="connsiteX62" fmla="*/ 3095010 w 5741575"/>
              <a:gd name="connsiteY62" fmla="*/ 332454 h 955271"/>
              <a:gd name="connsiteX63" fmla="*/ 3103742 w 5741575"/>
              <a:gd name="connsiteY63" fmla="*/ 337974 h 955271"/>
              <a:gd name="connsiteX64" fmla="*/ 3165093 w 5741575"/>
              <a:gd name="connsiteY64" fmla="*/ 329459 h 955271"/>
              <a:gd name="connsiteX65" fmla="*/ 3373785 w 5741575"/>
              <a:gd name="connsiteY65" fmla="*/ 255680 h 955271"/>
              <a:gd name="connsiteX66" fmla="*/ 3493851 w 5741575"/>
              <a:gd name="connsiteY66" fmla="*/ 240255 h 955271"/>
              <a:gd name="connsiteX67" fmla="*/ 3537470 w 5741575"/>
              <a:gd name="connsiteY67" fmla="*/ 241867 h 955271"/>
              <a:gd name="connsiteX68" fmla="*/ 3610489 w 5741575"/>
              <a:gd name="connsiteY68" fmla="*/ 244128 h 955271"/>
              <a:gd name="connsiteX69" fmla="*/ 3667539 w 5741575"/>
              <a:gd name="connsiteY69" fmla="*/ 263271 h 955271"/>
              <a:gd name="connsiteX70" fmla="*/ 3727614 w 5741575"/>
              <a:gd name="connsiteY70" fmla="*/ 258245 h 955271"/>
              <a:gd name="connsiteX71" fmla="*/ 3738369 w 5741575"/>
              <a:gd name="connsiteY71" fmla="*/ 234506 h 955271"/>
              <a:gd name="connsiteX72" fmla="*/ 3803670 w 5741575"/>
              <a:gd name="connsiteY72" fmla="*/ 236457 h 955271"/>
              <a:gd name="connsiteX73" fmla="*/ 3903080 w 5741575"/>
              <a:gd name="connsiteY73" fmla="*/ 241890 h 955271"/>
              <a:gd name="connsiteX74" fmla="*/ 3959588 w 5741575"/>
              <a:gd name="connsiteY74" fmla="*/ 239195 h 955271"/>
              <a:gd name="connsiteX75" fmla="*/ 4114838 w 5741575"/>
              <a:gd name="connsiteY75" fmla="*/ 238165 h 955271"/>
              <a:gd name="connsiteX76" fmla="*/ 4271023 w 5741575"/>
              <a:gd name="connsiteY76" fmla="*/ 241959 h 955271"/>
              <a:gd name="connsiteX77" fmla="*/ 4367397 w 5741575"/>
              <a:gd name="connsiteY77" fmla="*/ 271442 h 955271"/>
              <a:gd name="connsiteX78" fmla="*/ 4495366 w 5741575"/>
              <a:gd name="connsiteY78" fmla="*/ 271618 h 955271"/>
              <a:gd name="connsiteX79" fmla="*/ 4517347 w 5741575"/>
              <a:gd name="connsiteY79" fmla="*/ 275639 h 955271"/>
              <a:gd name="connsiteX80" fmla="*/ 4546116 w 5741575"/>
              <a:gd name="connsiteY80" fmla="*/ 268568 h 955271"/>
              <a:gd name="connsiteX81" fmla="*/ 4661259 w 5741575"/>
              <a:gd name="connsiteY81" fmla="*/ 238966 h 955271"/>
              <a:gd name="connsiteX82" fmla="*/ 4750403 w 5741575"/>
              <a:gd name="connsiteY82" fmla="*/ 204364 h 955271"/>
              <a:gd name="connsiteX83" fmla="*/ 4867614 w 5741575"/>
              <a:gd name="connsiteY83" fmla="*/ 208668 h 955271"/>
              <a:gd name="connsiteX84" fmla="*/ 4937036 w 5741575"/>
              <a:gd name="connsiteY84" fmla="*/ 195446 h 955271"/>
              <a:gd name="connsiteX85" fmla="*/ 5047626 w 5741575"/>
              <a:gd name="connsiteY85" fmla="*/ 149604 h 955271"/>
              <a:gd name="connsiteX86" fmla="*/ 5200247 w 5741575"/>
              <a:gd name="connsiteY86" fmla="*/ 142695 h 955271"/>
              <a:gd name="connsiteX87" fmla="*/ 5235691 w 5741575"/>
              <a:gd name="connsiteY87" fmla="*/ 173330 h 955271"/>
              <a:gd name="connsiteX88" fmla="*/ 5280133 w 5741575"/>
              <a:gd name="connsiteY88" fmla="*/ 189342 h 955271"/>
              <a:gd name="connsiteX89" fmla="*/ 5291963 w 5741575"/>
              <a:gd name="connsiteY89" fmla="*/ 139446 h 955271"/>
              <a:gd name="connsiteX90" fmla="*/ 5418472 w 5741575"/>
              <a:gd name="connsiteY90" fmla="*/ 89163 h 955271"/>
              <a:gd name="connsiteX91" fmla="*/ 5482354 w 5741575"/>
              <a:gd name="connsiteY91" fmla="*/ 69470 h 955271"/>
              <a:gd name="connsiteX92" fmla="*/ 5583280 w 5741575"/>
              <a:gd name="connsiteY92" fmla="*/ 49787 h 955271"/>
              <a:gd name="connsiteX93" fmla="*/ 5613766 w 5741575"/>
              <a:gd name="connsiteY93" fmla="*/ 41855 h 955271"/>
              <a:gd name="connsiteX94" fmla="*/ 5684952 w 5741575"/>
              <a:gd name="connsiteY94" fmla="*/ 26088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379005 w 5741575"/>
              <a:gd name="connsiteY21" fmla="*/ 878900 h 955271"/>
              <a:gd name="connsiteX22" fmla="*/ 585428 w 5741575"/>
              <a:gd name="connsiteY22" fmla="*/ 826440 h 955271"/>
              <a:gd name="connsiteX23" fmla="*/ 787156 w 5741575"/>
              <a:gd name="connsiteY23" fmla="*/ 838447 h 955271"/>
              <a:gd name="connsiteX24" fmla="*/ 898586 w 5741575"/>
              <a:gd name="connsiteY24" fmla="*/ 808502 h 955271"/>
              <a:gd name="connsiteX25" fmla="*/ 924063 w 5741575"/>
              <a:gd name="connsiteY25" fmla="*/ 770210 h 955271"/>
              <a:gd name="connsiteX26" fmla="*/ 1212574 w 5741575"/>
              <a:gd name="connsiteY26" fmla="*/ 724238 h 955271"/>
              <a:gd name="connsiteX27" fmla="*/ 1280768 w 5741575"/>
              <a:gd name="connsiteY27" fmla="*/ 699122 h 955271"/>
              <a:gd name="connsiteX28" fmla="*/ 1352027 w 5741575"/>
              <a:gd name="connsiteY28" fmla="*/ 704323 h 955271"/>
              <a:gd name="connsiteX29" fmla="*/ 1374314 w 5741575"/>
              <a:gd name="connsiteY29" fmla="*/ 688815 h 955271"/>
              <a:gd name="connsiteX30" fmla="*/ 1378034 w 5741575"/>
              <a:gd name="connsiteY30" fmla="*/ 685842 h 955271"/>
              <a:gd name="connsiteX31" fmla="*/ 1395604 w 5741575"/>
              <a:gd name="connsiteY31" fmla="*/ 680460 h 955271"/>
              <a:gd name="connsiteX32" fmla="*/ 1397206 w 5741575"/>
              <a:gd name="connsiteY32" fmla="*/ 670793 h 955271"/>
              <a:gd name="connsiteX33" fmla="*/ 1421250 w 5741575"/>
              <a:gd name="connsiteY33" fmla="*/ 656855 h 955271"/>
              <a:gd name="connsiteX34" fmla="*/ 1454524 w 5741575"/>
              <a:gd name="connsiteY34" fmla="*/ 649224 h 955271"/>
              <a:gd name="connsiteX35" fmla="*/ 1616217 w 5741575"/>
              <a:gd name="connsiteY35" fmla="*/ 622107 h 955271"/>
              <a:gd name="connsiteX36" fmla="*/ 1710928 w 5741575"/>
              <a:gd name="connsiteY36" fmla="*/ 600666 h 955271"/>
              <a:gd name="connsiteX37" fmla="*/ 1743718 w 5741575"/>
              <a:gd name="connsiteY37" fmla="*/ 584327 h 955271"/>
              <a:gd name="connsiteX38" fmla="*/ 1791651 w 5741575"/>
              <a:gd name="connsiteY38" fmla="*/ 567019 h 955271"/>
              <a:gd name="connsiteX39" fmla="*/ 1873778 w 5741575"/>
              <a:gd name="connsiteY39" fmla="*/ 530130 h 955271"/>
              <a:gd name="connsiteX40" fmla="*/ 1988411 w 5741575"/>
              <a:gd name="connsiteY40" fmla="*/ 491599 h 955271"/>
              <a:gd name="connsiteX41" fmla="*/ 2085507 w 5741575"/>
              <a:gd name="connsiteY41" fmla="*/ 498527 h 955271"/>
              <a:gd name="connsiteX42" fmla="*/ 2090767 w 5741575"/>
              <a:gd name="connsiteY42" fmla="*/ 490616 h 955271"/>
              <a:gd name="connsiteX43" fmla="*/ 2151143 w 5741575"/>
              <a:gd name="connsiteY43" fmla="*/ 478332 h 955271"/>
              <a:gd name="connsiteX44" fmla="*/ 2378710 w 5741575"/>
              <a:gd name="connsiteY44" fmla="*/ 477570 h 955271"/>
              <a:gd name="connsiteX45" fmla="*/ 2496256 w 5741575"/>
              <a:gd name="connsiteY45" fmla="*/ 452396 h 955271"/>
              <a:gd name="connsiteX46" fmla="*/ 2535387 w 5741575"/>
              <a:gd name="connsiteY46" fmla="*/ 436645 h 955271"/>
              <a:gd name="connsiteX47" fmla="*/ 2601109 w 5741575"/>
              <a:gd name="connsiteY47" fmla="*/ 410678 h 955271"/>
              <a:gd name="connsiteX48" fmla="*/ 2643855 w 5741575"/>
              <a:gd name="connsiteY48" fmla="*/ 374482 h 955271"/>
              <a:gd name="connsiteX49" fmla="*/ 2657726 w 5741575"/>
              <a:gd name="connsiteY49" fmla="*/ 365841 h 955271"/>
              <a:gd name="connsiteX50" fmla="*/ 2687125 w 5741575"/>
              <a:gd name="connsiteY50" fmla="*/ 366820 h 955271"/>
              <a:gd name="connsiteX51" fmla="*/ 2697479 w 5741575"/>
              <a:gd name="connsiteY51" fmla="*/ 361430 h 955271"/>
              <a:gd name="connsiteX52" fmla="*/ 2701547 w 5741575"/>
              <a:gd name="connsiteY52" fmla="*/ 361545 h 955271"/>
              <a:gd name="connsiteX53" fmla="*/ 2711054 w 5741575"/>
              <a:gd name="connsiteY53" fmla="*/ 360597 h 955271"/>
              <a:gd name="connsiteX54" fmla="*/ 2710438 w 5741575"/>
              <a:gd name="connsiteY54" fmla="*/ 366958 h 955271"/>
              <a:gd name="connsiteX55" fmla="*/ 2722936 w 5741575"/>
              <a:gd name="connsiteY55" fmla="*/ 377633 h 955271"/>
              <a:gd name="connsiteX56" fmla="*/ 2777227 w 5741575"/>
              <a:gd name="connsiteY56" fmla="*/ 368972 h 955271"/>
              <a:gd name="connsiteX57" fmla="*/ 2779510 w 5741575"/>
              <a:gd name="connsiteY57" fmla="*/ 361652 h 955271"/>
              <a:gd name="connsiteX58" fmla="*/ 2786278 w 5741575"/>
              <a:gd name="connsiteY58" fmla="*/ 359869 h 955271"/>
              <a:gd name="connsiteX59" fmla="*/ 2792101 w 5741575"/>
              <a:gd name="connsiteY59" fmla="*/ 365927 h 955271"/>
              <a:gd name="connsiteX60" fmla="*/ 2885545 w 5741575"/>
              <a:gd name="connsiteY60" fmla="*/ 372818 h 955271"/>
              <a:gd name="connsiteX61" fmla="*/ 3009558 w 5741575"/>
              <a:gd name="connsiteY61" fmla="*/ 370573 h 955271"/>
              <a:gd name="connsiteX62" fmla="*/ 3095010 w 5741575"/>
              <a:gd name="connsiteY62" fmla="*/ 332454 h 955271"/>
              <a:gd name="connsiteX63" fmla="*/ 3103742 w 5741575"/>
              <a:gd name="connsiteY63" fmla="*/ 337974 h 955271"/>
              <a:gd name="connsiteX64" fmla="*/ 3165093 w 5741575"/>
              <a:gd name="connsiteY64" fmla="*/ 329459 h 955271"/>
              <a:gd name="connsiteX65" fmla="*/ 3373785 w 5741575"/>
              <a:gd name="connsiteY65" fmla="*/ 255680 h 955271"/>
              <a:gd name="connsiteX66" fmla="*/ 3493851 w 5741575"/>
              <a:gd name="connsiteY66" fmla="*/ 240255 h 955271"/>
              <a:gd name="connsiteX67" fmla="*/ 3537470 w 5741575"/>
              <a:gd name="connsiteY67" fmla="*/ 241867 h 955271"/>
              <a:gd name="connsiteX68" fmla="*/ 3610489 w 5741575"/>
              <a:gd name="connsiteY68" fmla="*/ 244128 h 955271"/>
              <a:gd name="connsiteX69" fmla="*/ 3667539 w 5741575"/>
              <a:gd name="connsiteY69" fmla="*/ 263271 h 955271"/>
              <a:gd name="connsiteX70" fmla="*/ 3727614 w 5741575"/>
              <a:gd name="connsiteY70" fmla="*/ 258245 h 955271"/>
              <a:gd name="connsiteX71" fmla="*/ 3738369 w 5741575"/>
              <a:gd name="connsiteY71" fmla="*/ 234506 h 955271"/>
              <a:gd name="connsiteX72" fmla="*/ 3803670 w 5741575"/>
              <a:gd name="connsiteY72" fmla="*/ 236457 h 955271"/>
              <a:gd name="connsiteX73" fmla="*/ 3903080 w 5741575"/>
              <a:gd name="connsiteY73" fmla="*/ 241890 h 955271"/>
              <a:gd name="connsiteX74" fmla="*/ 4114838 w 5741575"/>
              <a:gd name="connsiteY74" fmla="*/ 238165 h 955271"/>
              <a:gd name="connsiteX75" fmla="*/ 4271023 w 5741575"/>
              <a:gd name="connsiteY75" fmla="*/ 241959 h 955271"/>
              <a:gd name="connsiteX76" fmla="*/ 4367397 w 5741575"/>
              <a:gd name="connsiteY76" fmla="*/ 271442 h 955271"/>
              <a:gd name="connsiteX77" fmla="*/ 4495366 w 5741575"/>
              <a:gd name="connsiteY77" fmla="*/ 271618 h 955271"/>
              <a:gd name="connsiteX78" fmla="*/ 4517347 w 5741575"/>
              <a:gd name="connsiteY78" fmla="*/ 275639 h 955271"/>
              <a:gd name="connsiteX79" fmla="*/ 4546116 w 5741575"/>
              <a:gd name="connsiteY79" fmla="*/ 268568 h 955271"/>
              <a:gd name="connsiteX80" fmla="*/ 4661259 w 5741575"/>
              <a:gd name="connsiteY80" fmla="*/ 238966 h 955271"/>
              <a:gd name="connsiteX81" fmla="*/ 4750403 w 5741575"/>
              <a:gd name="connsiteY81" fmla="*/ 204364 h 955271"/>
              <a:gd name="connsiteX82" fmla="*/ 4867614 w 5741575"/>
              <a:gd name="connsiteY82" fmla="*/ 208668 h 955271"/>
              <a:gd name="connsiteX83" fmla="*/ 4937036 w 5741575"/>
              <a:gd name="connsiteY83" fmla="*/ 195446 h 955271"/>
              <a:gd name="connsiteX84" fmla="*/ 5047626 w 5741575"/>
              <a:gd name="connsiteY84" fmla="*/ 149604 h 955271"/>
              <a:gd name="connsiteX85" fmla="*/ 5200247 w 5741575"/>
              <a:gd name="connsiteY85" fmla="*/ 142695 h 955271"/>
              <a:gd name="connsiteX86" fmla="*/ 5235691 w 5741575"/>
              <a:gd name="connsiteY86" fmla="*/ 173330 h 955271"/>
              <a:gd name="connsiteX87" fmla="*/ 5280133 w 5741575"/>
              <a:gd name="connsiteY87" fmla="*/ 189342 h 955271"/>
              <a:gd name="connsiteX88" fmla="*/ 5291963 w 5741575"/>
              <a:gd name="connsiteY88" fmla="*/ 139446 h 955271"/>
              <a:gd name="connsiteX89" fmla="*/ 5418472 w 5741575"/>
              <a:gd name="connsiteY89" fmla="*/ 89163 h 955271"/>
              <a:gd name="connsiteX90" fmla="*/ 5482354 w 5741575"/>
              <a:gd name="connsiteY90" fmla="*/ 69470 h 955271"/>
              <a:gd name="connsiteX91" fmla="*/ 5583280 w 5741575"/>
              <a:gd name="connsiteY91" fmla="*/ 49787 h 955271"/>
              <a:gd name="connsiteX92" fmla="*/ 5613766 w 5741575"/>
              <a:gd name="connsiteY92" fmla="*/ 41855 h 955271"/>
              <a:gd name="connsiteX93" fmla="*/ 5684952 w 5741575"/>
              <a:gd name="connsiteY93" fmla="*/ 26088 h 955271"/>
              <a:gd name="connsiteX94" fmla="*/ 5741575 w 5741575"/>
              <a:gd name="connsiteY94"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379005 w 5741575"/>
              <a:gd name="connsiteY21" fmla="*/ 878900 h 955271"/>
              <a:gd name="connsiteX22" fmla="*/ 585428 w 5741575"/>
              <a:gd name="connsiteY22" fmla="*/ 826440 h 955271"/>
              <a:gd name="connsiteX23" fmla="*/ 787156 w 5741575"/>
              <a:gd name="connsiteY23" fmla="*/ 838447 h 955271"/>
              <a:gd name="connsiteX24" fmla="*/ 898586 w 5741575"/>
              <a:gd name="connsiteY24" fmla="*/ 808502 h 955271"/>
              <a:gd name="connsiteX25" fmla="*/ 924063 w 5741575"/>
              <a:gd name="connsiteY25" fmla="*/ 770210 h 955271"/>
              <a:gd name="connsiteX26" fmla="*/ 1212574 w 5741575"/>
              <a:gd name="connsiteY26" fmla="*/ 724238 h 955271"/>
              <a:gd name="connsiteX27" fmla="*/ 1280768 w 5741575"/>
              <a:gd name="connsiteY27" fmla="*/ 699122 h 955271"/>
              <a:gd name="connsiteX28" fmla="*/ 1352027 w 5741575"/>
              <a:gd name="connsiteY28" fmla="*/ 704323 h 955271"/>
              <a:gd name="connsiteX29" fmla="*/ 1374314 w 5741575"/>
              <a:gd name="connsiteY29" fmla="*/ 688815 h 955271"/>
              <a:gd name="connsiteX30" fmla="*/ 1378034 w 5741575"/>
              <a:gd name="connsiteY30" fmla="*/ 685842 h 955271"/>
              <a:gd name="connsiteX31" fmla="*/ 1395604 w 5741575"/>
              <a:gd name="connsiteY31" fmla="*/ 680460 h 955271"/>
              <a:gd name="connsiteX32" fmla="*/ 1397206 w 5741575"/>
              <a:gd name="connsiteY32" fmla="*/ 670793 h 955271"/>
              <a:gd name="connsiteX33" fmla="*/ 1421250 w 5741575"/>
              <a:gd name="connsiteY33" fmla="*/ 656855 h 955271"/>
              <a:gd name="connsiteX34" fmla="*/ 1454524 w 5741575"/>
              <a:gd name="connsiteY34" fmla="*/ 649224 h 955271"/>
              <a:gd name="connsiteX35" fmla="*/ 1616217 w 5741575"/>
              <a:gd name="connsiteY35" fmla="*/ 622107 h 955271"/>
              <a:gd name="connsiteX36" fmla="*/ 1710928 w 5741575"/>
              <a:gd name="connsiteY36" fmla="*/ 600666 h 955271"/>
              <a:gd name="connsiteX37" fmla="*/ 1743718 w 5741575"/>
              <a:gd name="connsiteY37" fmla="*/ 584327 h 955271"/>
              <a:gd name="connsiteX38" fmla="*/ 1873778 w 5741575"/>
              <a:gd name="connsiteY38" fmla="*/ 530130 h 955271"/>
              <a:gd name="connsiteX39" fmla="*/ 1988411 w 5741575"/>
              <a:gd name="connsiteY39" fmla="*/ 491599 h 955271"/>
              <a:gd name="connsiteX40" fmla="*/ 2085507 w 5741575"/>
              <a:gd name="connsiteY40" fmla="*/ 498527 h 955271"/>
              <a:gd name="connsiteX41" fmla="*/ 2090767 w 5741575"/>
              <a:gd name="connsiteY41" fmla="*/ 490616 h 955271"/>
              <a:gd name="connsiteX42" fmla="*/ 2151143 w 5741575"/>
              <a:gd name="connsiteY42" fmla="*/ 478332 h 955271"/>
              <a:gd name="connsiteX43" fmla="*/ 2378710 w 5741575"/>
              <a:gd name="connsiteY43" fmla="*/ 477570 h 955271"/>
              <a:gd name="connsiteX44" fmla="*/ 2496256 w 5741575"/>
              <a:gd name="connsiteY44" fmla="*/ 452396 h 955271"/>
              <a:gd name="connsiteX45" fmla="*/ 2535387 w 5741575"/>
              <a:gd name="connsiteY45" fmla="*/ 436645 h 955271"/>
              <a:gd name="connsiteX46" fmla="*/ 2601109 w 5741575"/>
              <a:gd name="connsiteY46" fmla="*/ 410678 h 955271"/>
              <a:gd name="connsiteX47" fmla="*/ 2643855 w 5741575"/>
              <a:gd name="connsiteY47" fmla="*/ 374482 h 955271"/>
              <a:gd name="connsiteX48" fmla="*/ 2657726 w 5741575"/>
              <a:gd name="connsiteY48" fmla="*/ 365841 h 955271"/>
              <a:gd name="connsiteX49" fmla="*/ 2687125 w 5741575"/>
              <a:gd name="connsiteY49" fmla="*/ 366820 h 955271"/>
              <a:gd name="connsiteX50" fmla="*/ 2697479 w 5741575"/>
              <a:gd name="connsiteY50" fmla="*/ 361430 h 955271"/>
              <a:gd name="connsiteX51" fmla="*/ 2701547 w 5741575"/>
              <a:gd name="connsiteY51" fmla="*/ 361545 h 955271"/>
              <a:gd name="connsiteX52" fmla="*/ 2711054 w 5741575"/>
              <a:gd name="connsiteY52" fmla="*/ 360597 h 955271"/>
              <a:gd name="connsiteX53" fmla="*/ 2710438 w 5741575"/>
              <a:gd name="connsiteY53" fmla="*/ 366958 h 955271"/>
              <a:gd name="connsiteX54" fmla="*/ 2722936 w 5741575"/>
              <a:gd name="connsiteY54" fmla="*/ 377633 h 955271"/>
              <a:gd name="connsiteX55" fmla="*/ 2777227 w 5741575"/>
              <a:gd name="connsiteY55" fmla="*/ 368972 h 955271"/>
              <a:gd name="connsiteX56" fmla="*/ 2779510 w 5741575"/>
              <a:gd name="connsiteY56" fmla="*/ 361652 h 955271"/>
              <a:gd name="connsiteX57" fmla="*/ 2786278 w 5741575"/>
              <a:gd name="connsiteY57" fmla="*/ 359869 h 955271"/>
              <a:gd name="connsiteX58" fmla="*/ 2792101 w 5741575"/>
              <a:gd name="connsiteY58" fmla="*/ 365927 h 955271"/>
              <a:gd name="connsiteX59" fmla="*/ 2885545 w 5741575"/>
              <a:gd name="connsiteY59" fmla="*/ 372818 h 955271"/>
              <a:gd name="connsiteX60" fmla="*/ 3009558 w 5741575"/>
              <a:gd name="connsiteY60" fmla="*/ 370573 h 955271"/>
              <a:gd name="connsiteX61" fmla="*/ 3095010 w 5741575"/>
              <a:gd name="connsiteY61" fmla="*/ 332454 h 955271"/>
              <a:gd name="connsiteX62" fmla="*/ 3103742 w 5741575"/>
              <a:gd name="connsiteY62" fmla="*/ 337974 h 955271"/>
              <a:gd name="connsiteX63" fmla="*/ 3165093 w 5741575"/>
              <a:gd name="connsiteY63" fmla="*/ 329459 h 955271"/>
              <a:gd name="connsiteX64" fmla="*/ 3373785 w 5741575"/>
              <a:gd name="connsiteY64" fmla="*/ 255680 h 955271"/>
              <a:gd name="connsiteX65" fmla="*/ 3493851 w 5741575"/>
              <a:gd name="connsiteY65" fmla="*/ 240255 h 955271"/>
              <a:gd name="connsiteX66" fmla="*/ 3537470 w 5741575"/>
              <a:gd name="connsiteY66" fmla="*/ 241867 h 955271"/>
              <a:gd name="connsiteX67" fmla="*/ 3610489 w 5741575"/>
              <a:gd name="connsiteY67" fmla="*/ 244128 h 955271"/>
              <a:gd name="connsiteX68" fmla="*/ 3667539 w 5741575"/>
              <a:gd name="connsiteY68" fmla="*/ 263271 h 955271"/>
              <a:gd name="connsiteX69" fmla="*/ 3727614 w 5741575"/>
              <a:gd name="connsiteY69" fmla="*/ 258245 h 955271"/>
              <a:gd name="connsiteX70" fmla="*/ 3738369 w 5741575"/>
              <a:gd name="connsiteY70" fmla="*/ 234506 h 955271"/>
              <a:gd name="connsiteX71" fmla="*/ 3803670 w 5741575"/>
              <a:gd name="connsiteY71" fmla="*/ 236457 h 955271"/>
              <a:gd name="connsiteX72" fmla="*/ 3903080 w 5741575"/>
              <a:gd name="connsiteY72" fmla="*/ 241890 h 955271"/>
              <a:gd name="connsiteX73" fmla="*/ 4114838 w 5741575"/>
              <a:gd name="connsiteY73" fmla="*/ 238165 h 955271"/>
              <a:gd name="connsiteX74" fmla="*/ 4271023 w 5741575"/>
              <a:gd name="connsiteY74" fmla="*/ 241959 h 955271"/>
              <a:gd name="connsiteX75" fmla="*/ 4367397 w 5741575"/>
              <a:gd name="connsiteY75" fmla="*/ 271442 h 955271"/>
              <a:gd name="connsiteX76" fmla="*/ 4495366 w 5741575"/>
              <a:gd name="connsiteY76" fmla="*/ 271618 h 955271"/>
              <a:gd name="connsiteX77" fmla="*/ 4517347 w 5741575"/>
              <a:gd name="connsiteY77" fmla="*/ 275639 h 955271"/>
              <a:gd name="connsiteX78" fmla="*/ 4546116 w 5741575"/>
              <a:gd name="connsiteY78" fmla="*/ 268568 h 955271"/>
              <a:gd name="connsiteX79" fmla="*/ 4661259 w 5741575"/>
              <a:gd name="connsiteY79" fmla="*/ 238966 h 955271"/>
              <a:gd name="connsiteX80" fmla="*/ 4750403 w 5741575"/>
              <a:gd name="connsiteY80" fmla="*/ 204364 h 955271"/>
              <a:gd name="connsiteX81" fmla="*/ 4867614 w 5741575"/>
              <a:gd name="connsiteY81" fmla="*/ 208668 h 955271"/>
              <a:gd name="connsiteX82" fmla="*/ 4937036 w 5741575"/>
              <a:gd name="connsiteY82" fmla="*/ 195446 h 955271"/>
              <a:gd name="connsiteX83" fmla="*/ 5047626 w 5741575"/>
              <a:gd name="connsiteY83" fmla="*/ 149604 h 955271"/>
              <a:gd name="connsiteX84" fmla="*/ 5200247 w 5741575"/>
              <a:gd name="connsiteY84" fmla="*/ 142695 h 955271"/>
              <a:gd name="connsiteX85" fmla="*/ 5235691 w 5741575"/>
              <a:gd name="connsiteY85" fmla="*/ 173330 h 955271"/>
              <a:gd name="connsiteX86" fmla="*/ 5280133 w 5741575"/>
              <a:gd name="connsiteY86" fmla="*/ 189342 h 955271"/>
              <a:gd name="connsiteX87" fmla="*/ 5291963 w 5741575"/>
              <a:gd name="connsiteY87" fmla="*/ 139446 h 955271"/>
              <a:gd name="connsiteX88" fmla="*/ 5418472 w 5741575"/>
              <a:gd name="connsiteY88" fmla="*/ 89163 h 955271"/>
              <a:gd name="connsiteX89" fmla="*/ 5482354 w 5741575"/>
              <a:gd name="connsiteY89" fmla="*/ 69470 h 955271"/>
              <a:gd name="connsiteX90" fmla="*/ 5583280 w 5741575"/>
              <a:gd name="connsiteY90" fmla="*/ 49787 h 955271"/>
              <a:gd name="connsiteX91" fmla="*/ 5613766 w 5741575"/>
              <a:gd name="connsiteY91" fmla="*/ 41855 h 955271"/>
              <a:gd name="connsiteX92" fmla="*/ 5684952 w 5741575"/>
              <a:gd name="connsiteY92" fmla="*/ 26088 h 955271"/>
              <a:gd name="connsiteX93" fmla="*/ 5741575 w 5741575"/>
              <a:gd name="connsiteY93"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379005 w 5741575"/>
              <a:gd name="connsiteY21" fmla="*/ 878900 h 955271"/>
              <a:gd name="connsiteX22" fmla="*/ 787156 w 5741575"/>
              <a:gd name="connsiteY22" fmla="*/ 838447 h 955271"/>
              <a:gd name="connsiteX23" fmla="*/ 898586 w 5741575"/>
              <a:gd name="connsiteY23" fmla="*/ 808502 h 955271"/>
              <a:gd name="connsiteX24" fmla="*/ 924063 w 5741575"/>
              <a:gd name="connsiteY24" fmla="*/ 770210 h 955271"/>
              <a:gd name="connsiteX25" fmla="*/ 1212574 w 5741575"/>
              <a:gd name="connsiteY25" fmla="*/ 724238 h 955271"/>
              <a:gd name="connsiteX26" fmla="*/ 1280768 w 5741575"/>
              <a:gd name="connsiteY26" fmla="*/ 699122 h 955271"/>
              <a:gd name="connsiteX27" fmla="*/ 1352027 w 5741575"/>
              <a:gd name="connsiteY27" fmla="*/ 704323 h 955271"/>
              <a:gd name="connsiteX28" fmla="*/ 1374314 w 5741575"/>
              <a:gd name="connsiteY28" fmla="*/ 688815 h 955271"/>
              <a:gd name="connsiteX29" fmla="*/ 1378034 w 5741575"/>
              <a:gd name="connsiteY29" fmla="*/ 685842 h 955271"/>
              <a:gd name="connsiteX30" fmla="*/ 1395604 w 5741575"/>
              <a:gd name="connsiteY30" fmla="*/ 680460 h 955271"/>
              <a:gd name="connsiteX31" fmla="*/ 1397206 w 5741575"/>
              <a:gd name="connsiteY31" fmla="*/ 670793 h 955271"/>
              <a:gd name="connsiteX32" fmla="*/ 1421250 w 5741575"/>
              <a:gd name="connsiteY32" fmla="*/ 656855 h 955271"/>
              <a:gd name="connsiteX33" fmla="*/ 1454524 w 5741575"/>
              <a:gd name="connsiteY33" fmla="*/ 649224 h 955271"/>
              <a:gd name="connsiteX34" fmla="*/ 1616217 w 5741575"/>
              <a:gd name="connsiteY34" fmla="*/ 622107 h 955271"/>
              <a:gd name="connsiteX35" fmla="*/ 1710928 w 5741575"/>
              <a:gd name="connsiteY35" fmla="*/ 600666 h 955271"/>
              <a:gd name="connsiteX36" fmla="*/ 1743718 w 5741575"/>
              <a:gd name="connsiteY36" fmla="*/ 584327 h 955271"/>
              <a:gd name="connsiteX37" fmla="*/ 1873778 w 5741575"/>
              <a:gd name="connsiteY37" fmla="*/ 530130 h 955271"/>
              <a:gd name="connsiteX38" fmla="*/ 1988411 w 5741575"/>
              <a:gd name="connsiteY38" fmla="*/ 491599 h 955271"/>
              <a:gd name="connsiteX39" fmla="*/ 2085507 w 5741575"/>
              <a:gd name="connsiteY39" fmla="*/ 498527 h 955271"/>
              <a:gd name="connsiteX40" fmla="*/ 2090767 w 5741575"/>
              <a:gd name="connsiteY40" fmla="*/ 490616 h 955271"/>
              <a:gd name="connsiteX41" fmla="*/ 2151143 w 5741575"/>
              <a:gd name="connsiteY41" fmla="*/ 478332 h 955271"/>
              <a:gd name="connsiteX42" fmla="*/ 2378710 w 5741575"/>
              <a:gd name="connsiteY42" fmla="*/ 477570 h 955271"/>
              <a:gd name="connsiteX43" fmla="*/ 2496256 w 5741575"/>
              <a:gd name="connsiteY43" fmla="*/ 452396 h 955271"/>
              <a:gd name="connsiteX44" fmla="*/ 2535387 w 5741575"/>
              <a:gd name="connsiteY44" fmla="*/ 436645 h 955271"/>
              <a:gd name="connsiteX45" fmla="*/ 2601109 w 5741575"/>
              <a:gd name="connsiteY45" fmla="*/ 410678 h 955271"/>
              <a:gd name="connsiteX46" fmla="*/ 2643855 w 5741575"/>
              <a:gd name="connsiteY46" fmla="*/ 374482 h 955271"/>
              <a:gd name="connsiteX47" fmla="*/ 2657726 w 5741575"/>
              <a:gd name="connsiteY47" fmla="*/ 365841 h 955271"/>
              <a:gd name="connsiteX48" fmla="*/ 2687125 w 5741575"/>
              <a:gd name="connsiteY48" fmla="*/ 366820 h 955271"/>
              <a:gd name="connsiteX49" fmla="*/ 2697479 w 5741575"/>
              <a:gd name="connsiteY49" fmla="*/ 361430 h 955271"/>
              <a:gd name="connsiteX50" fmla="*/ 2701547 w 5741575"/>
              <a:gd name="connsiteY50" fmla="*/ 361545 h 955271"/>
              <a:gd name="connsiteX51" fmla="*/ 2711054 w 5741575"/>
              <a:gd name="connsiteY51" fmla="*/ 360597 h 955271"/>
              <a:gd name="connsiteX52" fmla="*/ 2710438 w 5741575"/>
              <a:gd name="connsiteY52" fmla="*/ 366958 h 955271"/>
              <a:gd name="connsiteX53" fmla="*/ 2722936 w 5741575"/>
              <a:gd name="connsiteY53" fmla="*/ 377633 h 955271"/>
              <a:gd name="connsiteX54" fmla="*/ 2777227 w 5741575"/>
              <a:gd name="connsiteY54" fmla="*/ 368972 h 955271"/>
              <a:gd name="connsiteX55" fmla="*/ 2779510 w 5741575"/>
              <a:gd name="connsiteY55" fmla="*/ 361652 h 955271"/>
              <a:gd name="connsiteX56" fmla="*/ 2786278 w 5741575"/>
              <a:gd name="connsiteY56" fmla="*/ 359869 h 955271"/>
              <a:gd name="connsiteX57" fmla="*/ 2792101 w 5741575"/>
              <a:gd name="connsiteY57" fmla="*/ 365927 h 955271"/>
              <a:gd name="connsiteX58" fmla="*/ 2885545 w 5741575"/>
              <a:gd name="connsiteY58" fmla="*/ 372818 h 955271"/>
              <a:gd name="connsiteX59" fmla="*/ 3009558 w 5741575"/>
              <a:gd name="connsiteY59" fmla="*/ 370573 h 955271"/>
              <a:gd name="connsiteX60" fmla="*/ 3095010 w 5741575"/>
              <a:gd name="connsiteY60" fmla="*/ 332454 h 955271"/>
              <a:gd name="connsiteX61" fmla="*/ 3103742 w 5741575"/>
              <a:gd name="connsiteY61" fmla="*/ 337974 h 955271"/>
              <a:gd name="connsiteX62" fmla="*/ 3165093 w 5741575"/>
              <a:gd name="connsiteY62" fmla="*/ 329459 h 955271"/>
              <a:gd name="connsiteX63" fmla="*/ 3373785 w 5741575"/>
              <a:gd name="connsiteY63" fmla="*/ 255680 h 955271"/>
              <a:gd name="connsiteX64" fmla="*/ 3493851 w 5741575"/>
              <a:gd name="connsiteY64" fmla="*/ 240255 h 955271"/>
              <a:gd name="connsiteX65" fmla="*/ 3537470 w 5741575"/>
              <a:gd name="connsiteY65" fmla="*/ 241867 h 955271"/>
              <a:gd name="connsiteX66" fmla="*/ 3610489 w 5741575"/>
              <a:gd name="connsiteY66" fmla="*/ 244128 h 955271"/>
              <a:gd name="connsiteX67" fmla="*/ 3667539 w 5741575"/>
              <a:gd name="connsiteY67" fmla="*/ 263271 h 955271"/>
              <a:gd name="connsiteX68" fmla="*/ 3727614 w 5741575"/>
              <a:gd name="connsiteY68" fmla="*/ 258245 h 955271"/>
              <a:gd name="connsiteX69" fmla="*/ 3738369 w 5741575"/>
              <a:gd name="connsiteY69" fmla="*/ 234506 h 955271"/>
              <a:gd name="connsiteX70" fmla="*/ 3803670 w 5741575"/>
              <a:gd name="connsiteY70" fmla="*/ 236457 h 955271"/>
              <a:gd name="connsiteX71" fmla="*/ 3903080 w 5741575"/>
              <a:gd name="connsiteY71" fmla="*/ 241890 h 955271"/>
              <a:gd name="connsiteX72" fmla="*/ 4114838 w 5741575"/>
              <a:gd name="connsiteY72" fmla="*/ 238165 h 955271"/>
              <a:gd name="connsiteX73" fmla="*/ 4271023 w 5741575"/>
              <a:gd name="connsiteY73" fmla="*/ 241959 h 955271"/>
              <a:gd name="connsiteX74" fmla="*/ 4367397 w 5741575"/>
              <a:gd name="connsiteY74" fmla="*/ 271442 h 955271"/>
              <a:gd name="connsiteX75" fmla="*/ 4495366 w 5741575"/>
              <a:gd name="connsiteY75" fmla="*/ 271618 h 955271"/>
              <a:gd name="connsiteX76" fmla="*/ 4517347 w 5741575"/>
              <a:gd name="connsiteY76" fmla="*/ 275639 h 955271"/>
              <a:gd name="connsiteX77" fmla="*/ 4546116 w 5741575"/>
              <a:gd name="connsiteY77" fmla="*/ 268568 h 955271"/>
              <a:gd name="connsiteX78" fmla="*/ 4661259 w 5741575"/>
              <a:gd name="connsiteY78" fmla="*/ 238966 h 955271"/>
              <a:gd name="connsiteX79" fmla="*/ 4750403 w 5741575"/>
              <a:gd name="connsiteY79" fmla="*/ 204364 h 955271"/>
              <a:gd name="connsiteX80" fmla="*/ 4867614 w 5741575"/>
              <a:gd name="connsiteY80" fmla="*/ 208668 h 955271"/>
              <a:gd name="connsiteX81" fmla="*/ 4937036 w 5741575"/>
              <a:gd name="connsiteY81" fmla="*/ 195446 h 955271"/>
              <a:gd name="connsiteX82" fmla="*/ 5047626 w 5741575"/>
              <a:gd name="connsiteY82" fmla="*/ 149604 h 955271"/>
              <a:gd name="connsiteX83" fmla="*/ 5200247 w 5741575"/>
              <a:gd name="connsiteY83" fmla="*/ 142695 h 955271"/>
              <a:gd name="connsiteX84" fmla="*/ 5235691 w 5741575"/>
              <a:gd name="connsiteY84" fmla="*/ 173330 h 955271"/>
              <a:gd name="connsiteX85" fmla="*/ 5280133 w 5741575"/>
              <a:gd name="connsiteY85" fmla="*/ 189342 h 955271"/>
              <a:gd name="connsiteX86" fmla="*/ 5291963 w 5741575"/>
              <a:gd name="connsiteY86" fmla="*/ 139446 h 955271"/>
              <a:gd name="connsiteX87" fmla="*/ 5418472 w 5741575"/>
              <a:gd name="connsiteY87" fmla="*/ 89163 h 955271"/>
              <a:gd name="connsiteX88" fmla="*/ 5482354 w 5741575"/>
              <a:gd name="connsiteY88" fmla="*/ 69470 h 955271"/>
              <a:gd name="connsiteX89" fmla="*/ 5583280 w 5741575"/>
              <a:gd name="connsiteY89" fmla="*/ 49787 h 955271"/>
              <a:gd name="connsiteX90" fmla="*/ 5613766 w 5741575"/>
              <a:gd name="connsiteY90" fmla="*/ 41855 h 955271"/>
              <a:gd name="connsiteX91" fmla="*/ 5684952 w 5741575"/>
              <a:gd name="connsiteY91" fmla="*/ 26088 h 955271"/>
              <a:gd name="connsiteX92" fmla="*/ 5741575 w 5741575"/>
              <a:gd name="connsiteY92"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898586 w 5741575"/>
              <a:gd name="connsiteY23" fmla="*/ 808502 h 955271"/>
              <a:gd name="connsiteX24" fmla="*/ 924063 w 5741575"/>
              <a:gd name="connsiteY24" fmla="*/ 770210 h 955271"/>
              <a:gd name="connsiteX25" fmla="*/ 1212574 w 5741575"/>
              <a:gd name="connsiteY25" fmla="*/ 724238 h 955271"/>
              <a:gd name="connsiteX26" fmla="*/ 1280768 w 5741575"/>
              <a:gd name="connsiteY26" fmla="*/ 699122 h 955271"/>
              <a:gd name="connsiteX27" fmla="*/ 1352027 w 5741575"/>
              <a:gd name="connsiteY27" fmla="*/ 704323 h 955271"/>
              <a:gd name="connsiteX28" fmla="*/ 1374314 w 5741575"/>
              <a:gd name="connsiteY28" fmla="*/ 688815 h 955271"/>
              <a:gd name="connsiteX29" fmla="*/ 1378034 w 5741575"/>
              <a:gd name="connsiteY29" fmla="*/ 685842 h 955271"/>
              <a:gd name="connsiteX30" fmla="*/ 1395604 w 5741575"/>
              <a:gd name="connsiteY30" fmla="*/ 680460 h 955271"/>
              <a:gd name="connsiteX31" fmla="*/ 1397206 w 5741575"/>
              <a:gd name="connsiteY31" fmla="*/ 670793 h 955271"/>
              <a:gd name="connsiteX32" fmla="*/ 1421250 w 5741575"/>
              <a:gd name="connsiteY32" fmla="*/ 656855 h 955271"/>
              <a:gd name="connsiteX33" fmla="*/ 1454524 w 5741575"/>
              <a:gd name="connsiteY33" fmla="*/ 649224 h 955271"/>
              <a:gd name="connsiteX34" fmla="*/ 1616217 w 5741575"/>
              <a:gd name="connsiteY34" fmla="*/ 622107 h 955271"/>
              <a:gd name="connsiteX35" fmla="*/ 1710928 w 5741575"/>
              <a:gd name="connsiteY35" fmla="*/ 600666 h 955271"/>
              <a:gd name="connsiteX36" fmla="*/ 1743718 w 5741575"/>
              <a:gd name="connsiteY36" fmla="*/ 584327 h 955271"/>
              <a:gd name="connsiteX37" fmla="*/ 1873778 w 5741575"/>
              <a:gd name="connsiteY37" fmla="*/ 530130 h 955271"/>
              <a:gd name="connsiteX38" fmla="*/ 1988411 w 5741575"/>
              <a:gd name="connsiteY38" fmla="*/ 491599 h 955271"/>
              <a:gd name="connsiteX39" fmla="*/ 2085507 w 5741575"/>
              <a:gd name="connsiteY39" fmla="*/ 498527 h 955271"/>
              <a:gd name="connsiteX40" fmla="*/ 2090767 w 5741575"/>
              <a:gd name="connsiteY40" fmla="*/ 490616 h 955271"/>
              <a:gd name="connsiteX41" fmla="*/ 2151143 w 5741575"/>
              <a:gd name="connsiteY41" fmla="*/ 478332 h 955271"/>
              <a:gd name="connsiteX42" fmla="*/ 2378710 w 5741575"/>
              <a:gd name="connsiteY42" fmla="*/ 477570 h 955271"/>
              <a:gd name="connsiteX43" fmla="*/ 2496256 w 5741575"/>
              <a:gd name="connsiteY43" fmla="*/ 452396 h 955271"/>
              <a:gd name="connsiteX44" fmla="*/ 2535387 w 5741575"/>
              <a:gd name="connsiteY44" fmla="*/ 436645 h 955271"/>
              <a:gd name="connsiteX45" fmla="*/ 2601109 w 5741575"/>
              <a:gd name="connsiteY45" fmla="*/ 410678 h 955271"/>
              <a:gd name="connsiteX46" fmla="*/ 2643855 w 5741575"/>
              <a:gd name="connsiteY46" fmla="*/ 374482 h 955271"/>
              <a:gd name="connsiteX47" fmla="*/ 2657726 w 5741575"/>
              <a:gd name="connsiteY47" fmla="*/ 365841 h 955271"/>
              <a:gd name="connsiteX48" fmla="*/ 2687125 w 5741575"/>
              <a:gd name="connsiteY48" fmla="*/ 366820 h 955271"/>
              <a:gd name="connsiteX49" fmla="*/ 2697479 w 5741575"/>
              <a:gd name="connsiteY49" fmla="*/ 361430 h 955271"/>
              <a:gd name="connsiteX50" fmla="*/ 2701547 w 5741575"/>
              <a:gd name="connsiteY50" fmla="*/ 361545 h 955271"/>
              <a:gd name="connsiteX51" fmla="*/ 2711054 w 5741575"/>
              <a:gd name="connsiteY51" fmla="*/ 360597 h 955271"/>
              <a:gd name="connsiteX52" fmla="*/ 2710438 w 5741575"/>
              <a:gd name="connsiteY52" fmla="*/ 366958 h 955271"/>
              <a:gd name="connsiteX53" fmla="*/ 2722936 w 5741575"/>
              <a:gd name="connsiteY53" fmla="*/ 377633 h 955271"/>
              <a:gd name="connsiteX54" fmla="*/ 2777227 w 5741575"/>
              <a:gd name="connsiteY54" fmla="*/ 368972 h 955271"/>
              <a:gd name="connsiteX55" fmla="*/ 2779510 w 5741575"/>
              <a:gd name="connsiteY55" fmla="*/ 361652 h 955271"/>
              <a:gd name="connsiteX56" fmla="*/ 2786278 w 5741575"/>
              <a:gd name="connsiteY56" fmla="*/ 359869 h 955271"/>
              <a:gd name="connsiteX57" fmla="*/ 2792101 w 5741575"/>
              <a:gd name="connsiteY57" fmla="*/ 365927 h 955271"/>
              <a:gd name="connsiteX58" fmla="*/ 2885545 w 5741575"/>
              <a:gd name="connsiteY58" fmla="*/ 372818 h 955271"/>
              <a:gd name="connsiteX59" fmla="*/ 3009558 w 5741575"/>
              <a:gd name="connsiteY59" fmla="*/ 370573 h 955271"/>
              <a:gd name="connsiteX60" fmla="*/ 3095010 w 5741575"/>
              <a:gd name="connsiteY60" fmla="*/ 332454 h 955271"/>
              <a:gd name="connsiteX61" fmla="*/ 3103742 w 5741575"/>
              <a:gd name="connsiteY61" fmla="*/ 337974 h 955271"/>
              <a:gd name="connsiteX62" fmla="*/ 3165093 w 5741575"/>
              <a:gd name="connsiteY62" fmla="*/ 329459 h 955271"/>
              <a:gd name="connsiteX63" fmla="*/ 3373785 w 5741575"/>
              <a:gd name="connsiteY63" fmla="*/ 255680 h 955271"/>
              <a:gd name="connsiteX64" fmla="*/ 3493851 w 5741575"/>
              <a:gd name="connsiteY64" fmla="*/ 240255 h 955271"/>
              <a:gd name="connsiteX65" fmla="*/ 3537470 w 5741575"/>
              <a:gd name="connsiteY65" fmla="*/ 241867 h 955271"/>
              <a:gd name="connsiteX66" fmla="*/ 3610489 w 5741575"/>
              <a:gd name="connsiteY66" fmla="*/ 244128 h 955271"/>
              <a:gd name="connsiteX67" fmla="*/ 3667539 w 5741575"/>
              <a:gd name="connsiteY67" fmla="*/ 263271 h 955271"/>
              <a:gd name="connsiteX68" fmla="*/ 3727614 w 5741575"/>
              <a:gd name="connsiteY68" fmla="*/ 258245 h 955271"/>
              <a:gd name="connsiteX69" fmla="*/ 3738369 w 5741575"/>
              <a:gd name="connsiteY69" fmla="*/ 234506 h 955271"/>
              <a:gd name="connsiteX70" fmla="*/ 3803670 w 5741575"/>
              <a:gd name="connsiteY70" fmla="*/ 236457 h 955271"/>
              <a:gd name="connsiteX71" fmla="*/ 3903080 w 5741575"/>
              <a:gd name="connsiteY71" fmla="*/ 241890 h 955271"/>
              <a:gd name="connsiteX72" fmla="*/ 4114838 w 5741575"/>
              <a:gd name="connsiteY72" fmla="*/ 238165 h 955271"/>
              <a:gd name="connsiteX73" fmla="*/ 4271023 w 5741575"/>
              <a:gd name="connsiteY73" fmla="*/ 241959 h 955271"/>
              <a:gd name="connsiteX74" fmla="*/ 4367397 w 5741575"/>
              <a:gd name="connsiteY74" fmla="*/ 271442 h 955271"/>
              <a:gd name="connsiteX75" fmla="*/ 4495366 w 5741575"/>
              <a:gd name="connsiteY75" fmla="*/ 271618 h 955271"/>
              <a:gd name="connsiteX76" fmla="*/ 4517347 w 5741575"/>
              <a:gd name="connsiteY76" fmla="*/ 275639 h 955271"/>
              <a:gd name="connsiteX77" fmla="*/ 4546116 w 5741575"/>
              <a:gd name="connsiteY77" fmla="*/ 268568 h 955271"/>
              <a:gd name="connsiteX78" fmla="*/ 4661259 w 5741575"/>
              <a:gd name="connsiteY78" fmla="*/ 238966 h 955271"/>
              <a:gd name="connsiteX79" fmla="*/ 4750403 w 5741575"/>
              <a:gd name="connsiteY79" fmla="*/ 204364 h 955271"/>
              <a:gd name="connsiteX80" fmla="*/ 4867614 w 5741575"/>
              <a:gd name="connsiteY80" fmla="*/ 208668 h 955271"/>
              <a:gd name="connsiteX81" fmla="*/ 4937036 w 5741575"/>
              <a:gd name="connsiteY81" fmla="*/ 195446 h 955271"/>
              <a:gd name="connsiteX82" fmla="*/ 5047626 w 5741575"/>
              <a:gd name="connsiteY82" fmla="*/ 149604 h 955271"/>
              <a:gd name="connsiteX83" fmla="*/ 5200247 w 5741575"/>
              <a:gd name="connsiteY83" fmla="*/ 142695 h 955271"/>
              <a:gd name="connsiteX84" fmla="*/ 5235691 w 5741575"/>
              <a:gd name="connsiteY84" fmla="*/ 173330 h 955271"/>
              <a:gd name="connsiteX85" fmla="*/ 5280133 w 5741575"/>
              <a:gd name="connsiteY85" fmla="*/ 189342 h 955271"/>
              <a:gd name="connsiteX86" fmla="*/ 5291963 w 5741575"/>
              <a:gd name="connsiteY86" fmla="*/ 139446 h 955271"/>
              <a:gd name="connsiteX87" fmla="*/ 5418472 w 5741575"/>
              <a:gd name="connsiteY87" fmla="*/ 89163 h 955271"/>
              <a:gd name="connsiteX88" fmla="*/ 5482354 w 5741575"/>
              <a:gd name="connsiteY88" fmla="*/ 69470 h 955271"/>
              <a:gd name="connsiteX89" fmla="*/ 5583280 w 5741575"/>
              <a:gd name="connsiteY89" fmla="*/ 49787 h 955271"/>
              <a:gd name="connsiteX90" fmla="*/ 5613766 w 5741575"/>
              <a:gd name="connsiteY90" fmla="*/ 41855 h 955271"/>
              <a:gd name="connsiteX91" fmla="*/ 5684952 w 5741575"/>
              <a:gd name="connsiteY91" fmla="*/ 26088 h 955271"/>
              <a:gd name="connsiteX92" fmla="*/ 5741575 w 5741575"/>
              <a:gd name="connsiteY92"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898586 w 5741575"/>
              <a:gd name="connsiteY23" fmla="*/ 808502 h 955271"/>
              <a:gd name="connsiteX24" fmla="*/ 1212574 w 5741575"/>
              <a:gd name="connsiteY24" fmla="*/ 724238 h 955271"/>
              <a:gd name="connsiteX25" fmla="*/ 1280768 w 5741575"/>
              <a:gd name="connsiteY25" fmla="*/ 699122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212574 w 5741575"/>
              <a:gd name="connsiteY24" fmla="*/ 724238 h 955271"/>
              <a:gd name="connsiteX25" fmla="*/ 1280768 w 5741575"/>
              <a:gd name="connsiteY25" fmla="*/ 699122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212574 w 5741575"/>
              <a:gd name="connsiteY24" fmla="*/ 724238 h 955271"/>
              <a:gd name="connsiteX25" fmla="*/ 1280768 w 5741575"/>
              <a:gd name="connsiteY25" fmla="*/ 699122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212574 w 5741575"/>
              <a:gd name="connsiteY24" fmla="*/ 724238 h 955271"/>
              <a:gd name="connsiteX25" fmla="*/ 1280768 w 5741575"/>
              <a:gd name="connsiteY25" fmla="*/ 699122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80768 w 5741575"/>
              <a:gd name="connsiteY25" fmla="*/ 699122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20426 w 5741575"/>
              <a:gd name="connsiteY25" fmla="*/ 721810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20426 w 5741575"/>
              <a:gd name="connsiteY25" fmla="*/ 721810 h 955271"/>
              <a:gd name="connsiteX26" fmla="*/ 1306771 w 5741575"/>
              <a:gd name="connsiteY26" fmla="*/ 717936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20426 w 5741575"/>
              <a:gd name="connsiteY25" fmla="*/ 721810 h 955271"/>
              <a:gd name="connsiteX26" fmla="*/ 1306771 w 5741575"/>
              <a:gd name="connsiteY26" fmla="*/ 717936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477637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20426 w 5741575"/>
              <a:gd name="connsiteY25" fmla="*/ 721810 h 955271"/>
              <a:gd name="connsiteX26" fmla="*/ 1306771 w 5741575"/>
              <a:gd name="connsiteY26" fmla="*/ 717936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84157 w 5741575"/>
              <a:gd name="connsiteY19" fmla="*/ 867971 h 955271"/>
              <a:gd name="connsiteX20" fmla="*/ 477637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20426 w 5741575"/>
              <a:gd name="connsiteY25" fmla="*/ 721810 h 955271"/>
              <a:gd name="connsiteX26" fmla="*/ 1306771 w 5741575"/>
              <a:gd name="connsiteY26" fmla="*/ 717936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306299 w 5741575"/>
              <a:gd name="connsiteY16" fmla="*/ 873609 h 955271"/>
              <a:gd name="connsiteX17" fmla="*/ 331571 w 5741575"/>
              <a:gd name="connsiteY17" fmla="*/ 869866 h 955271"/>
              <a:gd name="connsiteX18" fmla="*/ 384157 w 5741575"/>
              <a:gd name="connsiteY18" fmla="*/ 867971 h 955271"/>
              <a:gd name="connsiteX19" fmla="*/ 477637 w 5741575"/>
              <a:gd name="connsiteY19" fmla="*/ 870334 h 955271"/>
              <a:gd name="connsiteX20" fmla="*/ 570239 w 5741575"/>
              <a:gd name="connsiteY20" fmla="*/ 829596 h 955271"/>
              <a:gd name="connsiteX21" fmla="*/ 787156 w 5741575"/>
              <a:gd name="connsiteY21" fmla="*/ 838447 h 955271"/>
              <a:gd name="connsiteX22" fmla="*/ 948872 w 5741575"/>
              <a:gd name="connsiteY22" fmla="*/ 772201 h 955271"/>
              <a:gd name="connsiteX23" fmla="*/ 1127089 w 5741575"/>
              <a:gd name="connsiteY23" fmla="*/ 746926 h 955271"/>
              <a:gd name="connsiteX24" fmla="*/ 1220426 w 5741575"/>
              <a:gd name="connsiteY24" fmla="*/ 721810 h 955271"/>
              <a:gd name="connsiteX25" fmla="*/ 1306771 w 5741575"/>
              <a:gd name="connsiteY25" fmla="*/ 717936 h 955271"/>
              <a:gd name="connsiteX26" fmla="*/ 1374314 w 5741575"/>
              <a:gd name="connsiteY26" fmla="*/ 688815 h 955271"/>
              <a:gd name="connsiteX27" fmla="*/ 1378034 w 5741575"/>
              <a:gd name="connsiteY27" fmla="*/ 685842 h 955271"/>
              <a:gd name="connsiteX28" fmla="*/ 1395604 w 5741575"/>
              <a:gd name="connsiteY28" fmla="*/ 680460 h 955271"/>
              <a:gd name="connsiteX29" fmla="*/ 1397206 w 5741575"/>
              <a:gd name="connsiteY29" fmla="*/ 670793 h 955271"/>
              <a:gd name="connsiteX30" fmla="*/ 1421250 w 5741575"/>
              <a:gd name="connsiteY30" fmla="*/ 656855 h 955271"/>
              <a:gd name="connsiteX31" fmla="*/ 1454524 w 5741575"/>
              <a:gd name="connsiteY31" fmla="*/ 649224 h 955271"/>
              <a:gd name="connsiteX32" fmla="*/ 1616217 w 5741575"/>
              <a:gd name="connsiteY32" fmla="*/ 622107 h 955271"/>
              <a:gd name="connsiteX33" fmla="*/ 1710928 w 5741575"/>
              <a:gd name="connsiteY33" fmla="*/ 600666 h 955271"/>
              <a:gd name="connsiteX34" fmla="*/ 1743718 w 5741575"/>
              <a:gd name="connsiteY34" fmla="*/ 584327 h 955271"/>
              <a:gd name="connsiteX35" fmla="*/ 1873778 w 5741575"/>
              <a:gd name="connsiteY35" fmla="*/ 530130 h 955271"/>
              <a:gd name="connsiteX36" fmla="*/ 1988411 w 5741575"/>
              <a:gd name="connsiteY36" fmla="*/ 491599 h 955271"/>
              <a:gd name="connsiteX37" fmla="*/ 2085507 w 5741575"/>
              <a:gd name="connsiteY37" fmla="*/ 498527 h 955271"/>
              <a:gd name="connsiteX38" fmla="*/ 2090767 w 5741575"/>
              <a:gd name="connsiteY38" fmla="*/ 490616 h 955271"/>
              <a:gd name="connsiteX39" fmla="*/ 2151143 w 5741575"/>
              <a:gd name="connsiteY39" fmla="*/ 478332 h 955271"/>
              <a:gd name="connsiteX40" fmla="*/ 2378710 w 5741575"/>
              <a:gd name="connsiteY40" fmla="*/ 477570 h 955271"/>
              <a:gd name="connsiteX41" fmla="*/ 2496256 w 5741575"/>
              <a:gd name="connsiteY41" fmla="*/ 452396 h 955271"/>
              <a:gd name="connsiteX42" fmla="*/ 2535387 w 5741575"/>
              <a:gd name="connsiteY42" fmla="*/ 436645 h 955271"/>
              <a:gd name="connsiteX43" fmla="*/ 2601109 w 5741575"/>
              <a:gd name="connsiteY43" fmla="*/ 410678 h 955271"/>
              <a:gd name="connsiteX44" fmla="*/ 2643855 w 5741575"/>
              <a:gd name="connsiteY44" fmla="*/ 374482 h 955271"/>
              <a:gd name="connsiteX45" fmla="*/ 2657726 w 5741575"/>
              <a:gd name="connsiteY45" fmla="*/ 365841 h 955271"/>
              <a:gd name="connsiteX46" fmla="*/ 2687125 w 5741575"/>
              <a:gd name="connsiteY46" fmla="*/ 366820 h 955271"/>
              <a:gd name="connsiteX47" fmla="*/ 2697479 w 5741575"/>
              <a:gd name="connsiteY47" fmla="*/ 361430 h 955271"/>
              <a:gd name="connsiteX48" fmla="*/ 2701547 w 5741575"/>
              <a:gd name="connsiteY48" fmla="*/ 361545 h 955271"/>
              <a:gd name="connsiteX49" fmla="*/ 2711054 w 5741575"/>
              <a:gd name="connsiteY49" fmla="*/ 360597 h 955271"/>
              <a:gd name="connsiteX50" fmla="*/ 2710438 w 5741575"/>
              <a:gd name="connsiteY50" fmla="*/ 366958 h 955271"/>
              <a:gd name="connsiteX51" fmla="*/ 2722936 w 5741575"/>
              <a:gd name="connsiteY51" fmla="*/ 377633 h 955271"/>
              <a:gd name="connsiteX52" fmla="*/ 2777227 w 5741575"/>
              <a:gd name="connsiteY52" fmla="*/ 368972 h 955271"/>
              <a:gd name="connsiteX53" fmla="*/ 2779510 w 5741575"/>
              <a:gd name="connsiteY53" fmla="*/ 361652 h 955271"/>
              <a:gd name="connsiteX54" fmla="*/ 2786278 w 5741575"/>
              <a:gd name="connsiteY54" fmla="*/ 359869 h 955271"/>
              <a:gd name="connsiteX55" fmla="*/ 2792101 w 5741575"/>
              <a:gd name="connsiteY55" fmla="*/ 365927 h 955271"/>
              <a:gd name="connsiteX56" fmla="*/ 2885545 w 5741575"/>
              <a:gd name="connsiteY56" fmla="*/ 372818 h 955271"/>
              <a:gd name="connsiteX57" fmla="*/ 3009558 w 5741575"/>
              <a:gd name="connsiteY57" fmla="*/ 370573 h 955271"/>
              <a:gd name="connsiteX58" fmla="*/ 3095010 w 5741575"/>
              <a:gd name="connsiteY58" fmla="*/ 332454 h 955271"/>
              <a:gd name="connsiteX59" fmla="*/ 3103742 w 5741575"/>
              <a:gd name="connsiteY59" fmla="*/ 337974 h 955271"/>
              <a:gd name="connsiteX60" fmla="*/ 3165093 w 5741575"/>
              <a:gd name="connsiteY60" fmla="*/ 329459 h 955271"/>
              <a:gd name="connsiteX61" fmla="*/ 3373785 w 5741575"/>
              <a:gd name="connsiteY61" fmla="*/ 255680 h 955271"/>
              <a:gd name="connsiteX62" fmla="*/ 3493851 w 5741575"/>
              <a:gd name="connsiteY62" fmla="*/ 240255 h 955271"/>
              <a:gd name="connsiteX63" fmla="*/ 3537470 w 5741575"/>
              <a:gd name="connsiteY63" fmla="*/ 241867 h 955271"/>
              <a:gd name="connsiteX64" fmla="*/ 3610489 w 5741575"/>
              <a:gd name="connsiteY64" fmla="*/ 244128 h 955271"/>
              <a:gd name="connsiteX65" fmla="*/ 3667539 w 5741575"/>
              <a:gd name="connsiteY65" fmla="*/ 263271 h 955271"/>
              <a:gd name="connsiteX66" fmla="*/ 3727614 w 5741575"/>
              <a:gd name="connsiteY66" fmla="*/ 258245 h 955271"/>
              <a:gd name="connsiteX67" fmla="*/ 3738369 w 5741575"/>
              <a:gd name="connsiteY67" fmla="*/ 234506 h 955271"/>
              <a:gd name="connsiteX68" fmla="*/ 3803670 w 5741575"/>
              <a:gd name="connsiteY68" fmla="*/ 236457 h 955271"/>
              <a:gd name="connsiteX69" fmla="*/ 3903080 w 5741575"/>
              <a:gd name="connsiteY69" fmla="*/ 241890 h 955271"/>
              <a:gd name="connsiteX70" fmla="*/ 4114838 w 5741575"/>
              <a:gd name="connsiteY70" fmla="*/ 238165 h 955271"/>
              <a:gd name="connsiteX71" fmla="*/ 4271023 w 5741575"/>
              <a:gd name="connsiteY71" fmla="*/ 241959 h 955271"/>
              <a:gd name="connsiteX72" fmla="*/ 4367397 w 5741575"/>
              <a:gd name="connsiteY72" fmla="*/ 271442 h 955271"/>
              <a:gd name="connsiteX73" fmla="*/ 4495366 w 5741575"/>
              <a:gd name="connsiteY73" fmla="*/ 271618 h 955271"/>
              <a:gd name="connsiteX74" fmla="*/ 4517347 w 5741575"/>
              <a:gd name="connsiteY74" fmla="*/ 275639 h 955271"/>
              <a:gd name="connsiteX75" fmla="*/ 4546116 w 5741575"/>
              <a:gd name="connsiteY75" fmla="*/ 268568 h 955271"/>
              <a:gd name="connsiteX76" fmla="*/ 4661259 w 5741575"/>
              <a:gd name="connsiteY76" fmla="*/ 238966 h 955271"/>
              <a:gd name="connsiteX77" fmla="*/ 4750403 w 5741575"/>
              <a:gd name="connsiteY77" fmla="*/ 204364 h 955271"/>
              <a:gd name="connsiteX78" fmla="*/ 4867614 w 5741575"/>
              <a:gd name="connsiteY78" fmla="*/ 208668 h 955271"/>
              <a:gd name="connsiteX79" fmla="*/ 4937036 w 5741575"/>
              <a:gd name="connsiteY79" fmla="*/ 195446 h 955271"/>
              <a:gd name="connsiteX80" fmla="*/ 5047626 w 5741575"/>
              <a:gd name="connsiteY80" fmla="*/ 149604 h 955271"/>
              <a:gd name="connsiteX81" fmla="*/ 5200247 w 5741575"/>
              <a:gd name="connsiteY81" fmla="*/ 142695 h 955271"/>
              <a:gd name="connsiteX82" fmla="*/ 5235691 w 5741575"/>
              <a:gd name="connsiteY82" fmla="*/ 173330 h 955271"/>
              <a:gd name="connsiteX83" fmla="*/ 5280133 w 5741575"/>
              <a:gd name="connsiteY83" fmla="*/ 189342 h 955271"/>
              <a:gd name="connsiteX84" fmla="*/ 5291963 w 5741575"/>
              <a:gd name="connsiteY84" fmla="*/ 139446 h 955271"/>
              <a:gd name="connsiteX85" fmla="*/ 5418472 w 5741575"/>
              <a:gd name="connsiteY85" fmla="*/ 89163 h 955271"/>
              <a:gd name="connsiteX86" fmla="*/ 5482354 w 5741575"/>
              <a:gd name="connsiteY86" fmla="*/ 69470 h 955271"/>
              <a:gd name="connsiteX87" fmla="*/ 5583280 w 5741575"/>
              <a:gd name="connsiteY87" fmla="*/ 49787 h 955271"/>
              <a:gd name="connsiteX88" fmla="*/ 5613766 w 5741575"/>
              <a:gd name="connsiteY88" fmla="*/ 41855 h 955271"/>
              <a:gd name="connsiteX89" fmla="*/ 5684952 w 5741575"/>
              <a:gd name="connsiteY89" fmla="*/ 26088 h 955271"/>
              <a:gd name="connsiteX90" fmla="*/ 5741575 w 5741575"/>
              <a:gd name="connsiteY90"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306299 w 5741575"/>
              <a:gd name="connsiteY15" fmla="*/ 873609 h 955271"/>
              <a:gd name="connsiteX16" fmla="*/ 331571 w 5741575"/>
              <a:gd name="connsiteY16" fmla="*/ 869866 h 955271"/>
              <a:gd name="connsiteX17" fmla="*/ 384157 w 5741575"/>
              <a:gd name="connsiteY17" fmla="*/ 867971 h 955271"/>
              <a:gd name="connsiteX18" fmla="*/ 477637 w 5741575"/>
              <a:gd name="connsiteY18" fmla="*/ 870334 h 955271"/>
              <a:gd name="connsiteX19" fmla="*/ 570239 w 5741575"/>
              <a:gd name="connsiteY19" fmla="*/ 829596 h 955271"/>
              <a:gd name="connsiteX20" fmla="*/ 787156 w 5741575"/>
              <a:gd name="connsiteY20" fmla="*/ 838447 h 955271"/>
              <a:gd name="connsiteX21" fmla="*/ 948872 w 5741575"/>
              <a:gd name="connsiteY21" fmla="*/ 772201 h 955271"/>
              <a:gd name="connsiteX22" fmla="*/ 1127089 w 5741575"/>
              <a:gd name="connsiteY22" fmla="*/ 746926 h 955271"/>
              <a:gd name="connsiteX23" fmla="*/ 1220426 w 5741575"/>
              <a:gd name="connsiteY23" fmla="*/ 721810 h 955271"/>
              <a:gd name="connsiteX24" fmla="*/ 1306771 w 5741575"/>
              <a:gd name="connsiteY24" fmla="*/ 717936 h 955271"/>
              <a:gd name="connsiteX25" fmla="*/ 1374314 w 5741575"/>
              <a:gd name="connsiteY25" fmla="*/ 688815 h 955271"/>
              <a:gd name="connsiteX26" fmla="*/ 1378034 w 5741575"/>
              <a:gd name="connsiteY26" fmla="*/ 685842 h 955271"/>
              <a:gd name="connsiteX27" fmla="*/ 1395604 w 5741575"/>
              <a:gd name="connsiteY27" fmla="*/ 680460 h 955271"/>
              <a:gd name="connsiteX28" fmla="*/ 1397206 w 5741575"/>
              <a:gd name="connsiteY28" fmla="*/ 670793 h 955271"/>
              <a:gd name="connsiteX29" fmla="*/ 1421250 w 5741575"/>
              <a:gd name="connsiteY29" fmla="*/ 656855 h 955271"/>
              <a:gd name="connsiteX30" fmla="*/ 1454524 w 5741575"/>
              <a:gd name="connsiteY30" fmla="*/ 649224 h 955271"/>
              <a:gd name="connsiteX31" fmla="*/ 1616217 w 5741575"/>
              <a:gd name="connsiteY31" fmla="*/ 622107 h 955271"/>
              <a:gd name="connsiteX32" fmla="*/ 1710928 w 5741575"/>
              <a:gd name="connsiteY32" fmla="*/ 600666 h 955271"/>
              <a:gd name="connsiteX33" fmla="*/ 1743718 w 5741575"/>
              <a:gd name="connsiteY33" fmla="*/ 584327 h 955271"/>
              <a:gd name="connsiteX34" fmla="*/ 1873778 w 5741575"/>
              <a:gd name="connsiteY34" fmla="*/ 530130 h 955271"/>
              <a:gd name="connsiteX35" fmla="*/ 1988411 w 5741575"/>
              <a:gd name="connsiteY35" fmla="*/ 491599 h 955271"/>
              <a:gd name="connsiteX36" fmla="*/ 2085507 w 5741575"/>
              <a:gd name="connsiteY36" fmla="*/ 498527 h 955271"/>
              <a:gd name="connsiteX37" fmla="*/ 2090767 w 5741575"/>
              <a:gd name="connsiteY37" fmla="*/ 490616 h 955271"/>
              <a:gd name="connsiteX38" fmla="*/ 2151143 w 5741575"/>
              <a:gd name="connsiteY38" fmla="*/ 478332 h 955271"/>
              <a:gd name="connsiteX39" fmla="*/ 2378710 w 5741575"/>
              <a:gd name="connsiteY39" fmla="*/ 477570 h 955271"/>
              <a:gd name="connsiteX40" fmla="*/ 2496256 w 5741575"/>
              <a:gd name="connsiteY40" fmla="*/ 452396 h 955271"/>
              <a:gd name="connsiteX41" fmla="*/ 2535387 w 5741575"/>
              <a:gd name="connsiteY41" fmla="*/ 436645 h 955271"/>
              <a:gd name="connsiteX42" fmla="*/ 2601109 w 5741575"/>
              <a:gd name="connsiteY42" fmla="*/ 410678 h 955271"/>
              <a:gd name="connsiteX43" fmla="*/ 2643855 w 5741575"/>
              <a:gd name="connsiteY43" fmla="*/ 374482 h 955271"/>
              <a:gd name="connsiteX44" fmla="*/ 2657726 w 5741575"/>
              <a:gd name="connsiteY44" fmla="*/ 365841 h 955271"/>
              <a:gd name="connsiteX45" fmla="*/ 2687125 w 5741575"/>
              <a:gd name="connsiteY45" fmla="*/ 366820 h 955271"/>
              <a:gd name="connsiteX46" fmla="*/ 2697479 w 5741575"/>
              <a:gd name="connsiteY46" fmla="*/ 361430 h 955271"/>
              <a:gd name="connsiteX47" fmla="*/ 2701547 w 5741575"/>
              <a:gd name="connsiteY47" fmla="*/ 361545 h 955271"/>
              <a:gd name="connsiteX48" fmla="*/ 2711054 w 5741575"/>
              <a:gd name="connsiteY48" fmla="*/ 360597 h 955271"/>
              <a:gd name="connsiteX49" fmla="*/ 2710438 w 5741575"/>
              <a:gd name="connsiteY49" fmla="*/ 366958 h 955271"/>
              <a:gd name="connsiteX50" fmla="*/ 2722936 w 5741575"/>
              <a:gd name="connsiteY50" fmla="*/ 377633 h 955271"/>
              <a:gd name="connsiteX51" fmla="*/ 2777227 w 5741575"/>
              <a:gd name="connsiteY51" fmla="*/ 368972 h 955271"/>
              <a:gd name="connsiteX52" fmla="*/ 2779510 w 5741575"/>
              <a:gd name="connsiteY52" fmla="*/ 361652 h 955271"/>
              <a:gd name="connsiteX53" fmla="*/ 2786278 w 5741575"/>
              <a:gd name="connsiteY53" fmla="*/ 359869 h 955271"/>
              <a:gd name="connsiteX54" fmla="*/ 2792101 w 5741575"/>
              <a:gd name="connsiteY54" fmla="*/ 365927 h 955271"/>
              <a:gd name="connsiteX55" fmla="*/ 2885545 w 5741575"/>
              <a:gd name="connsiteY55" fmla="*/ 372818 h 955271"/>
              <a:gd name="connsiteX56" fmla="*/ 3009558 w 5741575"/>
              <a:gd name="connsiteY56" fmla="*/ 370573 h 955271"/>
              <a:gd name="connsiteX57" fmla="*/ 3095010 w 5741575"/>
              <a:gd name="connsiteY57" fmla="*/ 332454 h 955271"/>
              <a:gd name="connsiteX58" fmla="*/ 3103742 w 5741575"/>
              <a:gd name="connsiteY58" fmla="*/ 337974 h 955271"/>
              <a:gd name="connsiteX59" fmla="*/ 3165093 w 5741575"/>
              <a:gd name="connsiteY59" fmla="*/ 329459 h 955271"/>
              <a:gd name="connsiteX60" fmla="*/ 3373785 w 5741575"/>
              <a:gd name="connsiteY60" fmla="*/ 255680 h 955271"/>
              <a:gd name="connsiteX61" fmla="*/ 3493851 w 5741575"/>
              <a:gd name="connsiteY61" fmla="*/ 240255 h 955271"/>
              <a:gd name="connsiteX62" fmla="*/ 3537470 w 5741575"/>
              <a:gd name="connsiteY62" fmla="*/ 241867 h 955271"/>
              <a:gd name="connsiteX63" fmla="*/ 3610489 w 5741575"/>
              <a:gd name="connsiteY63" fmla="*/ 244128 h 955271"/>
              <a:gd name="connsiteX64" fmla="*/ 3667539 w 5741575"/>
              <a:gd name="connsiteY64" fmla="*/ 263271 h 955271"/>
              <a:gd name="connsiteX65" fmla="*/ 3727614 w 5741575"/>
              <a:gd name="connsiteY65" fmla="*/ 258245 h 955271"/>
              <a:gd name="connsiteX66" fmla="*/ 3738369 w 5741575"/>
              <a:gd name="connsiteY66" fmla="*/ 234506 h 955271"/>
              <a:gd name="connsiteX67" fmla="*/ 3803670 w 5741575"/>
              <a:gd name="connsiteY67" fmla="*/ 236457 h 955271"/>
              <a:gd name="connsiteX68" fmla="*/ 3903080 w 5741575"/>
              <a:gd name="connsiteY68" fmla="*/ 241890 h 955271"/>
              <a:gd name="connsiteX69" fmla="*/ 4114838 w 5741575"/>
              <a:gd name="connsiteY69" fmla="*/ 238165 h 955271"/>
              <a:gd name="connsiteX70" fmla="*/ 4271023 w 5741575"/>
              <a:gd name="connsiteY70" fmla="*/ 241959 h 955271"/>
              <a:gd name="connsiteX71" fmla="*/ 4367397 w 5741575"/>
              <a:gd name="connsiteY71" fmla="*/ 271442 h 955271"/>
              <a:gd name="connsiteX72" fmla="*/ 4495366 w 5741575"/>
              <a:gd name="connsiteY72" fmla="*/ 271618 h 955271"/>
              <a:gd name="connsiteX73" fmla="*/ 4517347 w 5741575"/>
              <a:gd name="connsiteY73" fmla="*/ 275639 h 955271"/>
              <a:gd name="connsiteX74" fmla="*/ 4546116 w 5741575"/>
              <a:gd name="connsiteY74" fmla="*/ 268568 h 955271"/>
              <a:gd name="connsiteX75" fmla="*/ 4661259 w 5741575"/>
              <a:gd name="connsiteY75" fmla="*/ 238966 h 955271"/>
              <a:gd name="connsiteX76" fmla="*/ 4750403 w 5741575"/>
              <a:gd name="connsiteY76" fmla="*/ 204364 h 955271"/>
              <a:gd name="connsiteX77" fmla="*/ 4867614 w 5741575"/>
              <a:gd name="connsiteY77" fmla="*/ 208668 h 955271"/>
              <a:gd name="connsiteX78" fmla="*/ 4937036 w 5741575"/>
              <a:gd name="connsiteY78" fmla="*/ 195446 h 955271"/>
              <a:gd name="connsiteX79" fmla="*/ 5047626 w 5741575"/>
              <a:gd name="connsiteY79" fmla="*/ 149604 h 955271"/>
              <a:gd name="connsiteX80" fmla="*/ 5200247 w 5741575"/>
              <a:gd name="connsiteY80" fmla="*/ 142695 h 955271"/>
              <a:gd name="connsiteX81" fmla="*/ 5235691 w 5741575"/>
              <a:gd name="connsiteY81" fmla="*/ 173330 h 955271"/>
              <a:gd name="connsiteX82" fmla="*/ 5280133 w 5741575"/>
              <a:gd name="connsiteY82" fmla="*/ 189342 h 955271"/>
              <a:gd name="connsiteX83" fmla="*/ 5291963 w 5741575"/>
              <a:gd name="connsiteY83" fmla="*/ 139446 h 955271"/>
              <a:gd name="connsiteX84" fmla="*/ 5418472 w 5741575"/>
              <a:gd name="connsiteY84" fmla="*/ 89163 h 955271"/>
              <a:gd name="connsiteX85" fmla="*/ 5482354 w 5741575"/>
              <a:gd name="connsiteY85" fmla="*/ 69470 h 955271"/>
              <a:gd name="connsiteX86" fmla="*/ 5583280 w 5741575"/>
              <a:gd name="connsiteY86" fmla="*/ 49787 h 955271"/>
              <a:gd name="connsiteX87" fmla="*/ 5613766 w 5741575"/>
              <a:gd name="connsiteY87" fmla="*/ 41855 h 955271"/>
              <a:gd name="connsiteX88" fmla="*/ 5684952 w 5741575"/>
              <a:gd name="connsiteY88" fmla="*/ 26088 h 955271"/>
              <a:gd name="connsiteX89" fmla="*/ 5741575 w 5741575"/>
              <a:gd name="connsiteY8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22923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306299 w 5741575"/>
              <a:gd name="connsiteY15" fmla="*/ 873609 h 955271"/>
              <a:gd name="connsiteX16" fmla="*/ 331571 w 5741575"/>
              <a:gd name="connsiteY16" fmla="*/ 869866 h 955271"/>
              <a:gd name="connsiteX17" fmla="*/ 384157 w 5741575"/>
              <a:gd name="connsiteY17" fmla="*/ 867971 h 955271"/>
              <a:gd name="connsiteX18" fmla="*/ 477637 w 5741575"/>
              <a:gd name="connsiteY18" fmla="*/ 870334 h 955271"/>
              <a:gd name="connsiteX19" fmla="*/ 570239 w 5741575"/>
              <a:gd name="connsiteY19" fmla="*/ 829596 h 955271"/>
              <a:gd name="connsiteX20" fmla="*/ 787156 w 5741575"/>
              <a:gd name="connsiteY20" fmla="*/ 838447 h 955271"/>
              <a:gd name="connsiteX21" fmla="*/ 948872 w 5741575"/>
              <a:gd name="connsiteY21" fmla="*/ 772201 h 955271"/>
              <a:gd name="connsiteX22" fmla="*/ 1127089 w 5741575"/>
              <a:gd name="connsiteY22" fmla="*/ 746926 h 955271"/>
              <a:gd name="connsiteX23" fmla="*/ 1220426 w 5741575"/>
              <a:gd name="connsiteY23" fmla="*/ 721810 h 955271"/>
              <a:gd name="connsiteX24" fmla="*/ 1306771 w 5741575"/>
              <a:gd name="connsiteY24" fmla="*/ 717936 h 955271"/>
              <a:gd name="connsiteX25" fmla="*/ 1374314 w 5741575"/>
              <a:gd name="connsiteY25" fmla="*/ 688815 h 955271"/>
              <a:gd name="connsiteX26" fmla="*/ 1378034 w 5741575"/>
              <a:gd name="connsiteY26" fmla="*/ 685842 h 955271"/>
              <a:gd name="connsiteX27" fmla="*/ 1395604 w 5741575"/>
              <a:gd name="connsiteY27" fmla="*/ 680460 h 955271"/>
              <a:gd name="connsiteX28" fmla="*/ 1397206 w 5741575"/>
              <a:gd name="connsiteY28" fmla="*/ 670793 h 955271"/>
              <a:gd name="connsiteX29" fmla="*/ 1421250 w 5741575"/>
              <a:gd name="connsiteY29" fmla="*/ 656855 h 955271"/>
              <a:gd name="connsiteX30" fmla="*/ 1454524 w 5741575"/>
              <a:gd name="connsiteY30" fmla="*/ 649224 h 955271"/>
              <a:gd name="connsiteX31" fmla="*/ 1616217 w 5741575"/>
              <a:gd name="connsiteY31" fmla="*/ 622107 h 955271"/>
              <a:gd name="connsiteX32" fmla="*/ 1710928 w 5741575"/>
              <a:gd name="connsiteY32" fmla="*/ 600666 h 955271"/>
              <a:gd name="connsiteX33" fmla="*/ 1743718 w 5741575"/>
              <a:gd name="connsiteY33" fmla="*/ 584327 h 955271"/>
              <a:gd name="connsiteX34" fmla="*/ 1873778 w 5741575"/>
              <a:gd name="connsiteY34" fmla="*/ 530130 h 955271"/>
              <a:gd name="connsiteX35" fmla="*/ 1988411 w 5741575"/>
              <a:gd name="connsiteY35" fmla="*/ 491599 h 955271"/>
              <a:gd name="connsiteX36" fmla="*/ 2085507 w 5741575"/>
              <a:gd name="connsiteY36" fmla="*/ 498527 h 955271"/>
              <a:gd name="connsiteX37" fmla="*/ 2090767 w 5741575"/>
              <a:gd name="connsiteY37" fmla="*/ 490616 h 955271"/>
              <a:gd name="connsiteX38" fmla="*/ 2151143 w 5741575"/>
              <a:gd name="connsiteY38" fmla="*/ 478332 h 955271"/>
              <a:gd name="connsiteX39" fmla="*/ 2378710 w 5741575"/>
              <a:gd name="connsiteY39" fmla="*/ 477570 h 955271"/>
              <a:gd name="connsiteX40" fmla="*/ 2496256 w 5741575"/>
              <a:gd name="connsiteY40" fmla="*/ 452396 h 955271"/>
              <a:gd name="connsiteX41" fmla="*/ 2535387 w 5741575"/>
              <a:gd name="connsiteY41" fmla="*/ 436645 h 955271"/>
              <a:gd name="connsiteX42" fmla="*/ 2601109 w 5741575"/>
              <a:gd name="connsiteY42" fmla="*/ 410678 h 955271"/>
              <a:gd name="connsiteX43" fmla="*/ 2643855 w 5741575"/>
              <a:gd name="connsiteY43" fmla="*/ 374482 h 955271"/>
              <a:gd name="connsiteX44" fmla="*/ 2657726 w 5741575"/>
              <a:gd name="connsiteY44" fmla="*/ 365841 h 955271"/>
              <a:gd name="connsiteX45" fmla="*/ 2687125 w 5741575"/>
              <a:gd name="connsiteY45" fmla="*/ 366820 h 955271"/>
              <a:gd name="connsiteX46" fmla="*/ 2697479 w 5741575"/>
              <a:gd name="connsiteY46" fmla="*/ 361430 h 955271"/>
              <a:gd name="connsiteX47" fmla="*/ 2701547 w 5741575"/>
              <a:gd name="connsiteY47" fmla="*/ 361545 h 955271"/>
              <a:gd name="connsiteX48" fmla="*/ 2711054 w 5741575"/>
              <a:gd name="connsiteY48" fmla="*/ 360597 h 955271"/>
              <a:gd name="connsiteX49" fmla="*/ 2710438 w 5741575"/>
              <a:gd name="connsiteY49" fmla="*/ 366958 h 955271"/>
              <a:gd name="connsiteX50" fmla="*/ 2722936 w 5741575"/>
              <a:gd name="connsiteY50" fmla="*/ 377633 h 955271"/>
              <a:gd name="connsiteX51" fmla="*/ 2777227 w 5741575"/>
              <a:gd name="connsiteY51" fmla="*/ 368972 h 955271"/>
              <a:gd name="connsiteX52" fmla="*/ 2779510 w 5741575"/>
              <a:gd name="connsiteY52" fmla="*/ 361652 h 955271"/>
              <a:gd name="connsiteX53" fmla="*/ 2786278 w 5741575"/>
              <a:gd name="connsiteY53" fmla="*/ 359869 h 955271"/>
              <a:gd name="connsiteX54" fmla="*/ 2792101 w 5741575"/>
              <a:gd name="connsiteY54" fmla="*/ 365927 h 955271"/>
              <a:gd name="connsiteX55" fmla="*/ 2885545 w 5741575"/>
              <a:gd name="connsiteY55" fmla="*/ 372818 h 955271"/>
              <a:gd name="connsiteX56" fmla="*/ 3009558 w 5741575"/>
              <a:gd name="connsiteY56" fmla="*/ 370573 h 955271"/>
              <a:gd name="connsiteX57" fmla="*/ 3095010 w 5741575"/>
              <a:gd name="connsiteY57" fmla="*/ 332454 h 955271"/>
              <a:gd name="connsiteX58" fmla="*/ 3103742 w 5741575"/>
              <a:gd name="connsiteY58" fmla="*/ 337974 h 955271"/>
              <a:gd name="connsiteX59" fmla="*/ 3165093 w 5741575"/>
              <a:gd name="connsiteY59" fmla="*/ 329459 h 955271"/>
              <a:gd name="connsiteX60" fmla="*/ 3373785 w 5741575"/>
              <a:gd name="connsiteY60" fmla="*/ 255680 h 955271"/>
              <a:gd name="connsiteX61" fmla="*/ 3493851 w 5741575"/>
              <a:gd name="connsiteY61" fmla="*/ 240255 h 955271"/>
              <a:gd name="connsiteX62" fmla="*/ 3537470 w 5741575"/>
              <a:gd name="connsiteY62" fmla="*/ 241867 h 955271"/>
              <a:gd name="connsiteX63" fmla="*/ 3610489 w 5741575"/>
              <a:gd name="connsiteY63" fmla="*/ 244128 h 955271"/>
              <a:gd name="connsiteX64" fmla="*/ 3667539 w 5741575"/>
              <a:gd name="connsiteY64" fmla="*/ 263271 h 955271"/>
              <a:gd name="connsiteX65" fmla="*/ 3727614 w 5741575"/>
              <a:gd name="connsiteY65" fmla="*/ 258245 h 955271"/>
              <a:gd name="connsiteX66" fmla="*/ 3738369 w 5741575"/>
              <a:gd name="connsiteY66" fmla="*/ 234506 h 955271"/>
              <a:gd name="connsiteX67" fmla="*/ 3803670 w 5741575"/>
              <a:gd name="connsiteY67" fmla="*/ 236457 h 955271"/>
              <a:gd name="connsiteX68" fmla="*/ 3903080 w 5741575"/>
              <a:gd name="connsiteY68" fmla="*/ 241890 h 955271"/>
              <a:gd name="connsiteX69" fmla="*/ 4114838 w 5741575"/>
              <a:gd name="connsiteY69" fmla="*/ 238165 h 955271"/>
              <a:gd name="connsiteX70" fmla="*/ 4271023 w 5741575"/>
              <a:gd name="connsiteY70" fmla="*/ 241959 h 955271"/>
              <a:gd name="connsiteX71" fmla="*/ 4367397 w 5741575"/>
              <a:gd name="connsiteY71" fmla="*/ 271442 h 955271"/>
              <a:gd name="connsiteX72" fmla="*/ 4495366 w 5741575"/>
              <a:gd name="connsiteY72" fmla="*/ 271618 h 955271"/>
              <a:gd name="connsiteX73" fmla="*/ 4517347 w 5741575"/>
              <a:gd name="connsiteY73" fmla="*/ 275639 h 955271"/>
              <a:gd name="connsiteX74" fmla="*/ 4546116 w 5741575"/>
              <a:gd name="connsiteY74" fmla="*/ 268568 h 955271"/>
              <a:gd name="connsiteX75" fmla="*/ 4661259 w 5741575"/>
              <a:gd name="connsiteY75" fmla="*/ 238966 h 955271"/>
              <a:gd name="connsiteX76" fmla="*/ 4750403 w 5741575"/>
              <a:gd name="connsiteY76" fmla="*/ 204364 h 955271"/>
              <a:gd name="connsiteX77" fmla="*/ 4867614 w 5741575"/>
              <a:gd name="connsiteY77" fmla="*/ 208668 h 955271"/>
              <a:gd name="connsiteX78" fmla="*/ 4937036 w 5741575"/>
              <a:gd name="connsiteY78" fmla="*/ 195446 h 955271"/>
              <a:gd name="connsiteX79" fmla="*/ 5047626 w 5741575"/>
              <a:gd name="connsiteY79" fmla="*/ 149604 h 955271"/>
              <a:gd name="connsiteX80" fmla="*/ 5200247 w 5741575"/>
              <a:gd name="connsiteY80" fmla="*/ 142695 h 955271"/>
              <a:gd name="connsiteX81" fmla="*/ 5235691 w 5741575"/>
              <a:gd name="connsiteY81" fmla="*/ 173330 h 955271"/>
              <a:gd name="connsiteX82" fmla="*/ 5280133 w 5741575"/>
              <a:gd name="connsiteY82" fmla="*/ 189342 h 955271"/>
              <a:gd name="connsiteX83" fmla="*/ 5291963 w 5741575"/>
              <a:gd name="connsiteY83" fmla="*/ 139446 h 955271"/>
              <a:gd name="connsiteX84" fmla="*/ 5418472 w 5741575"/>
              <a:gd name="connsiteY84" fmla="*/ 89163 h 955271"/>
              <a:gd name="connsiteX85" fmla="*/ 5482354 w 5741575"/>
              <a:gd name="connsiteY85" fmla="*/ 69470 h 955271"/>
              <a:gd name="connsiteX86" fmla="*/ 5583280 w 5741575"/>
              <a:gd name="connsiteY86" fmla="*/ 49787 h 955271"/>
              <a:gd name="connsiteX87" fmla="*/ 5613766 w 5741575"/>
              <a:gd name="connsiteY87" fmla="*/ 41855 h 955271"/>
              <a:gd name="connsiteX88" fmla="*/ 5684952 w 5741575"/>
              <a:gd name="connsiteY88" fmla="*/ 26088 h 955271"/>
              <a:gd name="connsiteX89" fmla="*/ 5741575 w 5741575"/>
              <a:gd name="connsiteY8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87156 w 5741575"/>
              <a:gd name="connsiteY19" fmla="*/ 838447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21250 w 5741575"/>
              <a:gd name="connsiteY28" fmla="*/ 656855 h 955271"/>
              <a:gd name="connsiteX29" fmla="*/ 1454524 w 5741575"/>
              <a:gd name="connsiteY29" fmla="*/ 649224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87156 w 5741575"/>
              <a:gd name="connsiteY19" fmla="*/ 838447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21250 w 5741575"/>
              <a:gd name="connsiteY28" fmla="*/ 656855 h 955271"/>
              <a:gd name="connsiteX29" fmla="*/ 1454524 w 5741575"/>
              <a:gd name="connsiteY29" fmla="*/ 649224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21250 w 5741575"/>
              <a:gd name="connsiteY28" fmla="*/ 656855 h 955271"/>
              <a:gd name="connsiteX29" fmla="*/ 1454524 w 5741575"/>
              <a:gd name="connsiteY29" fmla="*/ 649224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21250 w 5741575"/>
              <a:gd name="connsiteY28" fmla="*/ 656855 h 955271"/>
              <a:gd name="connsiteX29" fmla="*/ 1454524 w 5741575"/>
              <a:gd name="connsiteY29" fmla="*/ 649224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21250 w 5741575"/>
              <a:gd name="connsiteY28" fmla="*/ 656855 h 955271"/>
              <a:gd name="connsiteX29" fmla="*/ 1494753 w 5741575"/>
              <a:gd name="connsiteY29" fmla="*/ 644686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41364 w 5741575"/>
              <a:gd name="connsiteY28" fmla="*/ 661393 h 955271"/>
              <a:gd name="connsiteX29" fmla="*/ 1494753 w 5741575"/>
              <a:gd name="connsiteY29" fmla="*/ 644686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94753 w 5741575"/>
              <a:gd name="connsiteY28" fmla="*/ 644686 h 955271"/>
              <a:gd name="connsiteX29" fmla="*/ 1616217 w 5741575"/>
              <a:gd name="connsiteY29" fmla="*/ 622107 h 955271"/>
              <a:gd name="connsiteX30" fmla="*/ 1710928 w 5741575"/>
              <a:gd name="connsiteY30" fmla="*/ 600666 h 955271"/>
              <a:gd name="connsiteX31" fmla="*/ 1743718 w 5741575"/>
              <a:gd name="connsiteY31" fmla="*/ 584327 h 955271"/>
              <a:gd name="connsiteX32" fmla="*/ 1873778 w 5741575"/>
              <a:gd name="connsiteY32" fmla="*/ 530130 h 955271"/>
              <a:gd name="connsiteX33" fmla="*/ 1988411 w 5741575"/>
              <a:gd name="connsiteY33" fmla="*/ 491599 h 955271"/>
              <a:gd name="connsiteX34" fmla="*/ 2085507 w 5741575"/>
              <a:gd name="connsiteY34" fmla="*/ 498527 h 955271"/>
              <a:gd name="connsiteX35" fmla="*/ 2090767 w 5741575"/>
              <a:gd name="connsiteY35" fmla="*/ 490616 h 955271"/>
              <a:gd name="connsiteX36" fmla="*/ 2151143 w 5741575"/>
              <a:gd name="connsiteY36" fmla="*/ 478332 h 955271"/>
              <a:gd name="connsiteX37" fmla="*/ 2378710 w 5741575"/>
              <a:gd name="connsiteY37" fmla="*/ 477570 h 955271"/>
              <a:gd name="connsiteX38" fmla="*/ 2496256 w 5741575"/>
              <a:gd name="connsiteY38" fmla="*/ 452396 h 955271"/>
              <a:gd name="connsiteX39" fmla="*/ 2535387 w 5741575"/>
              <a:gd name="connsiteY39" fmla="*/ 436645 h 955271"/>
              <a:gd name="connsiteX40" fmla="*/ 2601109 w 5741575"/>
              <a:gd name="connsiteY40" fmla="*/ 410678 h 955271"/>
              <a:gd name="connsiteX41" fmla="*/ 2643855 w 5741575"/>
              <a:gd name="connsiteY41" fmla="*/ 374482 h 955271"/>
              <a:gd name="connsiteX42" fmla="*/ 2657726 w 5741575"/>
              <a:gd name="connsiteY42" fmla="*/ 365841 h 955271"/>
              <a:gd name="connsiteX43" fmla="*/ 2687125 w 5741575"/>
              <a:gd name="connsiteY43" fmla="*/ 366820 h 955271"/>
              <a:gd name="connsiteX44" fmla="*/ 2697479 w 5741575"/>
              <a:gd name="connsiteY44" fmla="*/ 361430 h 955271"/>
              <a:gd name="connsiteX45" fmla="*/ 2701547 w 5741575"/>
              <a:gd name="connsiteY45" fmla="*/ 361545 h 955271"/>
              <a:gd name="connsiteX46" fmla="*/ 2711054 w 5741575"/>
              <a:gd name="connsiteY46" fmla="*/ 360597 h 955271"/>
              <a:gd name="connsiteX47" fmla="*/ 2710438 w 5741575"/>
              <a:gd name="connsiteY47" fmla="*/ 366958 h 955271"/>
              <a:gd name="connsiteX48" fmla="*/ 2722936 w 5741575"/>
              <a:gd name="connsiteY48" fmla="*/ 377633 h 955271"/>
              <a:gd name="connsiteX49" fmla="*/ 2777227 w 5741575"/>
              <a:gd name="connsiteY49" fmla="*/ 368972 h 955271"/>
              <a:gd name="connsiteX50" fmla="*/ 2779510 w 5741575"/>
              <a:gd name="connsiteY50" fmla="*/ 361652 h 955271"/>
              <a:gd name="connsiteX51" fmla="*/ 2786278 w 5741575"/>
              <a:gd name="connsiteY51" fmla="*/ 359869 h 955271"/>
              <a:gd name="connsiteX52" fmla="*/ 2792101 w 5741575"/>
              <a:gd name="connsiteY52" fmla="*/ 365927 h 955271"/>
              <a:gd name="connsiteX53" fmla="*/ 2885545 w 5741575"/>
              <a:gd name="connsiteY53" fmla="*/ 372818 h 955271"/>
              <a:gd name="connsiteX54" fmla="*/ 3009558 w 5741575"/>
              <a:gd name="connsiteY54" fmla="*/ 370573 h 955271"/>
              <a:gd name="connsiteX55" fmla="*/ 3095010 w 5741575"/>
              <a:gd name="connsiteY55" fmla="*/ 332454 h 955271"/>
              <a:gd name="connsiteX56" fmla="*/ 3103742 w 5741575"/>
              <a:gd name="connsiteY56" fmla="*/ 337974 h 955271"/>
              <a:gd name="connsiteX57" fmla="*/ 3165093 w 5741575"/>
              <a:gd name="connsiteY57" fmla="*/ 329459 h 955271"/>
              <a:gd name="connsiteX58" fmla="*/ 3373785 w 5741575"/>
              <a:gd name="connsiteY58" fmla="*/ 255680 h 955271"/>
              <a:gd name="connsiteX59" fmla="*/ 3493851 w 5741575"/>
              <a:gd name="connsiteY59" fmla="*/ 240255 h 955271"/>
              <a:gd name="connsiteX60" fmla="*/ 3537470 w 5741575"/>
              <a:gd name="connsiteY60" fmla="*/ 241867 h 955271"/>
              <a:gd name="connsiteX61" fmla="*/ 3610489 w 5741575"/>
              <a:gd name="connsiteY61" fmla="*/ 244128 h 955271"/>
              <a:gd name="connsiteX62" fmla="*/ 3667539 w 5741575"/>
              <a:gd name="connsiteY62" fmla="*/ 263271 h 955271"/>
              <a:gd name="connsiteX63" fmla="*/ 3727614 w 5741575"/>
              <a:gd name="connsiteY63" fmla="*/ 258245 h 955271"/>
              <a:gd name="connsiteX64" fmla="*/ 3738369 w 5741575"/>
              <a:gd name="connsiteY64" fmla="*/ 234506 h 955271"/>
              <a:gd name="connsiteX65" fmla="*/ 3803670 w 5741575"/>
              <a:gd name="connsiteY65" fmla="*/ 236457 h 955271"/>
              <a:gd name="connsiteX66" fmla="*/ 3903080 w 5741575"/>
              <a:gd name="connsiteY66" fmla="*/ 241890 h 955271"/>
              <a:gd name="connsiteX67" fmla="*/ 4114838 w 5741575"/>
              <a:gd name="connsiteY67" fmla="*/ 238165 h 955271"/>
              <a:gd name="connsiteX68" fmla="*/ 4271023 w 5741575"/>
              <a:gd name="connsiteY68" fmla="*/ 241959 h 955271"/>
              <a:gd name="connsiteX69" fmla="*/ 4367397 w 5741575"/>
              <a:gd name="connsiteY69" fmla="*/ 271442 h 955271"/>
              <a:gd name="connsiteX70" fmla="*/ 4495366 w 5741575"/>
              <a:gd name="connsiteY70" fmla="*/ 271618 h 955271"/>
              <a:gd name="connsiteX71" fmla="*/ 4517347 w 5741575"/>
              <a:gd name="connsiteY71" fmla="*/ 275639 h 955271"/>
              <a:gd name="connsiteX72" fmla="*/ 4546116 w 5741575"/>
              <a:gd name="connsiteY72" fmla="*/ 268568 h 955271"/>
              <a:gd name="connsiteX73" fmla="*/ 4661259 w 5741575"/>
              <a:gd name="connsiteY73" fmla="*/ 238966 h 955271"/>
              <a:gd name="connsiteX74" fmla="*/ 4750403 w 5741575"/>
              <a:gd name="connsiteY74" fmla="*/ 204364 h 955271"/>
              <a:gd name="connsiteX75" fmla="*/ 4867614 w 5741575"/>
              <a:gd name="connsiteY75" fmla="*/ 208668 h 955271"/>
              <a:gd name="connsiteX76" fmla="*/ 4937036 w 5741575"/>
              <a:gd name="connsiteY76" fmla="*/ 195446 h 955271"/>
              <a:gd name="connsiteX77" fmla="*/ 5047626 w 5741575"/>
              <a:gd name="connsiteY77" fmla="*/ 149604 h 955271"/>
              <a:gd name="connsiteX78" fmla="*/ 5200247 w 5741575"/>
              <a:gd name="connsiteY78" fmla="*/ 142695 h 955271"/>
              <a:gd name="connsiteX79" fmla="*/ 5235691 w 5741575"/>
              <a:gd name="connsiteY79" fmla="*/ 173330 h 955271"/>
              <a:gd name="connsiteX80" fmla="*/ 5280133 w 5741575"/>
              <a:gd name="connsiteY80" fmla="*/ 189342 h 955271"/>
              <a:gd name="connsiteX81" fmla="*/ 5291963 w 5741575"/>
              <a:gd name="connsiteY81" fmla="*/ 139446 h 955271"/>
              <a:gd name="connsiteX82" fmla="*/ 5418472 w 5741575"/>
              <a:gd name="connsiteY82" fmla="*/ 89163 h 955271"/>
              <a:gd name="connsiteX83" fmla="*/ 5482354 w 5741575"/>
              <a:gd name="connsiteY83" fmla="*/ 69470 h 955271"/>
              <a:gd name="connsiteX84" fmla="*/ 5583280 w 5741575"/>
              <a:gd name="connsiteY84" fmla="*/ 49787 h 955271"/>
              <a:gd name="connsiteX85" fmla="*/ 5613766 w 5741575"/>
              <a:gd name="connsiteY85" fmla="*/ 41855 h 955271"/>
              <a:gd name="connsiteX86" fmla="*/ 5684952 w 5741575"/>
              <a:gd name="connsiteY86" fmla="*/ 26088 h 955271"/>
              <a:gd name="connsiteX87" fmla="*/ 5741575 w 5741575"/>
              <a:gd name="connsiteY8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306771 w 5741575"/>
              <a:gd name="connsiteY22" fmla="*/ 717936 h 955271"/>
              <a:gd name="connsiteX23" fmla="*/ 1374314 w 5741575"/>
              <a:gd name="connsiteY23" fmla="*/ 688815 h 955271"/>
              <a:gd name="connsiteX24" fmla="*/ 1378034 w 5741575"/>
              <a:gd name="connsiteY24" fmla="*/ 685842 h 955271"/>
              <a:gd name="connsiteX25" fmla="*/ 1395604 w 5741575"/>
              <a:gd name="connsiteY25" fmla="*/ 680460 h 955271"/>
              <a:gd name="connsiteX26" fmla="*/ 1397206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374314 w 5741575"/>
              <a:gd name="connsiteY23" fmla="*/ 688815 h 955271"/>
              <a:gd name="connsiteX24" fmla="*/ 1378034 w 5741575"/>
              <a:gd name="connsiteY24" fmla="*/ 685842 h 955271"/>
              <a:gd name="connsiteX25" fmla="*/ 1395604 w 5741575"/>
              <a:gd name="connsiteY25" fmla="*/ 680460 h 955271"/>
              <a:gd name="connsiteX26" fmla="*/ 1397206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374314 w 5741575"/>
              <a:gd name="connsiteY23" fmla="*/ 688815 h 955271"/>
              <a:gd name="connsiteX24" fmla="*/ 1378034 w 5741575"/>
              <a:gd name="connsiteY24" fmla="*/ 685842 h 955271"/>
              <a:gd name="connsiteX25" fmla="*/ 1395604 w 5741575"/>
              <a:gd name="connsiteY25" fmla="*/ 680460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374314 w 5741575"/>
              <a:gd name="connsiteY23" fmla="*/ 688815 h 955271"/>
              <a:gd name="connsiteX24" fmla="*/ 1378034 w 5741575"/>
              <a:gd name="connsiteY24" fmla="*/ 685842 h 955271"/>
              <a:gd name="connsiteX25" fmla="*/ 1435833 w 5741575"/>
              <a:gd name="connsiteY25" fmla="*/ 857427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374314 w 5741575"/>
              <a:gd name="connsiteY23" fmla="*/ 688815 h 955271"/>
              <a:gd name="connsiteX24" fmla="*/ 1342834 w 5741575"/>
              <a:gd name="connsiteY24" fmla="*/ 753906 h 955271"/>
              <a:gd name="connsiteX25" fmla="*/ 1435833 w 5741575"/>
              <a:gd name="connsiteY25" fmla="*/ 857427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42834 w 5741575"/>
              <a:gd name="connsiteY24" fmla="*/ 753906 h 955271"/>
              <a:gd name="connsiteX25" fmla="*/ 1435833 w 5741575"/>
              <a:gd name="connsiteY25" fmla="*/ 857427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435833 w 5741575"/>
              <a:gd name="connsiteY25" fmla="*/ 857427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77227 w 5741575"/>
              <a:gd name="connsiteY47" fmla="*/ 368972 h 955271"/>
              <a:gd name="connsiteX48" fmla="*/ 2779510 w 5741575"/>
              <a:gd name="connsiteY48" fmla="*/ 361652 h 955271"/>
              <a:gd name="connsiteX49" fmla="*/ 2786278 w 5741575"/>
              <a:gd name="connsiteY49" fmla="*/ 359869 h 955271"/>
              <a:gd name="connsiteX50" fmla="*/ 2792101 w 5741575"/>
              <a:gd name="connsiteY50" fmla="*/ 365927 h 955271"/>
              <a:gd name="connsiteX51" fmla="*/ 2885545 w 5741575"/>
              <a:gd name="connsiteY51" fmla="*/ 372818 h 955271"/>
              <a:gd name="connsiteX52" fmla="*/ 3009558 w 5741575"/>
              <a:gd name="connsiteY52" fmla="*/ 370573 h 955271"/>
              <a:gd name="connsiteX53" fmla="*/ 3095010 w 5741575"/>
              <a:gd name="connsiteY53" fmla="*/ 332454 h 955271"/>
              <a:gd name="connsiteX54" fmla="*/ 3103742 w 5741575"/>
              <a:gd name="connsiteY54" fmla="*/ 337974 h 955271"/>
              <a:gd name="connsiteX55" fmla="*/ 3165093 w 5741575"/>
              <a:gd name="connsiteY55" fmla="*/ 329459 h 955271"/>
              <a:gd name="connsiteX56" fmla="*/ 3373785 w 5741575"/>
              <a:gd name="connsiteY56" fmla="*/ 255680 h 955271"/>
              <a:gd name="connsiteX57" fmla="*/ 3493851 w 5741575"/>
              <a:gd name="connsiteY57" fmla="*/ 240255 h 955271"/>
              <a:gd name="connsiteX58" fmla="*/ 3537470 w 5741575"/>
              <a:gd name="connsiteY58" fmla="*/ 241867 h 955271"/>
              <a:gd name="connsiteX59" fmla="*/ 3610489 w 5741575"/>
              <a:gd name="connsiteY59" fmla="*/ 244128 h 955271"/>
              <a:gd name="connsiteX60" fmla="*/ 3667539 w 5741575"/>
              <a:gd name="connsiteY60" fmla="*/ 263271 h 955271"/>
              <a:gd name="connsiteX61" fmla="*/ 3727614 w 5741575"/>
              <a:gd name="connsiteY61" fmla="*/ 258245 h 955271"/>
              <a:gd name="connsiteX62" fmla="*/ 3738369 w 5741575"/>
              <a:gd name="connsiteY62" fmla="*/ 234506 h 955271"/>
              <a:gd name="connsiteX63" fmla="*/ 3803670 w 5741575"/>
              <a:gd name="connsiteY63" fmla="*/ 236457 h 955271"/>
              <a:gd name="connsiteX64" fmla="*/ 3903080 w 5741575"/>
              <a:gd name="connsiteY64" fmla="*/ 241890 h 955271"/>
              <a:gd name="connsiteX65" fmla="*/ 4114838 w 5741575"/>
              <a:gd name="connsiteY65" fmla="*/ 238165 h 955271"/>
              <a:gd name="connsiteX66" fmla="*/ 4271023 w 5741575"/>
              <a:gd name="connsiteY66" fmla="*/ 241959 h 955271"/>
              <a:gd name="connsiteX67" fmla="*/ 4367397 w 5741575"/>
              <a:gd name="connsiteY67" fmla="*/ 271442 h 955271"/>
              <a:gd name="connsiteX68" fmla="*/ 4495366 w 5741575"/>
              <a:gd name="connsiteY68" fmla="*/ 271618 h 955271"/>
              <a:gd name="connsiteX69" fmla="*/ 4517347 w 5741575"/>
              <a:gd name="connsiteY69" fmla="*/ 275639 h 955271"/>
              <a:gd name="connsiteX70" fmla="*/ 4546116 w 5741575"/>
              <a:gd name="connsiteY70" fmla="*/ 268568 h 955271"/>
              <a:gd name="connsiteX71" fmla="*/ 4661259 w 5741575"/>
              <a:gd name="connsiteY71" fmla="*/ 238966 h 955271"/>
              <a:gd name="connsiteX72" fmla="*/ 4750403 w 5741575"/>
              <a:gd name="connsiteY72" fmla="*/ 204364 h 955271"/>
              <a:gd name="connsiteX73" fmla="*/ 4867614 w 5741575"/>
              <a:gd name="connsiteY73" fmla="*/ 208668 h 955271"/>
              <a:gd name="connsiteX74" fmla="*/ 4937036 w 5741575"/>
              <a:gd name="connsiteY74" fmla="*/ 195446 h 955271"/>
              <a:gd name="connsiteX75" fmla="*/ 5047626 w 5741575"/>
              <a:gd name="connsiteY75" fmla="*/ 149604 h 955271"/>
              <a:gd name="connsiteX76" fmla="*/ 5200247 w 5741575"/>
              <a:gd name="connsiteY76" fmla="*/ 142695 h 955271"/>
              <a:gd name="connsiteX77" fmla="*/ 5235691 w 5741575"/>
              <a:gd name="connsiteY77" fmla="*/ 173330 h 955271"/>
              <a:gd name="connsiteX78" fmla="*/ 5280133 w 5741575"/>
              <a:gd name="connsiteY78" fmla="*/ 189342 h 955271"/>
              <a:gd name="connsiteX79" fmla="*/ 5291963 w 5741575"/>
              <a:gd name="connsiteY79" fmla="*/ 139446 h 955271"/>
              <a:gd name="connsiteX80" fmla="*/ 5418472 w 5741575"/>
              <a:gd name="connsiteY80" fmla="*/ 89163 h 955271"/>
              <a:gd name="connsiteX81" fmla="*/ 5482354 w 5741575"/>
              <a:gd name="connsiteY81" fmla="*/ 69470 h 955271"/>
              <a:gd name="connsiteX82" fmla="*/ 5583280 w 5741575"/>
              <a:gd name="connsiteY82" fmla="*/ 49787 h 955271"/>
              <a:gd name="connsiteX83" fmla="*/ 5613766 w 5741575"/>
              <a:gd name="connsiteY83" fmla="*/ 41855 h 955271"/>
              <a:gd name="connsiteX84" fmla="*/ 5684952 w 5741575"/>
              <a:gd name="connsiteY84" fmla="*/ 26088 h 955271"/>
              <a:gd name="connsiteX85" fmla="*/ 5741575 w 5741575"/>
              <a:gd name="connsiteY85"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11050 w 5741575"/>
              <a:gd name="connsiteY47" fmla="*/ 358572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77227 w 5741575"/>
              <a:gd name="connsiteY47" fmla="*/ 368972 h 955271"/>
              <a:gd name="connsiteX48" fmla="*/ 2779510 w 5741575"/>
              <a:gd name="connsiteY48" fmla="*/ 361652 h 955271"/>
              <a:gd name="connsiteX49" fmla="*/ 2786278 w 5741575"/>
              <a:gd name="connsiteY49" fmla="*/ 359869 h 955271"/>
              <a:gd name="connsiteX50" fmla="*/ 2792101 w 5741575"/>
              <a:gd name="connsiteY50" fmla="*/ 365927 h 955271"/>
              <a:gd name="connsiteX51" fmla="*/ 2885545 w 5741575"/>
              <a:gd name="connsiteY51" fmla="*/ 372818 h 955271"/>
              <a:gd name="connsiteX52" fmla="*/ 3009558 w 5741575"/>
              <a:gd name="connsiteY52" fmla="*/ 370573 h 955271"/>
              <a:gd name="connsiteX53" fmla="*/ 3095010 w 5741575"/>
              <a:gd name="connsiteY53" fmla="*/ 332454 h 955271"/>
              <a:gd name="connsiteX54" fmla="*/ 3103742 w 5741575"/>
              <a:gd name="connsiteY54" fmla="*/ 337974 h 955271"/>
              <a:gd name="connsiteX55" fmla="*/ 3165093 w 5741575"/>
              <a:gd name="connsiteY55" fmla="*/ 329459 h 955271"/>
              <a:gd name="connsiteX56" fmla="*/ 3373785 w 5741575"/>
              <a:gd name="connsiteY56" fmla="*/ 255680 h 955271"/>
              <a:gd name="connsiteX57" fmla="*/ 3493851 w 5741575"/>
              <a:gd name="connsiteY57" fmla="*/ 240255 h 955271"/>
              <a:gd name="connsiteX58" fmla="*/ 3537470 w 5741575"/>
              <a:gd name="connsiteY58" fmla="*/ 241867 h 955271"/>
              <a:gd name="connsiteX59" fmla="*/ 3610489 w 5741575"/>
              <a:gd name="connsiteY59" fmla="*/ 244128 h 955271"/>
              <a:gd name="connsiteX60" fmla="*/ 3667539 w 5741575"/>
              <a:gd name="connsiteY60" fmla="*/ 263271 h 955271"/>
              <a:gd name="connsiteX61" fmla="*/ 3727614 w 5741575"/>
              <a:gd name="connsiteY61" fmla="*/ 258245 h 955271"/>
              <a:gd name="connsiteX62" fmla="*/ 3738369 w 5741575"/>
              <a:gd name="connsiteY62" fmla="*/ 234506 h 955271"/>
              <a:gd name="connsiteX63" fmla="*/ 3803670 w 5741575"/>
              <a:gd name="connsiteY63" fmla="*/ 236457 h 955271"/>
              <a:gd name="connsiteX64" fmla="*/ 3903080 w 5741575"/>
              <a:gd name="connsiteY64" fmla="*/ 241890 h 955271"/>
              <a:gd name="connsiteX65" fmla="*/ 4114838 w 5741575"/>
              <a:gd name="connsiteY65" fmla="*/ 238165 h 955271"/>
              <a:gd name="connsiteX66" fmla="*/ 4271023 w 5741575"/>
              <a:gd name="connsiteY66" fmla="*/ 241959 h 955271"/>
              <a:gd name="connsiteX67" fmla="*/ 4367397 w 5741575"/>
              <a:gd name="connsiteY67" fmla="*/ 271442 h 955271"/>
              <a:gd name="connsiteX68" fmla="*/ 4495366 w 5741575"/>
              <a:gd name="connsiteY68" fmla="*/ 271618 h 955271"/>
              <a:gd name="connsiteX69" fmla="*/ 4517347 w 5741575"/>
              <a:gd name="connsiteY69" fmla="*/ 275639 h 955271"/>
              <a:gd name="connsiteX70" fmla="*/ 4546116 w 5741575"/>
              <a:gd name="connsiteY70" fmla="*/ 268568 h 955271"/>
              <a:gd name="connsiteX71" fmla="*/ 4661259 w 5741575"/>
              <a:gd name="connsiteY71" fmla="*/ 238966 h 955271"/>
              <a:gd name="connsiteX72" fmla="*/ 4750403 w 5741575"/>
              <a:gd name="connsiteY72" fmla="*/ 204364 h 955271"/>
              <a:gd name="connsiteX73" fmla="*/ 4867614 w 5741575"/>
              <a:gd name="connsiteY73" fmla="*/ 208668 h 955271"/>
              <a:gd name="connsiteX74" fmla="*/ 4937036 w 5741575"/>
              <a:gd name="connsiteY74" fmla="*/ 195446 h 955271"/>
              <a:gd name="connsiteX75" fmla="*/ 5047626 w 5741575"/>
              <a:gd name="connsiteY75" fmla="*/ 149604 h 955271"/>
              <a:gd name="connsiteX76" fmla="*/ 5200247 w 5741575"/>
              <a:gd name="connsiteY76" fmla="*/ 142695 h 955271"/>
              <a:gd name="connsiteX77" fmla="*/ 5235691 w 5741575"/>
              <a:gd name="connsiteY77" fmla="*/ 173330 h 955271"/>
              <a:gd name="connsiteX78" fmla="*/ 5280133 w 5741575"/>
              <a:gd name="connsiteY78" fmla="*/ 189342 h 955271"/>
              <a:gd name="connsiteX79" fmla="*/ 5291963 w 5741575"/>
              <a:gd name="connsiteY79" fmla="*/ 139446 h 955271"/>
              <a:gd name="connsiteX80" fmla="*/ 5418472 w 5741575"/>
              <a:gd name="connsiteY80" fmla="*/ 89163 h 955271"/>
              <a:gd name="connsiteX81" fmla="*/ 5482354 w 5741575"/>
              <a:gd name="connsiteY81" fmla="*/ 69470 h 955271"/>
              <a:gd name="connsiteX82" fmla="*/ 5583280 w 5741575"/>
              <a:gd name="connsiteY82" fmla="*/ 49787 h 955271"/>
              <a:gd name="connsiteX83" fmla="*/ 5613766 w 5741575"/>
              <a:gd name="connsiteY83" fmla="*/ 41855 h 955271"/>
              <a:gd name="connsiteX84" fmla="*/ 5684952 w 5741575"/>
              <a:gd name="connsiteY84" fmla="*/ 26088 h 955271"/>
              <a:gd name="connsiteX85" fmla="*/ 5741575 w 5741575"/>
              <a:gd name="connsiteY85"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77227 w 5741575"/>
              <a:gd name="connsiteY46" fmla="*/ 368972 h 955271"/>
              <a:gd name="connsiteX47" fmla="*/ 2779510 w 5741575"/>
              <a:gd name="connsiteY47" fmla="*/ 361652 h 955271"/>
              <a:gd name="connsiteX48" fmla="*/ 2786278 w 5741575"/>
              <a:gd name="connsiteY48" fmla="*/ 359869 h 955271"/>
              <a:gd name="connsiteX49" fmla="*/ 2792101 w 5741575"/>
              <a:gd name="connsiteY49" fmla="*/ 365927 h 955271"/>
              <a:gd name="connsiteX50" fmla="*/ 2885545 w 5741575"/>
              <a:gd name="connsiteY50" fmla="*/ 372818 h 955271"/>
              <a:gd name="connsiteX51" fmla="*/ 3009558 w 5741575"/>
              <a:gd name="connsiteY51" fmla="*/ 370573 h 955271"/>
              <a:gd name="connsiteX52" fmla="*/ 3095010 w 5741575"/>
              <a:gd name="connsiteY52" fmla="*/ 332454 h 955271"/>
              <a:gd name="connsiteX53" fmla="*/ 3103742 w 5741575"/>
              <a:gd name="connsiteY53" fmla="*/ 337974 h 955271"/>
              <a:gd name="connsiteX54" fmla="*/ 3165093 w 5741575"/>
              <a:gd name="connsiteY54" fmla="*/ 329459 h 955271"/>
              <a:gd name="connsiteX55" fmla="*/ 3373785 w 5741575"/>
              <a:gd name="connsiteY55" fmla="*/ 255680 h 955271"/>
              <a:gd name="connsiteX56" fmla="*/ 3493851 w 5741575"/>
              <a:gd name="connsiteY56" fmla="*/ 240255 h 955271"/>
              <a:gd name="connsiteX57" fmla="*/ 3537470 w 5741575"/>
              <a:gd name="connsiteY57" fmla="*/ 241867 h 955271"/>
              <a:gd name="connsiteX58" fmla="*/ 3610489 w 5741575"/>
              <a:gd name="connsiteY58" fmla="*/ 244128 h 955271"/>
              <a:gd name="connsiteX59" fmla="*/ 3667539 w 5741575"/>
              <a:gd name="connsiteY59" fmla="*/ 263271 h 955271"/>
              <a:gd name="connsiteX60" fmla="*/ 3727614 w 5741575"/>
              <a:gd name="connsiteY60" fmla="*/ 258245 h 955271"/>
              <a:gd name="connsiteX61" fmla="*/ 3738369 w 5741575"/>
              <a:gd name="connsiteY61" fmla="*/ 234506 h 955271"/>
              <a:gd name="connsiteX62" fmla="*/ 3803670 w 5741575"/>
              <a:gd name="connsiteY62" fmla="*/ 236457 h 955271"/>
              <a:gd name="connsiteX63" fmla="*/ 3903080 w 5741575"/>
              <a:gd name="connsiteY63" fmla="*/ 241890 h 955271"/>
              <a:gd name="connsiteX64" fmla="*/ 4114838 w 5741575"/>
              <a:gd name="connsiteY64" fmla="*/ 238165 h 955271"/>
              <a:gd name="connsiteX65" fmla="*/ 4271023 w 5741575"/>
              <a:gd name="connsiteY65" fmla="*/ 241959 h 955271"/>
              <a:gd name="connsiteX66" fmla="*/ 4367397 w 5741575"/>
              <a:gd name="connsiteY66" fmla="*/ 271442 h 955271"/>
              <a:gd name="connsiteX67" fmla="*/ 4495366 w 5741575"/>
              <a:gd name="connsiteY67" fmla="*/ 271618 h 955271"/>
              <a:gd name="connsiteX68" fmla="*/ 4517347 w 5741575"/>
              <a:gd name="connsiteY68" fmla="*/ 275639 h 955271"/>
              <a:gd name="connsiteX69" fmla="*/ 4546116 w 5741575"/>
              <a:gd name="connsiteY69" fmla="*/ 268568 h 955271"/>
              <a:gd name="connsiteX70" fmla="*/ 4661259 w 5741575"/>
              <a:gd name="connsiteY70" fmla="*/ 238966 h 955271"/>
              <a:gd name="connsiteX71" fmla="*/ 4750403 w 5741575"/>
              <a:gd name="connsiteY71" fmla="*/ 204364 h 955271"/>
              <a:gd name="connsiteX72" fmla="*/ 4867614 w 5741575"/>
              <a:gd name="connsiteY72" fmla="*/ 208668 h 955271"/>
              <a:gd name="connsiteX73" fmla="*/ 4937036 w 5741575"/>
              <a:gd name="connsiteY73" fmla="*/ 195446 h 955271"/>
              <a:gd name="connsiteX74" fmla="*/ 5047626 w 5741575"/>
              <a:gd name="connsiteY74" fmla="*/ 149604 h 955271"/>
              <a:gd name="connsiteX75" fmla="*/ 5200247 w 5741575"/>
              <a:gd name="connsiteY75" fmla="*/ 142695 h 955271"/>
              <a:gd name="connsiteX76" fmla="*/ 5235691 w 5741575"/>
              <a:gd name="connsiteY76" fmla="*/ 173330 h 955271"/>
              <a:gd name="connsiteX77" fmla="*/ 5280133 w 5741575"/>
              <a:gd name="connsiteY77" fmla="*/ 189342 h 955271"/>
              <a:gd name="connsiteX78" fmla="*/ 5291963 w 5741575"/>
              <a:gd name="connsiteY78" fmla="*/ 139446 h 955271"/>
              <a:gd name="connsiteX79" fmla="*/ 5418472 w 5741575"/>
              <a:gd name="connsiteY79" fmla="*/ 89163 h 955271"/>
              <a:gd name="connsiteX80" fmla="*/ 5482354 w 5741575"/>
              <a:gd name="connsiteY80" fmla="*/ 69470 h 955271"/>
              <a:gd name="connsiteX81" fmla="*/ 5583280 w 5741575"/>
              <a:gd name="connsiteY81" fmla="*/ 49787 h 955271"/>
              <a:gd name="connsiteX82" fmla="*/ 5613766 w 5741575"/>
              <a:gd name="connsiteY82" fmla="*/ 41855 h 955271"/>
              <a:gd name="connsiteX83" fmla="*/ 5684952 w 5741575"/>
              <a:gd name="connsiteY83" fmla="*/ 26088 h 955271"/>
              <a:gd name="connsiteX84" fmla="*/ 5741575 w 5741575"/>
              <a:gd name="connsiteY84"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77227 w 5741575"/>
              <a:gd name="connsiteY46" fmla="*/ 368972 h 955271"/>
              <a:gd name="connsiteX47" fmla="*/ 2779510 w 5741575"/>
              <a:gd name="connsiteY47" fmla="*/ 361652 h 955271"/>
              <a:gd name="connsiteX48" fmla="*/ 2786278 w 5741575"/>
              <a:gd name="connsiteY48" fmla="*/ 359869 h 955271"/>
              <a:gd name="connsiteX49" fmla="*/ 2885545 w 5741575"/>
              <a:gd name="connsiteY49" fmla="*/ 372818 h 955271"/>
              <a:gd name="connsiteX50" fmla="*/ 3009558 w 5741575"/>
              <a:gd name="connsiteY50" fmla="*/ 370573 h 955271"/>
              <a:gd name="connsiteX51" fmla="*/ 3095010 w 5741575"/>
              <a:gd name="connsiteY51" fmla="*/ 332454 h 955271"/>
              <a:gd name="connsiteX52" fmla="*/ 3103742 w 5741575"/>
              <a:gd name="connsiteY52" fmla="*/ 337974 h 955271"/>
              <a:gd name="connsiteX53" fmla="*/ 3165093 w 5741575"/>
              <a:gd name="connsiteY53" fmla="*/ 329459 h 955271"/>
              <a:gd name="connsiteX54" fmla="*/ 3373785 w 5741575"/>
              <a:gd name="connsiteY54" fmla="*/ 255680 h 955271"/>
              <a:gd name="connsiteX55" fmla="*/ 3493851 w 5741575"/>
              <a:gd name="connsiteY55" fmla="*/ 240255 h 955271"/>
              <a:gd name="connsiteX56" fmla="*/ 3537470 w 5741575"/>
              <a:gd name="connsiteY56" fmla="*/ 241867 h 955271"/>
              <a:gd name="connsiteX57" fmla="*/ 3610489 w 5741575"/>
              <a:gd name="connsiteY57" fmla="*/ 244128 h 955271"/>
              <a:gd name="connsiteX58" fmla="*/ 3667539 w 5741575"/>
              <a:gd name="connsiteY58" fmla="*/ 263271 h 955271"/>
              <a:gd name="connsiteX59" fmla="*/ 3727614 w 5741575"/>
              <a:gd name="connsiteY59" fmla="*/ 258245 h 955271"/>
              <a:gd name="connsiteX60" fmla="*/ 3738369 w 5741575"/>
              <a:gd name="connsiteY60" fmla="*/ 234506 h 955271"/>
              <a:gd name="connsiteX61" fmla="*/ 3803670 w 5741575"/>
              <a:gd name="connsiteY61" fmla="*/ 236457 h 955271"/>
              <a:gd name="connsiteX62" fmla="*/ 3903080 w 5741575"/>
              <a:gd name="connsiteY62" fmla="*/ 241890 h 955271"/>
              <a:gd name="connsiteX63" fmla="*/ 4114838 w 5741575"/>
              <a:gd name="connsiteY63" fmla="*/ 238165 h 955271"/>
              <a:gd name="connsiteX64" fmla="*/ 4271023 w 5741575"/>
              <a:gd name="connsiteY64" fmla="*/ 241959 h 955271"/>
              <a:gd name="connsiteX65" fmla="*/ 4367397 w 5741575"/>
              <a:gd name="connsiteY65" fmla="*/ 271442 h 955271"/>
              <a:gd name="connsiteX66" fmla="*/ 4495366 w 5741575"/>
              <a:gd name="connsiteY66" fmla="*/ 271618 h 955271"/>
              <a:gd name="connsiteX67" fmla="*/ 4517347 w 5741575"/>
              <a:gd name="connsiteY67" fmla="*/ 275639 h 955271"/>
              <a:gd name="connsiteX68" fmla="*/ 4546116 w 5741575"/>
              <a:gd name="connsiteY68" fmla="*/ 268568 h 955271"/>
              <a:gd name="connsiteX69" fmla="*/ 4661259 w 5741575"/>
              <a:gd name="connsiteY69" fmla="*/ 238966 h 955271"/>
              <a:gd name="connsiteX70" fmla="*/ 4750403 w 5741575"/>
              <a:gd name="connsiteY70" fmla="*/ 204364 h 955271"/>
              <a:gd name="connsiteX71" fmla="*/ 4867614 w 5741575"/>
              <a:gd name="connsiteY71" fmla="*/ 208668 h 955271"/>
              <a:gd name="connsiteX72" fmla="*/ 4937036 w 5741575"/>
              <a:gd name="connsiteY72" fmla="*/ 195446 h 955271"/>
              <a:gd name="connsiteX73" fmla="*/ 5047626 w 5741575"/>
              <a:gd name="connsiteY73" fmla="*/ 149604 h 955271"/>
              <a:gd name="connsiteX74" fmla="*/ 5200247 w 5741575"/>
              <a:gd name="connsiteY74" fmla="*/ 142695 h 955271"/>
              <a:gd name="connsiteX75" fmla="*/ 5235691 w 5741575"/>
              <a:gd name="connsiteY75" fmla="*/ 173330 h 955271"/>
              <a:gd name="connsiteX76" fmla="*/ 5280133 w 5741575"/>
              <a:gd name="connsiteY76" fmla="*/ 189342 h 955271"/>
              <a:gd name="connsiteX77" fmla="*/ 5291963 w 5741575"/>
              <a:gd name="connsiteY77" fmla="*/ 139446 h 955271"/>
              <a:gd name="connsiteX78" fmla="*/ 5418472 w 5741575"/>
              <a:gd name="connsiteY78" fmla="*/ 89163 h 955271"/>
              <a:gd name="connsiteX79" fmla="*/ 5482354 w 5741575"/>
              <a:gd name="connsiteY79" fmla="*/ 69470 h 955271"/>
              <a:gd name="connsiteX80" fmla="*/ 5583280 w 5741575"/>
              <a:gd name="connsiteY80" fmla="*/ 49787 h 955271"/>
              <a:gd name="connsiteX81" fmla="*/ 5613766 w 5741575"/>
              <a:gd name="connsiteY81" fmla="*/ 41855 h 955271"/>
              <a:gd name="connsiteX82" fmla="*/ 5684952 w 5741575"/>
              <a:gd name="connsiteY82" fmla="*/ 26088 h 955271"/>
              <a:gd name="connsiteX83" fmla="*/ 5741575 w 5741575"/>
              <a:gd name="connsiteY83"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77227 w 5741575"/>
              <a:gd name="connsiteY46" fmla="*/ 368972 h 955271"/>
              <a:gd name="connsiteX47" fmla="*/ 2779510 w 5741575"/>
              <a:gd name="connsiteY47" fmla="*/ 361652 h 955271"/>
              <a:gd name="connsiteX48" fmla="*/ 2885545 w 5741575"/>
              <a:gd name="connsiteY48" fmla="*/ 372818 h 955271"/>
              <a:gd name="connsiteX49" fmla="*/ 3009558 w 5741575"/>
              <a:gd name="connsiteY49" fmla="*/ 370573 h 955271"/>
              <a:gd name="connsiteX50" fmla="*/ 3095010 w 5741575"/>
              <a:gd name="connsiteY50" fmla="*/ 332454 h 955271"/>
              <a:gd name="connsiteX51" fmla="*/ 3103742 w 5741575"/>
              <a:gd name="connsiteY51" fmla="*/ 337974 h 955271"/>
              <a:gd name="connsiteX52" fmla="*/ 3165093 w 5741575"/>
              <a:gd name="connsiteY52" fmla="*/ 329459 h 955271"/>
              <a:gd name="connsiteX53" fmla="*/ 3373785 w 5741575"/>
              <a:gd name="connsiteY53" fmla="*/ 255680 h 955271"/>
              <a:gd name="connsiteX54" fmla="*/ 3493851 w 5741575"/>
              <a:gd name="connsiteY54" fmla="*/ 240255 h 955271"/>
              <a:gd name="connsiteX55" fmla="*/ 3537470 w 5741575"/>
              <a:gd name="connsiteY55" fmla="*/ 241867 h 955271"/>
              <a:gd name="connsiteX56" fmla="*/ 3610489 w 5741575"/>
              <a:gd name="connsiteY56" fmla="*/ 244128 h 955271"/>
              <a:gd name="connsiteX57" fmla="*/ 3667539 w 5741575"/>
              <a:gd name="connsiteY57" fmla="*/ 263271 h 955271"/>
              <a:gd name="connsiteX58" fmla="*/ 3727614 w 5741575"/>
              <a:gd name="connsiteY58" fmla="*/ 258245 h 955271"/>
              <a:gd name="connsiteX59" fmla="*/ 3738369 w 5741575"/>
              <a:gd name="connsiteY59" fmla="*/ 234506 h 955271"/>
              <a:gd name="connsiteX60" fmla="*/ 3803670 w 5741575"/>
              <a:gd name="connsiteY60" fmla="*/ 236457 h 955271"/>
              <a:gd name="connsiteX61" fmla="*/ 3903080 w 5741575"/>
              <a:gd name="connsiteY61" fmla="*/ 241890 h 955271"/>
              <a:gd name="connsiteX62" fmla="*/ 4114838 w 5741575"/>
              <a:gd name="connsiteY62" fmla="*/ 238165 h 955271"/>
              <a:gd name="connsiteX63" fmla="*/ 4271023 w 5741575"/>
              <a:gd name="connsiteY63" fmla="*/ 241959 h 955271"/>
              <a:gd name="connsiteX64" fmla="*/ 4367397 w 5741575"/>
              <a:gd name="connsiteY64" fmla="*/ 271442 h 955271"/>
              <a:gd name="connsiteX65" fmla="*/ 4495366 w 5741575"/>
              <a:gd name="connsiteY65" fmla="*/ 271618 h 955271"/>
              <a:gd name="connsiteX66" fmla="*/ 4517347 w 5741575"/>
              <a:gd name="connsiteY66" fmla="*/ 275639 h 955271"/>
              <a:gd name="connsiteX67" fmla="*/ 4546116 w 5741575"/>
              <a:gd name="connsiteY67" fmla="*/ 268568 h 955271"/>
              <a:gd name="connsiteX68" fmla="*/ 4661259 w 5741575"/>
              <a:gd name="connsiteY68" fmla="*/ 238966 h 955271"/>
              <a:gd name="connsiteX69" fmla="*/ 4750403 w 5741575"/>
              <a:gd name="connsiteY69" fmla="*/ 204364 h 955271"/>
              <a:gd name="connsiteX70" fmla="*/ 4867614 w 5741575"/>
              <a:gd name="connsiteY70" fmla="*/ 208668 h 955271"/>
              <a:gd name="connsiteX71" fmla="*/ 4937036 w 5741575"/>
              <a:gd name="connsiteY71" fmla="*/ 195446 h 955271"/>
              <a:gd name="connsiteX72" fmla="*/ 5047626 w 5741575"/>
              <a:gd name="connsiteY72" fmla="*/ 149604 h 955271"/>
              <a:gd name="connsiteX73" fmla="*/ 5200247 w 5741575"/>
              <a:gd name="connsiteY73" fmla="*/ 142695 h 955271"/>
              <a:gd name="connsiteX74" fmla="*/ 5235691 w 5741575"/>
              <a:gd name="connsiteY74" fmla="*/ 173330 h 955271"/>
              <a:gd name="connsiteX75" fmla="*/ 5280133 w 5741575"/>
              <a:gd name="connsiteY75" fmla="*/ 189342 h 955271"/>
              <a:gd name="connsiteX76" fmla="*/ 5291963 w 5741575"/>
              <a:gd name="connsiteY76" fmla="*/ 139446 h 955271"/>
              <a:gd name="connsiteX77" fmla="*/ 5418472 w 5741575"/>
              <a:gd name="connsiteY77" fmla="*/ 89163 h 955271"/>
              <a:gd name="connsiteX78" fmla="*/ 5482354 w 5741575"/>
              <a:gd name="connsiteY78" fmla="*/ 69470 h 955271"/>
              <a:gd name="connsiteX79" fmla="*/ 5583280 w 5741575"/>
              <a:gd name="connsiteY79" fmla="*/ 49787 h 955271"/>
              <a:gd name="connsiteX80" fmla="*/ 5613766 w 5741575"/>
              <a:gd name="connsiteY80" fmla="*/ 41855 h 955271"/>
              <a:gd name="connsiteX81" fmla="*/ 5684952 w 5741575"/>
              <a:gd name="connsiteY81" fmla="*/ 26088 h 955271"/>
              <a:gd name="connsiteX82" fmla="*/ 5741575 w 5741575"/>
              <a:gd name="connsiteY82"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77227 w 5741575"/>
              <a:gd name="connsiteY46" fmla="*/ 368972 h 955271"/>
              <a:gd name="connsiteX47" fmla="*/ 2824768 w 5741575"/>
              <a:gd name="connsiteY47" fmla="*/ 361652 h 955271"/>
              <a:gd name="connsiteX48" fmla="*/ 2885545 w 5741575"/>
              <a:gd name="connsiteY48" fmla="*/ 372818 h 955271"/>
              <a:gd name="connsiteX49" fmla="*/ 3009558 w 5741575"/>
              <a:gd name="connsiteY49" fmla="*/ 370573 h 955271"/>
              <a:gd name="connsiteX50" fmla="*/ 3095010 w 5741575"/>
              <a:gd name="connsiteY50" fmla="*/ 332454 h 955271"/>
              <a:gd name="connsiteX51" fmla="*/ 3103742 w 5741575"/>
              <a:gd name="connsiteY51" fmla="*/ 337974 h 955271"/>
              <a:gd name="connsiteX52" fmla="*/ 3165093 w 5741575"/>
              <a:gd name="connsiteY52" fmla="*/ 329459 h 955271"/>
              <a:gd name="connsiteX53" fmla="*/ 3373785 w 5741575"/>
              <a:gd name="connsiteY53" fmla="*/ 255680 h 955271"/>
              <a:gd name="connsiteX54" fmla="*/ 3493851 w 5741575"/>
              <a:gd name="connsiteY54" fmla="*/ 240255 h 955271"/>
              <a:gd name="connsiteX55" fmla="*/ 3537470 w 5741575"/>
              <a:gd name="connsiteY55" fmla="*/ 241867 h 955271"/>
              <a:gd name="connsiteX56" fmla="*/ 3610489 w 5741575"/>
              <a:gd name="connsiteY56" fmla="*/ 244128 h 955271"/>
              <a:gd name="connsiteX57" fmla="*/ 3667539 w 5741575"/>
              <a:gd name="connsiteY57" fmla="*/ 263271 h 955271"/>
              <a:gd name="connsiteX58" fmla="*/ 3727614 w 5741575"/>
              <a:gd name="connsiteY58" fmla="*/ 258245 h 955271"/>
              <a:gd name="connsiteX59" fmla="*/ 3738369 w 5741575"/>
              <a:gd name="connsiteY59" fmla="*/ 234506 h 955271"/>
              <a:gd name="connsiteX60" fmla="*/ 3803670 w 5741575"/>
              <a:gd name="connsiteY60" fmla="*/ 236457 h 955271"/>
              <a:gd name="connsiteX61" fmla="*/ 3903080 w 5741575"/>
              <a:gd name="connsiteY61" fmla="*/ 241890 h 955271"/>
              <a:gd name="connsiteX62" fmla="*/ 4114838 w 5741575"/>
              <a:gd name="connsiteY62" fmla="*/ 238165 h 955271"/>
              <a:gd name="connsiteX63" fmla="*/ 4271023 w 5741575"/>
              <a:gd name="connsiteY63" fmla="*/ 241959 h 955271"/>
              <a:gd name="connsiteX64" fmla="*/ 4367397 w 5741575"/>
              <a:gd name="connsiteY64" fmla="*/ 271442 h 955271"/>
              <a:gd name="connsiteX65" fmla="*/ 4495366 w 5741575"/>
              <a:gd name="connsiteY65" fmla="*/ 271618 h 955271"/>
              <a:gd name="connsiteX66" fmla="*/ 4517347 w 5741575"/>
              <a:gd name="connsiteY66" fmla="*/ 275639 h 955271"/>
              <a:gd name="connsiteX67" fmla="*/ 4546116 w 5741575"/>
              <a:gd name="connsiteY67" fmla="*/ 268568 h 955271"/>
              <a:gd name="connsiteX68" fmla="*/ 4661259 w 5741575"/>
              <a:gd name="connsiteY68" fmla="*/ 238966 h 955271"/>
              <a:gd name="connsiteX69" fmla="*/ 4750403 w 5741575"/>
              <a:gd name="connsiteY69" fmla="*/ 204364 h 955271"/>
              <a:gd name="connsiteX70" fmla="*/ 4867614 w 5741575"/>
              <a:gd name="connsiteY70" fmla="*/ 208668 h 955271"/>
              <a:gd name="connsiteX71" fmla="*/ 4937036 w 5741575"/>
              <a:gd name="connsiteY71" fmla="*/ 195446 h 955271"/>
              <a:gd name="connsiteX72" fmla="*/ 5047626 w 5741575"/>
              <a:gd name="connsiteY72" fmla="*/ 149604 h 955271"/>
              <a:gd name="connsiteX73" fmla="*/ 5200247 w 5741575"/>
              <a:gd name="connsiteY73" fmla="*/ 142695 h 955271"/>
              <a:gd name="connsiteX74" fmla="*/ 5235691 w 5741575"/>
              <a:gd name="connsiteY74" fmla="*/ 173330 h 955271"/>
              <a:gd name="connsiteX75" fmla="*/ 5280133 w 5741575"/>
              <a:gd name="connsiteY75" fmla="*/ 189342 h 955271"/>
              <a:gd name="connsiteX76" fmla="*/ 5291963 w 5741575"/>
              <a:gd name="connsiteY76" fmla="*/ 139446 h 955271"/>
              <a:gd name="connsiteX77" fmla="*/ 5418472 w 5741575"/>
              <a:gd name="connsiteY77" fmla="*/ 89163 h 955271"/>
              <a:gd name="connsiteX78" fmla="*/ 5482354 w 5741575"/>
              <a:gd name="connsiteY78" fmla="*/ 69470 h 955271"/>
              <a:gd name="connsiteX79" fmla="*/ 5583280 w 5741575"/>
              <a:gd name="connsiteY79" fmla="*/ 49787 h 955271"/>
              <a:gd name="connsiteX80" fmla="*/ 5613766 w 5741575"/>
              <a:gd name="connsiteY80" fmla="*/ 41855 h 955271"/>
              <a:gd name="connsiteX81" fmla="*/ 5684952 w 5741575"/>
              <a:gd name="connsiteY81" fmla="*/ 26088 h 955271"/>
              <a:gd name="connsiteX82" fmla="*/ 5741575 w 5741575"/>
              <a:gd name="connsiteY82"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47626 w 5741575"/>
              <a:gd name="connsiteY71" fmla="*/ 149604 h 955271"/>
              <a:gd name="connsiteX72" fmla="*/ 5200247 w 5741575"/>
              <a:gd name="connsiteY72" fmla="*/ 142695 h 955271"/>
              <a:gd name="connsiteX73" fmla="*/ 5235691 w 5741575"/>
              <a:gd name="connsiteY73" fmla="*/ 173330 h 955271"/>
              <a:gd name="connsiteX74" fmla="*/ 5280133 w 5741575"/>
              <a:gd name="connsiteY74" fmla="*/ 189342 h 955271"/>
              <a:gd name="connsiteX75" fmla="*/ 5291963 w 5741575"/>
              <a:gd name="connsiteY75" fmla="*/ 139446 h 955271"/>
              <a:gd name="connsiteX76" fmla="*/ 5418472 w 5741575"/>
              <a:gd name="connsiteY76" fmla="*/ 89163 h 955271"/>
              <a:gd name="connsiteX77" fmla="*/ 5482354 w 5741575"/>
              <a:gd name="connsiteY77" fmla="*/ 69470 h 955271"/>
              <a:gd name="connsiteX78" fmla="*/ 5583280 w 5741575"/>
              <a:gd name="connsiteY78" fmla="*/ 49787 h 955271"/>
              <a:gd name="connsiteX79" fmla="*/ 5613766 w 5741575"/>
              <a:gd name="connsiteY79" fmla="*/ 41855 h 955271"/>
              <a:gd name="connsiteX80" fmla="*/ 5684952 w 5741575"/>
              <a:gd name="connsiteY80" fmla="*/ 26088 h 955271"/>
              <a:gd name="connsiteX81" fmla="*/ 5741575 w 5741575"/>
              <a:gd name="connsiteY8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47626 w 5741575"/>
              <a:gd name="connsiteY71" fmla="*/ 149604 h 955271"/>
              <a:gd name="connsiteX72" fmla="*/ 5200247 w 5741575"/>
              <a:gd name="connsiteY72" fmla="*/ 142695 h 955271"/>
              <a:gd name="connsiteX73" fmla="*/ 5235691 w 5741575"/>
              <a:gd name="connsiteY73" fmla="*/ 173330 h 955271"/>
              <a:gd name="connsiteX74" fmla="*/ 5280133 w 5741575"/>
              <a:gd name="connsiteY74" fmla="*/ 189342 h 955271"/>
              <a:gd name="connsiteX75" fmla="*/ 5291963 w 5741575"/>
              <a:gd name="connsiteY75" fmla="*/ 139446 h 955271"/>
              <a:gd name="connsiteX76" fmla="*/ 5418472 w 5741575"/>
              <a:gd name="connsiteY76" fmla="*/ 89163 h 955271"/>
              <a:gd name="connsiteX77" fmla="*/ 5482354 w 5741575"/>
              <a:gd name="connsiteY77" fmla="*/ 69470 h 955271"/>
              <a:gd name="connsiteX78" fmla="*/ 5583280 w 5741575"/>
              <a:gd name="connsiteY78" fmla="*/ 49787 h 955271"/>
              <a:gd name="connsiteX79" fmla="*/ 5613766 w 5741575"/>
              <a:gd name="connsiteY79" fmla="*/ 41855 h 955271"/>
              <a:gd name="connsiteX80" fmla="*/ 5684952 w 5741575"/>
              <a:gd name="connsiteY80" fmla="*/ 26088 h 955271"/>
              <a:gd name="connsiteX81" fmla="*/ 5741575 w 5741575"/>
              <a:gd name="connsiteY8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47626 w 5741575"/>
              <a:gd name="connsiteY71" fmla="*/ 149604 h 955271"/>
              <a:gd name="connsiteX72" fmla="*/ 5200247 w 5741575"/>
              <a:gd name="connsiteY72" fmla="*/ 142695 h 955271"/>
              <a:gd name="connsiteX73" fmla="*/ 5235691 w 5741575"/>
              <a:gd name="connsiteY73" fmla="*/ 173330 h 955271"/>
              <a:gd name="connsiteX74" fmla="*/ 5291963 w 5741575"/>
              <a:gd name="connsiteY74" fmla="*/ 139446 h 955271"/>
              <a:gd name="connsiteX75" fmla="*/ 5418472 w 5741575"/>
              <a:gd name="connsiteY75" fmla="*/ 89163 h 955271"/>
              <a:gd name="connsiteX76" fmla="*/ 5482354 w 5741575"/>
              <a:gd name="connsiteY76" fmla="*/ 69470 h 955271"/>
              <a:gd name="connsiteX77" fmla="*/ 5583280 w 5741575"/>
              <a:gd name="connsiteY77" fmla="*/ 49787 h 955271"/>
              <a:gd name="connsiteX78" fmla="*/ 5613766 w 5741575"/>
              <a:gd name="connsiteY78" fmla="*/ 41855 h 955271"/>
              <a:gd name="connsiteX79" fmla="*/ 5684952 w 5741575"/>
              <a:gd name="connsiteY79" fmla="*/ 26088 h 955271"/>
              <a:gd name="connsiteX80" fmla="*/ 5741575 w 5741575"/>
              <a:gd name="connsiteY80"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47626 w 5741575"/>
              <a:gd name="connsiteY71" fmla="*/ 149604 h 955271"/>
              <a:gd name="connsiteX72" fmla="*/ 5200247 w 5741575"/>
              <a:gd name="connsiteY72" fmla="*/ 142695 h 955271"/>
              <a:gd name="connsiteX73" fmla="*/ 5291963 w 5741575"/>
              <a:gd name="connsiteY73" fmla="*/ 139446 h 955271"/>
              <a:gd name="connsiteX74" fmla="*/ 5418472 w 5741575"/>
              <a:gd name="connsiteY74" fmla="*/ 89163 h 955271"/>
              <a:gd name="connsiteX75" fmla="*/ 5482354 w 5741575"/>
              <a:gd name="connsiteY75" fmla="*/ 69470 h 955271"/>
              <a:gd name="connsiteX76" fmla="*/ 5583280 w 5741575"/>
              <a:gd name="connsiteY76" fmla="*/ 49787 h 955271"/>
              <a:gd name="connsiteX77" fmla="*/ 5613766 w 5741575"/>
              <a:gd name="connsiteY77" fmla="*/ 41855 h 955271"/>
              <a:gd name="connsiteX78" fmla="*/ 5684952 w 5741575"/>
              <a:gd name="connsiteY78" fmla="*/ 26088 h 955271"/>
              <a:gd name="connsiteX79" fmla="*/ 5741575 w 5741575"/>
              <a:gd name="connsiteY7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67740 w 5741575"/>
              <a:gd name="connsiteY71" fmla="*/ 172293 h 955271"/>
              <a:gd name="connsiteX72" fmla="*/ 5200247 w 5741575"/>
              <a:gd name="connsiteY72" fmla="*/ 142695 h 955271"/>
              <a:gd name="connsiteX73" fmla="*/ 5291963 w 5741575"/>
              <a:gd name="connsiteY73" fmla="*/ 139446 h 955271"/>
              <a:gd name="connsiteX74" fmla="*/ 5418472 w 5741575"/>
              <a:gd name="connsiteY74" fmla="*/ 89163 h 955271"/>
              <a:gd name="connsiteX75" fmla="*/ 5482354 w 5741575"/>
              <a:gd name="connsiteY75" fmla="*/ 69470 h 955271"/>
              <a:gd name="connsiteX76" fmla="*/ 5583280 w 5741575"/>
              <a:gd name="connsiteY76" fmla="*/ 49787 h 955271"/>
              <a:gd name="connsiteX77" fmla="*/ 5613766 w 5741575"/>
              <a:gd name="connsiteY77" fmla="*/ 41855 h 955271"/>
              <a:gd name="connsiteX78" fmla="*/ 5684952 w 5741575"/>
              <a:gd name="connsiteY78" fmla="*/ 26088 h 955271"/>
              <a:gd name="connsiteX79" fmla="*/ 5741575 w 5741575"/>
              <a:gd name="connsiteY7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67740 w 5741575"/>
              <a:gd name="connsiteY71" fmla="*/ 172293 h 955271"/>
              <a:gd name="connsiteX72" fmla="*/ 5200247 w 5741575"/>
              <a:gd name="connsiteY72" fmla="*/ 142695 h 955271"/>
              <a:gd name="connsiteX73" fmla="*/ 5291963 w 5741575"/>
              <a:gd name="connsiteY73" fmla="*/ 139446 h 955271"/>
              <a:gd name="connsiteX74" fmla="*/ 5418472 w 5741575"/>
              <a:gd name="connsiteY74" fmla="*/ 89163 h 955271"/>
              <a:gd name="connsiteX75" fmla="*/ 5482354 w 5741575"/>
              <a:gd name="connsiteY75" fmla="*/ 69470 h 955271"/>
              <a:gd name="connsiteX76" fmla="*/ 5583280 w 5741575"/>
              <a:gd name="connsiteY76" fmla="*/ 49787 h 955271"/>
              <a:gd name="connsiteX77" fmla="*/ 5613766 w 5741575"/>
              <a:gd name="connsiteY77" fmla="*/ 41855 h 955271"/>
              <a:gd name="connsiteX78" fmla="*/ 5684952 w 5741575"/>
              <a:gd name="connsiteY78" fmla="*/ 26088 h 955271"/>
              <a:gd name="connsiteX79" fmla="*/ 5741575 w 5741575"/>
              <a:gd name="connsiteY7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95264 w 5741575"/>
              <a:gd name="connsiteY51" fmla="*/ 293158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67740 w 5741575"/>
              <a:gd name="connsiteY71" fmla="*/ 172293 h 955271"/>
              <a:gd name="connsiteX72" fmla="*/ 5200247 w 5741575"/>
              <a:gd name="connsiteY72" fmla="*/ 142695 h 955271"/>
              <a:gd name="connsiteX73" fmla="*/ 5291963 w 5741575"/>
              <a:gd name="connsiteY73" fmla="*/ 139446 h 955271"/>
              <a:gd name="connsiteX74" fmla="*/ 5418472 w 5741575"/>
              <a:gd name="connsiteY74" fmla="*/ 89163 h 955271"/>
              <a:gd name="connsiteX75" fmla="*/ 5482354 w 5741575"/>
              <a:gd name="connsiteY75" fmla="*/ 69470 h 955271"/>
              <a:gd name="connsiteX76" fmla="*/ 5583280 w 5741575"/>
              <a:gd name="connsiteY76" fmla="*/ 49787 h 955271"/>
              <a:gd name="connsiteX77" fmla="*/ 5613766 w 5741575"/>
              <a:gd name="connsiteY77" fmla="*/ 41855 h 955271"/>
              <a:gd name="connsiteX78" fmla="*/ 5684952 w 5741575"/>
              <a:gd name="connsiteY78" fmla="*/ 26088 h 955271"/>
              <a:gd name="connsiteX79" fmla="*/ 5741575 w 5741575"/>
              <a:gd name="connsiteY7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48998 w 5741575"/>
              <a:gd name="connsiteY50" fmla="*/ 315286 h 955271"/>
              <a:gd name="connsiteX51" fmla="*/ 3195264 w 5741575"/>
              <a:gd name="connsiteY51" fmla="*/ 293158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67740 w 5741575"/>
              <a:gd name="connsiteY71" fmla="*/ 172293 h 955271"/>
              <a:gd name="connsiteX72" fmla="*/ 5200247 w 5741575"/>
              <a:gd name="connsiteY72" fmla="*/ 142695 h 955271"/>
              <a:gd name="connsiteX73" fmla="*/ 5291963 w 5741575"/>
              <a:gd name="connsiteY73" fmla="*/ 139446 h 955271"/>
              <a:gd name="connsiteX74" fmla="*/ 5418472 w 5741575"/>
              <a:gd name="connsiteY74" fmla="*/ 89163 h 955271"/>
              <a:gd name="connsiteX75" fmla="*/ 5482354 w 5741575"/>
              <a:gd name="connsiteY75" fmla="*/ 69470 h 955271"/>
              <a:gd name="connsiteX76" fmla="*/ 5583280 w 5741575"/>
              <a:gd name="connsiteY76" fmla="*/ 49787 h 955271"/>
              <a:gd name="connsiteX77" fmla="*/ 5613766 w 5741575"/>
              <a:gd name="connsiteY77" fmla="*/ 41855 h 955271"/>
              <a:gd name="connsiteX78" fmla="*/ 5684952 w 5741575"/>
              <a:gd name="connsiteY78" fmla="*/ 26088 h 955271"/>
              <a:gd name="connsiteX79" fmla="*/ 5741575 w 5741575"/>
              <a:gd name="connsiteY7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77227 w 5741575"/>
              <a:gd name="connsiteY44" fmla="*/ 368972 h 955271"/>
              <a:gd name="connsiteX45" fmla="*/ 2824768 w 5741575"/>
              <a:gd name="connsiteY45" fmla="*/ 361652 h 955271"/>
              <a:gd name="connsiteX46" fmla="*/ 2885545 w 5741575"/>
              <a:gd name="connsiteY46" fmla="*/ 372818 h 955271"/>
              <a:gd name="connsiteX47" fmla="*/ 3009558 w 5741575"/>
              <a:gd name="connsiteY47" fmla="*/ 370573 h 955271"/>
              <a:gd name="connsiteX48" fmla="*/ 3095010 w 5741575"/>
              <a:gd name="connsiteY48" fmla="*/ 332454 h 955271"/>
              <a:gd name="connsiteX49" fmla="*/ 3148998 w 5741575"/>
              <a:gd name="connsiteY49" fmla="*/ 315286 h 955271"/>
              <a:gd name="connsiteX50" fmla="*/ 3195264 w 5741575"/>
              <a:gd name="connsiteY50" fmla="*/ 293158 h 955271"/>
              <a:gd name="connsiteX51" fmla="*/ 3373785 w 5741575"/>
              <a:gd name="connsiteY51" fmla="*/ 255680 h 955271"/>
              <a:gd name="connsiteX52" fmla="*/ 3493851 w 5741575"/>
              <a:gd name="connsiteY52" fmla="*/ 240255 h 955271"/>
              <a:gd name="connsiteX53" fmla="*/ 3537470 w 5741575"/>
              <a:gd name="connsiteY53" fmla="*/ 241867 h 955271"/>
              <a:gd name="connsiteX54" fmla="*/ 3610489 w 5741575"/>
              <a:gd name="connsiteY54" fmla="*/ 244128 h 955271"/>
              <a:gd name="connsiteX55" fmla="*/ 3667539 w 5741575"/>
              <a:gd name="connsiteY55" fmla="*/ 263271 h 955271"/>
              <a:gd name="connsiteX56" fmla="*/ 3727614 w 5741575"/>
              <a:gd name="connsiteY56" fmla="*/ 258245 h 955271"/>
              <a:gd name="connsiteX57" fmla="*/ 3738369 w 5741575"/>
              <a:gd name="connsiteY57" fmla="*/ 234506 h 955271"/>
              <a:gd name="connsiteX58" fmla="*/ 3803670 w 5741575"/>
              <a:gd name="connsiteY58" fmla="*/ 236457 h 955271"/>
              <a:gd name="connsiteX59" fmla="*/ 3903080 w 5741575"/>
              <a:gd name="connsiteY59" fmla="*/ 241890 h 955271"/>
              <a:gd name="connsiteX60" fmla="*/ 4114838 w 5741575"/>
              <a:gd name="connsiteY60" fmla="*/ 238165 h 955271"/>
              <a:gd name="connsiteX61" fmla="*/ 4271023 w 5741575"/>
              <a:gd name="connsiteY61" fmla="*/ 241959 h 955271"/>
              <a:gd name="connsiteX62" fmla="*/ 4367397 w 5741575"/>
              <a:gd name="connsiteY62" fmla="*/ 271442 h 955271"/>
              <a:gd name="connsiteX63" fmla="*/ 4495366 w 5741575"/>
              <a:gd name="connsiteY63" fmla="*/ 271618 h 955271"/>
              <a:gd name="connsiteX64" fmla="*/ 4517347 w 5741575"/>
              <a:gd name="connsiteY64" fmla="*/ 275639 h 955271"/>
              <a:gd name="connsiteX65" fmla="*/ 4546116 w 5741575"/>
              <a:gd name="connsiteY65" fmla="*/ 268568 h 955271"/>
              <a:gd name="connsiteX66" fmla="*/ 4661259 w 5741575"/>
              <a:gd name="connsiteY66" fmla="*/ 238966 h 955271"/>
              <a:gd name="connsiteX67" fmla="*/ 4750403 w 5741575"/>
              <a:gd name="connsiteY67" fmla="*/ 204364 h 955271"/>
              <a:gd name="connsiteX68" fmla="*/ 4867614 w 5741575"/>
              <a:gd name="connsiteY68" fmla="*/ 208668 h 955271"/>
              <a:gd name="connsiteX69" fmla="*/ 4937036 w 5741575"/>
              <a:gd name="connsiteY69" fmla="*/ 195446 h 955271"/>
              <a:gd name="connsiteX70" fmla="*/ 5067740 w 5741575"/>
              <a:gd name="connsiteY70" fmla="*/ 172293 h 955271"/>
              <a:gd name="connsiteX71" fmla="*/ 5200247 w 5741575"/>
              <a:gd name="connsiteY71" fmla="*/ 142695 h 955271"/>
              <a:gd name="connsiteX72" fmla="*/ 5291963 w 5741575"/>
              <a:gd name="connsiteY72" fmla="*/ 139446 h 955271"/>
              <a:gd name="connsiteX73" fmla="*/ 5418472 w 5741575"/>
              <a:gd name="connsiteY73" fmla="*/ 89163 h 955271"/>
              <a:gd name="connsiteX74" fmla="*/ 5482354 w 5741575"/>
              <a:gd name="connsiteY74" fmla="*/ 69470 h 955271"/>
              <a:gd name="connsiteX75" fmla="*/ 5583280 w 5741575"/>
              <a:gd name="connsiteY75" fmla="*/ 49787 h 955271"/>
              <a:gd name="connsiteX76" fmla="*/ 5613766 w 5741575"/>
              <a:gd name="connsiteY76" fmla="*/ 41855 h 955271"/>
              <a:gd name="connsiteX77" fmla="*/ 5684952 w 5741575"/>
              <a:gd name="connsiteY77" fmla="*/ 26088 h 955271"/>
              <a:gd name="connsiteX78" fmla="*/ 5741575 w 5741575"/>
              <a:gd name="connsiteY7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91963 w 5741575"/>
              <a:gd name="connsiteY71" fmla="*/ 139446 h 955271"/>
              <a:gd name="connsiteX72" fmla="*/ 5418472 w 5741575"/>
              <a:gd name="connsiteY72" fmla="*/ 89163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91963 w 5741575"/>
              <a:gd name="connsiteY71" fmla="*/ 139446 h 955271"/>
              <a:gd name="connsiteX72" fmla="*/ 5418472 w 5741575"/>
              <a:gd name="connsiteY72" fmla="*/ 89163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76878 w 5741575"/>
              <a:gd name="connsiteY71" fmla="*/ 125833 h 955271"/>
              <a:gd name="connsiteX72" fmla="*/ 5418472 w 5741575"/>
              <a:gd name="connsiteY72" fmla="*/ 89163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76878 w 5741575"/>
              <a:gd name="connsiteY71" fmla="*/ 125833 h 955271"/>
              <a:gd name="connsiteX72" fmla="*/ 5418472 w 5741575"/>
              <a:gd name="connsiteY72" fmla="*/ 89163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76878 w 5741575"/>
              <a:gd name="connsiteY71" fmla="*/ 125833 h 955271"/>
              <a:gd name="connsiteX72" fmla="*/ 5373216 w 5741575"/>
              <a:gd name="connsiteY72" fmla="*/ 102777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76878 w 5741575"/>
              <a:gd name="connsiteY71" fmla="*/ 125833 h 955271"/>
              <a:gd name="connsiteX72" fmla="*/ 5373216 w 5741575"/>
              <a:gd name="connsiteY72" fmla="*/ 111851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76878 w 5741575"/>
              <a:gd name="connsiteY71" fmla="*/ 125833 h 955271"/>
              <a:gd name="connsiteX72" fmla="*/ 5373216 w 5741575"/>
              <a:gd name="connsiteY72" fmla="*/ 111851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5741575" h="955271">
                <a:moveTo>
                  <a:pt x="5741575" y="0"/>
                </a:moveTo>
                <a:lnTo>
                  <a:pt x="5741575" y="955271"/>
                </a:lnTo>
                <a:lnTo>
                  <a:pt x="0" y="955271"/>
                </a:lnTo>
                <a:lnTo>
                  <a:pt x="8558" y="953971"/>
                </a:lnTo>
                <a:lnTo>
                  <a:pt x="16894" y="953847"/>
                </a:lnTo>
                <a:cubicBezTo>
                  <a:pt x="22474" y="953361"/>
                  <a:pt x="25973" y="952524"/>
                  <a:pt x="28156" y="951374"/>
                </a:cubicBezTo>
                <a:cubicBezTo>
                  <a:pt x="28201" y="951240"/>
                  <a:pt x="28247" y="951105"/>
                  <a:pt x="28293" y="950971"/>
                </a:cubicBezTo>
                <a:lnTo>
                  <a:pt x="59229" y="903950"/>
                </a:lnTo>
                <a:cubicBezTo>
                  <a:pt x="79290" y="895144"/>
                  <a:pt x="126084" y="908630"/>
                  <a:pt x="148657" y="898134"/>
                </a:cubicBezTo>
                <a:cubicBezTo>
                  <a:pt x="172173" y="896348"/>
                  <a:pt x="191809" y="908449"/>
                  <a:pt x="174554" y="886351"/>
                </a:cubicBezTo>
                <a:cubicBezTo>
                  <a:pt x="182014" y="885083"/>
                  <a:pt x="185699" y="882087"/>
                  <a:pt x="187633" y="878226"/>
                </a:cubicBezTo>
                <a:cubicBezTo>
                  <a:pt x="187742" y="877663"/>
                  <a:pt x="187852" y="877101"/>
                  <a:pt x="187961" y="876538"/>
                </a:cubicBezTo>
                <a:lnTo>
                  <a:pt x="240501" y="873150"/>
                </a:lnTo>
                <a:lnTo>
                  <a:pt x="246345" y="869942"/>
                </a:lnTo>
                <a:lnTo>
                  <a:pt x="306299" y="873609"/>
                </a:lnTo>
                <a:cubicBezTo>
                  <a:pt x="312531" y="875279"/>
                  <a:pt x="320316" y="874896"/>
                  <a:pt x="331571" y="869866"/>
                </a:cubicBezTo>
                <a:lnTo>
                  <a:pt x="384157" y="867971"/>
                </a:lnTo>
                <a:lnTo>
                  <a:pt x="477637" y="870334"/>
                </a:lnTo>
                <a:cubicBezTo>
                  <a:pt x="485456" y="872042"/>
                  <a:pt x="563433" y="825458"/>
                  <a:pt x="570239" y="829596"/>
                </a:cubicBezTo>
                <a:cubicBezTo>
                  <a:pt x="641939" y="824282"/>
                  <a:pt x="685473" y="832029"/>
                  <a:pt x="772070" y="820296"/>
                </a:cubicBezTo>
                <a:cubicBezTo>
                  <a:pt x="833120" y="817018"/>
                  <a:pt x="871984" y="794388"/>
                  <a:pt x="948872" y="772201"/>
                </a:cubicBezTo>
                <a:cubicBezTo>
                  <a:pt x="1011630" y="801590"/>
                  <a:pt x="1039188" y="762914"/>
                  <a:pt x="1127089" y="746926"/>
                </a:cubicBezTo>
                <a:cubicBezTo>
                  <a:pt x="1186739" y="737882"/>
                  <a:pt x="1185110" y="732158"/>
                  <a:pt x="1226314" y="722473"/>
                </a:cubicBezTo>
                <a:cubicBezTo>
                  <a:pt x="1234331" y="718091"/>
                  <a:pt x="1271693" y="717214"/>
                  <a:pt x="1278773" y="711503"/>
                </a:cubicBezTo>
                <a:lnTo>
                  <a:pt x="1317691" y="708529"/>
                </a:lnTo>
                <a:lnTo>
                  <a:pt x="1360404" y="675922"/>
                </a:lnTo>
                <a:lnTo>
                  <a:pt x="1412292" y="670793"/>
                </a:lnTo>
                <a:lnTo>
                  <a:pt x="1494753" y="644686"/>
                </a:lnTo>
                <a:cubicBezTo>
                  <a:pt x="1542884" y="655944"/>
                  <a:pt x="1556151" y="606226"/>
                  <a:pt x="1616217" y="622107"/>
                </a:cubicBezTo>
                <a:cubicBezTo>
                  <a:pt x="1637755" y="624837"/>
                  <a:pt x="1701030" y="614257"/>
                  <a:pt x="1710928" y="600666"/>
                </a:cubicBezTo>
                <a:cubicBezTo>
                  <a:pt x="1723693" y="596072"/>
                  <a:pt x="1739861" y="597834"/>
                  <a:pt x="1743718" y="584327"/>
                </a:cubicBezTo>
                <a:cubicBezTo>
                  <a:pt x="1770860" y="572571"/>
                  <a:pt x="1832996" y="545585"/>
                  <a:pt x="1873778" y="530130"/>
                </a:cubicBezTo>
                <a:cubicBezTo>
                  <a:pt x="1902425" y="541995"/>
                  <a:pt x="1929013" y="504913"/>
                  <a:pt x="1988411" y="491599"/>
                </a:cubicBezTo>
                <a:cubicBezTo>
                  <a:pt x="2020077" y="505546"/>
                  <a:pt x="2028363" y="482381"/>
                  <a:pt x="2085507" y="498527"/>
                </a:cubicBezTo>
                <a:cubicBezTo>
                  <a:pt x="2086719" y="495769"/>
                  <a:pt x="2088490" y="493104"/>
                  <a:pt x="2090767" y="490616"/>
                </a:cubicBezTo>
                <a:cubicBezTo>
                  <a:pt x="2103992" y="476161"/>
                  <a:pt x="2131025" y="470659"/>
                  <a:pt x="2151143" y="478332"/>
                </a:cubicBezTo>
                <a:cubicBezTo>
                  <a:pt x="2240088" y="497642"/>
                  <a:pt x="2310118" y="483043"/>
                  <a:pt x="2378710" y="477570"/>
                </a:cubicBezTo>
                <a:cubicBezTo>
                  <a:pt x="2454975" y="467585"/>
                  <a:pt x="2391576" y="437831"/>
                  <a:pt x="2496256" y="452396"/>
                </a:cubicBezTo>
                <a:cubicBezTo>
                  <a:pt x="2501503" y="436899"/>
                  <a:pt x="2513119" y="433980"/>
                  <a:pt x="2535387" y="436645"/>
                </a:cubicBezTo>
                <a:cubicBezTo>
                  <a:pt x="2572084" y="430778"/>
                  <a:pt x="2557124" y="397207"/>
                  <a:pt x="2601109" y="410678"/>
                </a:cubicBezTo>
                <a:cubicBezTo>
                  <a:pt x="2588000" y="393616"/>
                  <a:pt x="2667428" y="390302"/>
                  <a:pt x="2643855" y="374482"/>
                </a:cubicBezTo>
                <a:cubicBezTo>
                  <a:pt x="2648277" y="369169"/>
                  <a:pt x="2645486" y="367874"/>
                  <a:pt x="2657726" y="365841"/>
                </a:cubicBezTo>
                <a:cubicBezTo>
                  <a:pt x="2669966" y="363808"/>
                  <a:pt x="2707566" y="363569"/>
                  <a:pt x="2717296" y="362282"/>
                </a:cubicBezTo>
                <a:lnTo>
                  <a:pt x="2777227" y="368972"/>
                </a:lnTo>
                <a:lnTo>
                  <a:pt x="2824768" y="361652"/>
                </a:lnTo>
                <a:lnTo>
                  <a:pt x="2885545" y="372818"/>
                </a:lnTo>
                <a:cubicBezTo>
                  <a:pt x="2905895" y="352581"/>
                  <a:pt x="2948591" y="377825"/>
                  <a:pt x="3009558" y="370573"/>
                </a:cubicBezTo>
                <a:cubicBezTo>
                  <a:pt x="3031640" y="347442"/>
                  <a:pt x="3050695" y="365935"/>
                  <a:pt x="3095010" y="332454"/>
                </a:cubicBezTo>
                <a:cubicBezTo>
                  <a:pt x="3097485" y="334582"/>
                  <a:pt x="3132289" y="321835"/>
                  <a:pt x="3148998" y="315286"/>
                </a:cubicBezTo>
                <a:cubicBezTo>
                  <a:pt x="3165707" y="308737"/>
                  <a:pt x="3180646" y="306766"/>
                  <a:pt x="3195264" y="293158"/>
                </a:cubicBezTo>
                <a:cubicBezTo>
                  <a:pt x="3267122" y="246372"/>
                  <a:pt x="3308286" y="273118"/>
                  <a:pt x="3373785" y="255680"/>
                </a:cubicBezTo>
                <a:cubicBezTo>
                  <a:pt x="3448540" y="239861"/>
                  <a:pt x="3405238" y="287846"/>
                  <a:pt x="3493851" y="240255"/>
                </a:cubicBezTo>
                <a:cubicBezTo>
                  <a:pt x="3506326" y="252723"/>
                  <a:pt x="3518405" y="251593"/>
                  <a:pt x="3537470" y="241867"/>
                </a:cubicBezTo>
                <a:cubicBezTo>
                  <a:pt x="3573967" y="235226"/>
                  <a:pt x="3576893" y="270855"/>
                  <a:pt x="3610489" y="244128"/>
                </a:cubicBezTo>
                <a:cubicBezTo>
                  <a:pt x="3606935" y="264036"/>
                  <a:pt x="3681284" y="241075"/>
                  <a:pt x="3667539" y="263271"/>
                </a:cubicBezTo>
                <a:cubicBezTo>
                  <a:pt x="3694251" y="276940"/>
                  <a:pt x="3701441" y="246803"/>
                  <a:pt x="3727614" y="258245"/>
                </a:cubicBezTo>
                <a:cubicBezTo>
                  <a:pt x="3754952" y="257751"/>
                  <a:pt x="3708960" y="240314"/>
                  <a:pt x="3738369" y="234506"/>
                </a:cubicBezTo>
                <a:cubicBezTo>
                  <a:pt x="3774580" y="230879"/>
                  <a:pt x="3768868" y="196201"/>
                  <a:pt x="3803670" y="236457"/>
                </a:cubicBezTo>
                <a:cubicBezTo>
                  <a:pt x="3839567" y="220301"/>
                  <a:pt x="3850064" y="239151"/>
                  <a:pt x="3903080" y="241890"/>
                </a:cubicBezTo>
                <a:cubicBezTo>
                  <a:pt x="3954941" y="242175"/>
                  <a:pt x="4053514" y="238154"/>
                  <a:pt x="4114838" y="238165"/>
                </a:cubicBezTo>
                <a:cubicBezTo>
                  <a:pt x="4173784" y="217210"/>
                  <a:pt x="4209756" y="243378"/>
                  <a:pt x="4271023" y="241959"/>
                </a:cubicBezTo>
                <a:cubicBezTo>
                  <a:pt x="4326191" y="205535"/>
                  <a:pt x="4316856" y="279258"/>
                  <a:pt x="4367397" y="271442"/>
                </a:cubicBezTo>
                <a:cubicBezTo>
                  <a:pt x="4420874" y="271391"/>
                  <a:pt x="4369000" y="295343"/>
                  <a:pt x="4495366" y="271618"/>
                </a:cubicBezTo>
                <a:cubicBezTo>
                  <a:pt x="4501905" y="266287"/>
                  <a:pt x="4518077" y="269240"/>
                  <a:pt x="4517347" y="275639"/>
                </a:cubicBezTo>
                <a:cubicBezTo>
                  <a:pt x="4525170" y="272832"/>
                  <a:pt x="4542809" y="258800"/>
                  <a:pt x="4546116" y="268568"/>
                </a:cubicBezTo>
                <a:cubicBezTo>
                  <a:pt x="4586961" y="265354"/>
                  <a:pt x="4626617" y="255160"/>
                  <a:pt x="4661259" y="238966"/>
                </a:cubicBezTo>
                <a:cubicBezTo>
                  <a:pt x="4741966" y="247639"/>
                  <a:pt x="4693066" y="205693"/>
                  <a:pt x="4750403" y="204364"/>
                </a:cubicBezTo>
                <a:cubicBezTo>
                  <a:pt x="4798501" y="219113"/>
                  <a:pt x="4813319" y="201253"/>
                  <a:pt x="4867614" y="208668"/>
                </a:cubicBezTo>
                <a:cubicBezTo>
                  <a:pt x="4881621" y="174373"/>
                  <a:pt x="4917566" y="206761"/>
                  <a:pt x="4937036" y="195446"/>
                </a:cubicBezTo>
                <a:cubicBezTo>
                  <a:pt x="4974214" y="229763"/>
                  <a:pt x="5033435" y="175163"/>
                  <a:pt x="5067740" y="172293"/>
                </a:cubicBezTo>
                <a:cubicBezTo>
                  <a:pt x="5126160" y="173265"/>
                  <a:pt x="5172786" y="183138"/>
                  <a:pt x="5200247" y="142695"/>
                </a:cubicBezTo>
                <a:cubicBezTo>
                  <a:pt x="5240970" y="141002"/>
                  <a:pt x="5240507" y="134755"/>
                  <a:pt x="5276878" y="125833"/>
                </a:cubicBezTo>
                <a:cubicBezTo>
                  <a:pt x="5316470" y="106736"/>
                  <a:pt x="5327221" y="110178"/>
                  <a:pt x="5373216" y="111851"/>
                </a:cubicBezTo>
                <a:cubicBezTo>
                  <a:pt x="5382801" y="84741"/>
                  <a:pt x="5419294" y="93078"/>
                  <a:pt x="5482354" y="69470"/>
                </a:cubicBezTo>
                <a:cubicBezTo>
                  <a:pt x="5507119" y="85574"/>
                  <a:pt x="5545363" y="52240"/>
                  <a:pt x="5583280" y="49787"/>
                </a:cubicBezTo>
                <a:cubicBezTo>
                  <a:pt x="5589344" y="36484"/>
                  <a:pt x="5598103" y="36349"/>
                  <a:pt x="5613766" y="41855"/>
                </a:cubicBezTo>
                <a:cubicBezTo>
                  <a:pt x="5636621" y="41086"/>
                  <a:pt x="5660728" y="35034"/>
                  <a:pt x="5684952" y="26088"/>
                </a:cubicBezTo>
                <a:lnTo>
                  <a:pt x="5741575"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6">
            <a:extLst>
              <a:ext uri="{FF2B5EF4-FFF2-40B4-BE49-F238E27FC236}">
                <a16:creationId xmlns:a16="http://schemas.microsoft.com/office/drawing/2014/main" id="{8D91DE60-2C2D-4D7E-A6B4-C9499017DE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82623" y="6128773"/>
            <a:ext cx="1201506" cy="365125"/>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5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426799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5EF668-8D1E-1996-8BA9-A2694859B5FF}"/>
              </a:ext>
            </a:extLst>
          </p:cNvPr>
          <p:cNvSpPr>
            <a:spLocks noGrp="1"/>
          </p:cNvSpPr>
          <p:nvPr>
            <p:ph type="title"/>
          </p:nvPr>
        </p:nvSpPr>
        <p:spPr>
          <a:xfrm>
            <a:off x="259080" y="106681"/>
            <a:ext cx="7193280" cy="574356"/>
          </a:xfrm>
        </p:spPr>
        <p:txBody>
          <a:bodyPr>
            <a:normAutofit/>
          </a:bodyPr>
          <a:lstStyle/>
          <a:p>
            <a:r>
              <a:rPr lang="es-ES" sz="2000" dirty="0"/>
              <a:t>La libertad texto 2</a:t>
            </a:r>
          </a:p>
        </p:txBody>
      </p:sp>
      <p:sp>
        <p:nvSpPr>
          <p:cNvPr id="3" name="Marcador de contenido 2">
            <a:extLst>
              <a:ext uri="{FF2B5EF4-FFF2-40B4-BE49-F238E27FC236}">
                <a16:creationId xmlns:a16="http://schemas.microsoft.com/office/drawing/2014/main" id="{9528D072-DC83-B659-23BE-ECEF4C864E6E}"/>
              </a:ext>
            </a:extLst>
          </p:cNvPr>
          <p:cNvSpPr>
            <a:spLocks noGrp="1"/>
          </p:cNvSpPr>
          <p:nvPr>
            <p:ph idx="1"/>
          </p:nvPr>
        </p:nvSpPr>
        <p:spPr>
          <a:xfrm>
            <a:off x="259080" y="548640"/>
            <a:ext cx="11826240" cy="6202679"/>
          </a:xfrm>
        </p:spPr>
        <p:txBody>
          <a:bodyPr>
            <a:normAutofit fontScale="62500" lnSpcReduction="20000"/>
          </a:bodyPr>
          <a:lstStyle/>
          <a:p>
            <a:pPr marL="0" indent="0">
              <a:buNone/>
            </a:pPr>
            <a:endParaRPr lang="es-ES" dirty="0"/>
          </a:p>
          <a:p>
            <a:pPr marL="0" indent="0">
              <a:buNone/>
            </a:pPr>
            <a:r>
              <a:rPr lang="es-ES" dirty="0"/>
              <a:t>	Por cima de la peña donde se cavaba la sepultura de </a:t>
            </a:r>
            <a:r>
              <a:rPr lang="en-US" dirty="0" err="1"/>
              <a:t>Grisóstomo</a:t>
            </a:r>
            <a:r>
              <a:rPr lang="es-ES" dirty="0">
                <a:effectLst/>
              </a:rPr>
              <a:t> </a:t>
            </a:r>
            <a:r>
              <a:rPr lang="es-ES" dirty="0"/>
              <a:t>apareció la pastora Marcela, tan hermosa, que su hermosura sobrepasaba a su fama. Pero apenas la vio Ambrosio, con muestras de ánimo indignado le dijo:                         –¿Vienes a ver, por ventura, oh fiero basilisco de estas montañas, si con tu presencia vierten sangre las heridas de este mísero a quien tu crueldad quitó </a:t>
            </a:r>
            <a:r>
              <a:rPr lang="es-ES" altLang="zh-TW" dirty="0"/>
              <a:t>la vida? </a:t>
            </a:r>
            <a:r>
              <a:rPr lang="es-ES" dirty="0"/>
              <a:t>¿O vienes a ufanarte en las crueles hazañas de tu condició</a:t>
            </a:r>
            <a:r>
              <a:rPr lang="es-ES" altLang="zh-TW" dirty="0"/>
              <a:t>n? </a:t>
            </a:r>
            <a:r>
              <a:rPr lang="es-ES" dirty="0"/>
              <a:t>Dinos pronto a lo que vienes o </a:t>
            </a:r>
            <a:r>
              <a:rPr lang="es-ES" dirty="0" err="1"/>
              <a:t>qu</a:t>
            </a:r>
            <a:r>
              <a:rPr lang="fr-FR" dirty="0" err="1"/>
              <a:t>é</a:t>
            </a:r>
            <a:r>
              <a:rPr lang="fr-FR" dirty="0"/>
              <a:t> </a:t>
            </a:r>
            <a:r>
              <a:rPr lang="es-ES" dirty="0"/>
              <a:t>es aquello de que más gustas.                                                                                                                                                                                                                                                                                                        –No vengo, Ambrosio, a ninguna de las cosas que has dicho –respondió Marcela–, sino a defenderme a mí misma y a dar a entender </a:t>
            </a:r>
            <a:r>
              <a:rPr lang="es-ES" dirty="0" err="1"/>
              <a:t>qu</a:t>
            </a:r>
            <a:r>
              <a:rPr lang="fr-FR" dirty="0" err="1"/>
              <a:t>é</a:t>
            </a:r>
            <a:r>
              <a:rPr lang="fr-FR" dirty="0"/>
              <a:t> </a:t>
            </a:r>
            <a:r>
              <a:rPr lang="es-ES" dirty="0"/>
              <a:t>fuera de </a:t>
            </a:r>
            <a:r>
              <a:rPr lang="es-ES" dirty="0" err="1"/>
              <a:t>razó</a:t>
            </a:r>
            <a:r>
              <a:rPr lang="nl-NL" dirty="0"/>
              <a:t>n van </a:t>
            </a:r>
            <a:r>
              <a:rPr lang="nl-NL" dirty="0" err="1"/>
              <a:t>todos</a:t>
            </a:r>
            <a:r>
              <a:rPr lang="nl-NL" dirty="0"/>
              <a:t> </a:t>
            </a:r>
            <a:r>
              <a:rPr lang="nl-NL" dirty="0" err="1"/>
              <a:t>aquellos</a:t>
            </a:r>
            <a:r>
              <a:rPr lang="nl-NL" dirty="0"/>
              <a:t> que me </a:t>
            </a:r>
            <a:r>
              <a:rPr lang="nl-NL" dirty="0" err="1"/>
              <a:t>culpan</a:t>
            </a:r>
            <a:r>
              <a:rPr lang="nl-NL" dirty="0"/>
              <a:t> de sus </a:t>
            </a:r>
            <a:r>
              <a:rPr lang="nl-NL" dirty="0" err="1"/>
              <a:t>penas</a:t>
            </a:r>
            <a:r>
              <a:rPr lang="nl-NL" dirty="0"/>
              <a:t> y de la </a:t>
            </a:r>
            <a:r>
              <a:rPr lang="nl-NL" dirty="0" err="1"/>
              <a:t>muerte</a:t>
            </a:r>
            <a:r>
              <a:rPr lang="nl-NL" dirty="0"/>
              <a:t> de Gris</a:t>
            </a:r>
            <a:r>
              <a:rPr lang="es-ES" dirty="0" err="1"/>
              <a:t>óstomo</a:t>
            </a:r>
            <a:r>
              <a:rPr lang="es-ES" dirty="0"/>
              <a:t>.                                                                                                                                	El cielo me hizo hermosa sin que yo lo eligiera, pero no entiendo, porque razón lo que es amado por hermoso </a:t>
            </a:r>
            <a:r>
              <a:rPr lang="es-ES" dirty="0" err="1"/>
              <a:t>est</a:t>
            </a:r>
            <a:r>
              <a:rPr lang="fr-FR" dirty="0" err="1"/>
              <a:t>é</a:t>
            </a:r>
            <a:r>
              <a:rPr lang="fr-FR" dirty="0"/>
              <a:t> </a:t>
            </a:r>
            <a:r>
              <a:rPr lang="es-ES" dirty="0"/>
              <a:t>obligado a amar a quien le ama. Así como la naturaleza da veneno a la serpiente sin que por eso merezca ser culpada por la ponzoña que tiene, aunque con ella mata. Tampoco yo merezco ser reprendida por ser hermosa, pues la hermosura en la mujer honesta es como el fuego apartado o como la espada aguda, que ni </a:t>
            </a:r>
            <a:r>
              <a:rPr lang="fr-FR" dirty="0" err="1"/>
              <a:t>é</a:t>
            </a:r>
            <a:r>
              <a:rPr lang="es-ES" dirty="0"/>
              <a:t>l quema ni ella corta a quien no se acerca a ellos. Por tanto, el hecho de que alguien sea hermoso no lo obliga a amar a quienes lo admiran, porque el verdadero amor no se divide, y ha de ser voluntario, y no forzoso.                                                                                                        	Yo nací libre y para poder vivir libre escogí la soledad de los campos: los árboles de estas montañas son mi compañía, las claras aguas de estos arroyos, mis espejos. Fuego soy apartado y espada puesta lejos. A los que he enamorado con la vista, he desengañado con las palabras. A </a:t>
            </a:r>
            <a:r>
              <a:rPr lang="es-ES" dirty="0" err="1"/>
              <a:t>Grisóstomo</a:t>
            </a:r>
            <a:r>
              <a:rPr lang="es-ES" dirty="0"/>
              <a:t> en particular le dije directamente que quería vivir siempre sola. Si él, sabiendo esto, siguió adelante con su obsesión, bien se puede decir que antes lo mató su porfía que mi crueldad. Por tanto, nadie puede llamarme homicida cuando nunca prometí, ni engañe, ni llame a nadie. Y quien me llame fiera o basilisco, que me evite; quien me llame cruel, que no me siga; pues esa fiera, esa ingrata, no buscará ni servirá a ninguno.                                  	                         	                                                                                                                                     	Como sabéis, tengo riquezas propias, y no codicio las ajenas; soy de naturaleza libre, y no gusto de sujetarme; ni quiero ni aborrezco a nadie; no engaño a este ni solicito a aquel, ni tonteo con uno ni me entretengo con el otro. Tienen mis deseos por confín estas montañas, y si de aquí salen es a contemplar la hermosura del cielo, pasos con que camina el alma a su morada primera.	                                                                                                                    	                                 	Y diciendo esto, sin querer oír respuesta alguna, se fue hacia lo más profundo del bosque, dejando a todos admirados tanto de su buen juicio como de su hermosura. Don Quijote, impresionado, levantó la voz y advirtió que nadie se atreviera a seguirla. Ella ha mostrado con claras y suficientes razones la poca o ninguna culpa que ha tenido en la muerte de </a:t>
            </a:r>
            <a:r>
              <a:rPr lang="es-ES" dirty="0" err="1"/>
              <a:t>Grisóstomo</a:t>
            </a:r>
            <a:r>
              <a:rPr lang="es-ES" dirty="0"/>
              <a:t> por lo que merece respeto, no persecución.</a:t>
            </a:r>
          </a:p>
        </p:txBody>
      </p:sp>
    </p:spTree>
    <p:extLst>
      <p:ext uri="{BB962C8B-B14F-4D97-AF65-F5344CB8AC3E}">
        <p14:creationId xmlns:p14="http://schemas.microsoft.com/office/powerpoint/2010/main" val="18361167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953DFD2A-81A6-4A51-7E25-464F352BDF97}"/>
              </a:ext>
            </a:extLst>
          </p:cNvPr>
          <p:cNvSpPr>
            <a:spLocks noGrp="1"/>
          </p:cNvSpPr>
          <p:nvPr>
            <p:ph idx="1"/>
          </p:nvPr>
        </p:nvSpPr>
        <p:spPr>
          <a:xfrm>
            <a:off x="121918" y="167640"/>
            <a:ext cx="8485631" cy="6690360"/>
          </a:xfrm>
        </p:spPr>
        <p:txBody>
          <a:bodyPr>
            <a:normAutofit fontScale="47500" lnSpcReduction="20000"/>
          </a:bodyPr>
          <a:lstStyle/>
          <a:p>
            <a:pPr marL="0" indent="0">
              <a:buNone/>
            </a:pPr>
            <a:r>
              <a:rPr lang="es-ES" sz="2900" dirty="0"/>
              <a:t>1. Léxico. Busca en el texto una palabra o expresión equivalente a las  siguientes palabras y expresiones:</a:t>
            </a:r>
          </a:p>
          <a:p>
            <a:pPr marL="0" indent="0">
              <a:buNone/>
            </a:pPr>
            <a:r>
              <a:rPr lang="es-ES" sz="2900" dirty="0"/>
              <a:t>     1. asesina → </a:t>
            </a:r>
            <a:r>
              <a:rPr lang="es-ES" sz="2900" i="1" dirty="0"/>
              <a:t>homicida</a:t>
            </a:r>
            <a:r>
              <a:rPr lang="es-ES" sz="2900" dirty="0"/>
              <a:t>                                                                                                                                                                                                        </a:t>
            </a:r>
          </a:p>
          <a:p>
            <a:pPr marL="0" indent="0">
              <a:buNone/>
            </a:pPr>
            <a:r>
              <a:rPr lang="es-ES" sz="2900" dirty="0"/>
              <a:t>     2. despiadada, sin compasión →                                                                                       </a:t>
            </a:r>
          </a:p>
          <a:p>
            <a:pPr marL="0" indent="0">
              <a:buNone/>
            </a:pPr>
            <a:r>
              <a:rPr lang="es-ES" sz="2900" dirty="0"/>
              <a:t>     3. vanagloriarte→                                                                                                                                                                                                                </a:t>
            </a:r>
          </a:p>
          <a:p>
            <a:pPr marL="0" indent="0">
              <a:buNone/>
            </a:pPr>
            <a:r>
              <a:rPr lang="es-ES" sz="2900" dirty="0"/>
              <a:t>     4. me desilusionaron →                                                                                                                                                                                                                                                </a:t>
            </a:r>
          </a:p>
          <a:p>
            <a:pPr marL="0" indent="0">
              <a:buNone/>
            </a:pPr>
            <a:r>
              <a:rPr lang="es-ES" sz="2900" dirty="0"/>
              <a:t>     5. terquedad, obstinación →                                                                                                                                                                                      </a:t>
            </a:r>
          </a:p>
          <a:p>
            <a:pPr marL="0" indent="0">
              <a:buNone/>
            </a:pPr>
            <a:r>
              <a:rPr lang="es-ES" sz="2900" dirty="0"/>
              <a:t>     6. deseo desmedido→ </a:t>
            </a:r>
          </a:p>
          <a:p>
            <a:pPr marL="0" indent="0">
              <a:buNone/>
            </a:pPr>
            <a:endParaRPr lang="es-ES" sz="2900" dirty="0"/>
          </a:p>
          <a:p>
            <a:pPr marL="0" indent="0">
              <a:buNone/>
            </a:pPr>
            <a:r>
              <a:rPr lang="es-ES" sz="2900" dirty="0"/>
              <a:t>2. Léxico. Relaciona estas palabras y expresiones para traducir a un español moderno las siguientes palabras del texto:</a:t>
            </a:r>
          </a:p>
          <a:p>
            <a:pPr marL="0" indent="0">
              <a:buNone/>
            </a:pPr>
            <a:r>
              <a:rPr lang="es-ES" sz="2900" dirty="0"/>
              <a:t>     a. Busco la atención de  b. Desgraciado c. Por casualidad  d. Como límite e. No quiero estar atada f. vienes a jactarte  g. Monstruo cruel  h. Detesto i. el despertar del alma j. veneno</a:t>
            </a:r>
          </a:p>
          <a:p>
            <a:pPr marL="0" indent="0">
              <a:buNone/>
            </a:pPr>
            <a:r>
              <a:rPr lang="es-ES" sz="2900" dirty="0"/>
              <a:t>     </a:t>
            </a:r>
          </a:p>
          <a:p>
            <a:pPr marL="0" indent="0">
              <a:buNone/>
            </a:pPr>
            <a:r>
              <a:rPr lang="es-ES" sz="2900" dirty="0"/>
              <a:t>     1. por ventura → </a:t>
            </a:r>
          </a:p>
          <a:p>
            <a:pPr marL="0" indent="0">
              <a:buNone/>
            </a:pPr>
            <a:r>
              <a:rPr lang="es-ES" sz="2900" dirty="0"/>
              <a:t>     2. mísero" → </a:t>
            </a:r>
          </a:p>
          <a:p>
            <a:pPr marL="0" indent="0">
              <a:buNone/>
            </a:pPr>
            <a:r>
              <a:rPr lang="es-ES" sz="2900" dirty="0"/>
              <a:t>     3. ponzoña" → </a:t>
            </a:r>
          </a:p>
          <a:p>
            <a:pPr marL="0" indent="0">
              <a:buNone/>
            </a:pPr>
            <a:r>
              <a:rPr lang="es-ES" sz="2900" dirty="0"/>
              <a:t>     4.morada primera →</a:t>
            </a:r>
          </a:p>
          <a:p>
            <a:pPr marL="0" indent="0">
              <a:buNone/>
            </a:pPr>
            <a:r>
              <a:rPr lang="es-ES" sz="2900" dirty="0"/>
              <a:t>     5. aborrezco → </a:t>
            </a:r>
          </a:p>
          <a:p>
            <a:pPr marL="0" indent="0">
              <a:buNone/>
            </a:pPr>
            <a:r>
              <a:rPr lang="es-ES" sz="2900" dirty="0"/>
              <a:t>     6. Fiero basilisco →</a:t>
            </a:r>
          </a:p>
          <a:p>
            <a:pPr marL="0" indent="0">
              <a:buNone/>
            </a:pPr>
            <a:r>
              <a:rPr lang="es-ES" sz="2900" dirty="0"/>
              <a:t>     7. Vienes a ufanarte</a:t>
            </a:r>
            <a:r>
              <a:rPr kumimoji="0" lang="es-ES" sz="2900" b="0" i="0" u="none" strike="noStrike" kern="1200" cap="none" spc="0" normalizeH="0" baseline="0" noProof="0" dirty="0">
                <a:ln>
                  <a:noFill/>
                </a:ln>
                <a:effectLst/>
                <a:uLnTx/>
                <a:uFillTx/>
                <a:latin typeface="Aptos" panose="02110004020202020204"/>
                <a:ea typeface="+mn-ea"/>
                <a:cs typeface="+mn-cs"/>
              </a:rPr>
              <a:t> →</a:t>
            </a:r>
            <a:endParaRPr lang="es-ES" sz="2900" dirty="0"/>
          </a:p>
          <a:p>
            <a:pPr marL="0" indent="0">
              <a:buNone/>
            </a:pPr>
            <a:r>
              <a:rPr lang="es-ES" sz="2900" dirty="0"/>
              <a:t>     8. No gusto de sujetarme →</a:t>
            </a:r>
          </a:p>
          <a:p>
            <a:pPr marL="0" indent="0">
              <a:buNone/>
            </a:pPr>
            <a:r>
              <a:rPr lang="es-ES" sz="2900" dirty="0"/>
              <a:t>     9. Solicito →</a:t>
            </a:r>
          </a:p>
          <a:p>
            <a:pPr marL="0" indent="0">
              <a:buNone/>
            </a:pPr>
            <a:r>
              <a:rPr lang="es-ES" sz="2900" dirty="0"/>
              <a:t>    10. Por confín →</a:t>
            </a:r>
          </a:p>
          <a:p>
            <a:pPr marL="0" indent="0">
              <a:buNone/>
            </a:pPr>
            <a:endParaRPr lang="es-ES" sz="500" dirty="0"/>
          </a:p>
          <a:p>
            <a:pPr marL="0" indent="0">
              <a:buNone/>
            </a:pPr>
            <a:endParaRPr lang="es-ES" sz="500" dirty="0"/>
          </a:p>
        </p:txBody>
      </p:sp>
      <p:pic>
        <p:nvPicPr>
          <p:cNvPr id="5" name="Imagen 4">
            <a:extLst>
              <a:ext uri="{FF2B5EF4-FFF2-40B4-BE49-F238E27FC236}">
                <a16:creationId xmlns:a16="http://schemas.microsoft.com/office/drawing/2014/main" id="{CDF0E51B-42C2-FF3F-2410-C781DA27497F}"/>
              </a:ext>
            </a:extLst>
          </p:cNvPr>
          <p:cNvPicPr>
            <a:picLocks noChangeAspect="1"/>
          </p:cNvPicPr>
          <p:nvPr/>
        </p:nvPicPr>
        <p:blipFill>
          <a:blip r:embed="rId2"/>
          <a:srcRect r="-1" b="9339"/>
          <a:stretch>
            <a:fillRect/>
          </a:stretch>
        </p:blipFill>
        <p:spPr>
          <a:xfrm>
            <a:off x="8610598" y="10"/>
            <a:ext cx="3581402" cy="6857990"/>
          </a:xfrm>
          <a:prstGeom prst="rect">
            <a:avLst/>
          </a:prstGeom>
          <a:effectLst/>
        </p:spPr>
      </p:pic>
    </p:spTree>
    <p:extLst>
      <p:ext uri="{BB962C8B-B14F-4D97-AF65-F5344CB8AC3E}">
        <p14:creationId xmlns:p14="http://schemas.microsoft.com/office/powerpoint/2010/main" val="29396046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B1C3DE35-B6B9-4704-87C3-1D3D2A1DFF34}"/>
              </a:ext>
            </a:extLst>
          </p:cNvPr>
          <p:cNvPicPr>
            <a:picLocks noChangeAspect="1"/>
          </p:cNvPicPr>
          <p:nvPr/>
        </p:nvPicPr>
        <p:blipFill>
          <a:blip r:embed="rId2"/>
          <a:srcRect t="5880" r="-1" b="-1"/>
          <a:stretch>
            <a:fillRect/>
          </a:stretch>
        </p:blipFill>
        <p:spPr>
          <a:xfrm>
            <a:off x="-1" y="-2"/>
            <a:ext cx="4937761" cy="6858002"/>
          </a:xfrm>
          <a:prstGeom prst="rect">
            <a:avLst/>
          </a:prstGeom>
        </p:spPr>
      </p:pic>
      <p:sp useBgFill="1">
        <p:nvSpPr>
          <p:cNvPr id="21" name="Rectangle 2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3D393AA4-4064-08D0-53EB-635DC88064DE}"/>
              </a:ext>
            </a:extLst>
          </p:cNvPr>
          <p:cNvSpPr>
            <a:spLocks noGrp="1"/>
          </p:cNvSpPr>
          <p:nvPr>
            <p:ph idx="1"/>
          </p:nvPr>
        </p:nvSpPr>
        <p:spPr>
          <a:xfrm>
            <a:off x="4937760" y="0"/>
            <a:ext cx="7117080" cy="6979920"/>
          </a:xfrm>
        </p:spPr>
        <p:txBody>
          <a:bodyPr anchor="ctr">
            <a:normAutofit/>
          </a:bodyPr>
          <a:lstStyle/>
          <a:p>
            <a:pPr marL="0" indent="0">
              <a:buNone/>
            </a:pPr>
            <a:r>
              <a:rPr lang="es-ES" sz="1800" dirty="0"/>
              <a:t>3. Léxico. Sustituye la palabra subrayada en cada frase por un sinónimo adecuado sin alterar el sentido de la oración:</a:t>
            </a:r>
          </a:p>
          <a:p>
            <a:pPr marL="0" indent="0">
              <a:buNone/>
            </a:pPr>
            <a:r>
              <a:rPr lang="es-ES" sz="1800" dirty="0"/>
              <a:t>      1. «...si con tu presencia vierten sangre las heridas de este </a:t>
            </a:r>
            <a:r>
              <a:rPr lang="es-ES" sz="1800" b="1" u="sng" dirty="0"/>
              <a:t>mísero</a:t>
            </a:r>
            <a:r>
              <a:rPr lang="es-ES" sz="1800" dirty="0"/>
              <a:t> a quien tu crueldad quitó la vida»</a:t>
            </a:r>
          </a:p>
          <a:p>
            <a:pPr marL="0" indent="0">
              <a:buNone/>
            </a:pPr>
            <a:r>
              <a:rPr lang="es-ES" sz="1800" dirty="0"/>
              <a:t>      2. «Tampoco yo merezco ser </a:t>
            </a:r>
            <a:r>
              <a:rPr lang="es-ES" sz="1800" b="1" u="sng" dirty="0"/>
              <a:t>reprendida</a:t>
            </a:r>
            <a:r>
              <a:rPr lang="es-ES" sz="1800" dirty="0"/>
              <a:t> por ser hermosa...»</a:t>
            </a:r>
          </a:p>
          <a:p>
            <a:pPr marL="0" indent="0">
              <a:buNone/>
            </a:pPr>
            <a:r>
              <a:rPr lang="es-ES" sz="1800" dirty="0"/>
              <a:t>      3. «...</a:t>
            </a:r>
            <a:r>
              <a:rPr lang="es-ES" sz="1800" b="1" u="sng" dirty="0"/>
              <a:t>he desengañado </a:t>
            </a:r>
            <a:r>
              <a:rPr lang="es-ES" sz="1800" dirty="0"/>
              <a:t>con las palabras [a los que he enamorado].»</a:t>
            </a:r>
          </a:p>
          <a:p>
            <a:pPr marL="0" indent="0">
              <a:buNone/>
            </a:pPr>
            <a:r>
              <a:rPr lang="es-ES" sz="1800" dirty="0"/>
              <a:t>      4. «Tienen mis deseos por </a:t>
            </a:r>
            <a:r>
              <a:rPr lang="es-ES" sz="1800" b="1" u="sng" dirty="0"/>
              <a:t>confín </a:t>
            </a:r>
            <a:r>
              <a:rPr lang="es-ES" sz="1800" dirty="0"/>
              <a:t>estas montañas...»</a:t>
            </a:r>
          </a:p>
          <a:p>
            <a:pPr marL="0" indent="0">
              <a:buNone/>
            </a:pPr>
            <a:r>
              <a:rPr lang="es-ES" sz="1800" dirty="0"/>
              <a:t>      5. «tengo riquezas propias, y no </a:t>
            </a:r>
            <a:r>
              <a:rPr lang="es-ES" sz="1800" b="1" u="sng" dirty="0"/>
              <a:t>codicio</a:t>
            </a:r>
            <a:r>
              <a:rPr lang="es-ES" sz="1800" dirty="0"/>
              <a:t> las ajenas...»</a:t>
            </a:r>
          </a:p>
          <a:p>
            <a:pPr marL="0" indent="0">
              <a:buNone/>
            </a:pPr>
            <a:endParaRPr lang="es-ES" sz="1800" dirty="0"/>
          </a:p>
          <a:p>
            <a:pPr marL="0" indent="0">
              <a:buNone/>
            </a:pPr>
            <a:r>
              <a:rPr lang="es-ES" sz="1800" dirty="0"/>
              <a:t>4. Léxico. Intenta explicar las siguientes metáforas e identifica el termino de la comparación </a:t>
            </a:r>
          </a:p>
          <a:p>
            <a:pPr marL="0" indent="0">
              <a:buNone/>
            </a:pPr>
            <a:r>
              <a:rPr lang="es-ES" sz="1800" dirty="0"/>
              <a:t>     1. </a:t>
            </a:r>
            <a:r>
              <a:rPr lang="es-ES" sz="1800" u="sng" dirty="0"/>
              <a:t>fiero basilisco </a:t>
            </a:r>
            <a:r>
              <a:rPr lang="es-ES" sz="1800" dirty="0"/>
              <a:t>de estas montañas</a:t>
            </a:r>
          </a:p>
          <a:p>
            <a:pPr marL="0" indent="0">
              <a:buNone/>
            </a:pPr>
            <a:r>
              <a:rPr lang="es-ES" sz="1800" dirty="0"/>
              <a:t>      2. con tu presencia </a:t>
            </a:r>
            <a:r>
              <a:rPr lang="es-ES" sz="1800" u="sng" dirty="0"/>
              <a:t>vierten sangre las heridas </a:t>
            </a:r>
            <a:r>
              <a:rPr lang="es-ES" sz="1800" dirty="0"/>
              <a:t>de este mísero</a:t>
            </a:r>
          </a:p>
          <a:p>
            <a:pPr marL="0" indent="0">
              <a:buNone/>
            </a:pPr>
            <a:r>
              <a:rPr lang="es-ES" sz="1800" dirty="0"/>
              <a:t>      3. … es como el </a:t>
            </a:r>
            <a:r>
              <a:rPr lang="es-ES" sz="1800" u="sng" dirty="0"/>
              <a:t>fuego apartado </a:t>
            </a:r>
            <a:r>
              <a:rPr lang="es-ES" sz="1800" dirty="0"/>
              <a:t>o como la </a:t>
            </a:r>
            <a:r>
              <a:rPr lang="es-ES" sz="1800" u="sng" dirty="0"/>
              <a:t>espada aguda</a:t>
            </a:r>
          </a:p>
          <a:p>
            <a:pPr marL="0" indent="0">
              <a:buNone/>
            </a:pPr>
            <a:r>
              <a:rPr lang="es-ES" sz="1800" dirty="0"/>
              <a:t>      4. </a:t>
            </a:r>
            <a:r>
              <a:rPr lang="es-ES" sz="1800" u="sng" dirty="0"/>
              <a:t>Fuego soy apartado y espada puesta lejos </a:t>
            </a:r>
          </a:p>
          <a:p>
            <a:pPr marL="0" indent="0">
              <a:buNone/>
            </a:pPr>
            <a:r>
              <a:rPr lang="es-ES" sz="1800" dirty="0"/>
              <a:t>      5. </a:t>
            </a:r>
            <a:r>
              <a:rPr lang="es-ES" sz="1800" u="sng" dirty="0"/>
              <a:t>los árboles de estas montañas son mi compañía</a:t>
            </a:r>
          </a:p>
          <a:p>
            <a:pPr marL="0" indent="0">
              <a:buNone/>
            </a:pPr>
            <a:r>
              <a:rPr lang="es-ES" sz="1800" dirty="0"/>
              <a:t>      6. </a:t>
            </a:r>
            <a:r>
              <a:rPr lang="es-ES" sz="1800" u="sng" dirty="0"/>
              <a:t>las claras aguas de estos arroyos, mis espejos</a:t>
            </a:r>
          </a:p>
          <a:p>
            <a:pPr marL="0" indent="0">
              <a:buNone/>
            </a:pPr>
            <a:r>
              <a:rPr lang="es-ES" sz="1800" dirty="0"/>
              <a:t>      7. </a:t>
            </a:r>
            <a:r>
              <a:rPr lang="es-ES" sz="1800" u="sng" dirty="0"/>
              <a:t>pasos con que camina el alma a su morada primera </a:t>
            </a:r>
          </a:p>
          <a:p>
            <a:pPr marL="0" indent="0">
              <a:buNone/>
            </a:pPr>
            <a:endParaRPr lang="es-ES" sz="700" dirty="0"/>
          </a:p>
        </p:txBody>
      </p:sp>
    </p:spTree>
    <p:extLst>
      <p:ext uri="{BB962C8B-B14F-4D97-AF65-F5344CB8AC3E}">
        <p14:creationId xmlns:p14="http://schemas.microsoft.com/office/powerpoint/2010/main" val="25234971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DD602794-CEEC-800C-44C9-88398B1B35AC}"/>
              </a:ext>
            </a:extLst>
          </p:cNvPr>
          <p:cNvSpPr>
            <a:spLocks noGrp="1"/>
          </p:cNvSpPr>
          <p:nvPr>
            <p:ph idx="1"/>
          </p:nvPr>
        </p:nvSpPr>
        <p:spPr>
          <a:xfrm>
            <a:off x="0" y="0"/>
            <a:ext cx="6964680" cy="6858000"/>
          </a:xfrm>
        </p:spPr>
        <p:txBody>
          <a:bodyPr anchor="ctr">
            <a:normAutofit/>
          </a:bodyPr>
          <a:lstStyle/>
          <a:p>
            <a:pPr marL="0" lvl="0" indent="0">
              <a:buNone/>
            </a:pPr>
            <a:r>
              <a:rPr lang="es-ES" sz="1800" dirty="0"/>
              <a:t>5. Oral/ escrita. Responde a las preguntas argumentando tus respuestas </a:t>
            </a:r>
          </a:p>
          <a:p>
            <a:pPr marL="0" lvl="0" indent="0">
              <a:buNone/>
            </a:pPr>
            <a:r>
              <a:rPr lang="es-ES" sz="1800" dirty="0"/>
              <a:t>     1. ¿Por qué al principio se dirige Ambrosio a Marcela con tanta hostilidad?</a:t>
            </a:r>
          </a:p>
          <a:p>
            <a:pPr marL="0" lvl="0" indent="0">
              <a:buNone/>
            </a:pPr>
            <a:r>
              <a:rPr lang="es-ES" sz="1800" dirty="0"/>
              <a:t>     2. ¿Cuál es el argumento central de la defensa de Marcela? Resúmelo en un par de frases.</a:t>
            </a:r>
          </a:p>
          <a:p>
            <a:pPr marL="0" lvl="0" indent="0">
              <a:buNone/>
            </a:pPr>
            <a:r>
              <a:rPr lang="es-ES" sz="1800" dirty="0"/>
              <a:t>     3. Según Marcela, ¿de quién es la responsabilidad si alguien se enamora de ella y sufre por ello?</a:t>
            </a:r>
          </a:p>
          <a:p>
            <a:pPr marL="0" lvl="0" indent="0">
              <a:buNone/>
            </a:pPr>
            <a:r>
              <a:rPr lang="es-ES" sz="1800" dirty="0"/>
              <a:t>     4. ¿Qué comparación usa para explicar que la belleza no obliga a amar?</a:t>
            </a:r>
          </a:p>
          <a:p>
            <a:pPr marL="0" lvl="0" indent="0">
              <a:buNone/>
            </a:pPr>
            <a:r>
              <a:rPr lang="es-ES" sz="1800" dirty="0"/>
              <a:t>     5. ¿Cómo describe Marcela su forma de vida y qué valores defiende?</a:t>
            </a:r>
          </a:p>
          <a:p>
            <a:pPr marL="0" lvl="0" indent="0">
              <a:buNone/>
            </a:pPr>
            <a:r>
              <a:rPr lang="es-ES" sz="1800" dirty="0"/>
              <a:t>     6. ¿Cómo reacciona el público (y Don Quijote) al final del discurso?</a:t>
            </a:r>
          </a:p>
          <a:p>
            <a:pPr marL="0" lvl="0" indent="0">
              <a:buNone/>
            </a:pPr>
            <a:endParaRPr lang="es-ES" sz="1800" dirty="0"/>
          </a:p>
          <a:p>
            <a:pPr marL="0" indent="0">
              <a:buNone/>
            </a:pPr>
            <a:r>
              <a:rPr lang="es-ES" sz="1800" dirty="0"/>
              <a:t>6. Oral/ escrita. Marcela construye su defensa con varios argumentos encadenados. Identifica y numera cada uno </a:t>
            </a:r>
          </a:p>
          <a:p>
            <a:pPr marL="0" indent="0">
              <a:buNone/>
            </a:pPr>
            <a:r>
              <a:rPr lang="es-ES" sz="1800" dirty="0"/>
              <a:t>     1. la belleza no es una elección personal ni una obligación moral</a:t>
            </a:r>
          </a:p>
          <a:p>
            <a:pPr marL="0" indent="0">
              <a:buNone/>
            </a:pPr>
            <a:r>
              <a:rPr lang="es-ES" sz="1800" dirty="0"/>
              <a:t>     2. </a:t>
            </a:r>
          </a:p>
          <a:p>
            <a:pPr marL="0" indent="0">
              <a:buNone/>
            </a:pPr>
            <a:r>
              <a:rPr lang="es-ES" sz="1800" dirty="0"/>
              <a:t>     3. </a:t>
            </a:r>
          </a:p>
          <a:p>
            <a:pPr marL="0" indent="0">
              <a:buNone/>
            </a:pPr>
            <a:r>
              <a:rPr lang="es-ES" sz="1800" dirty="0"/>
              <a:t>     4. </a:t>
            </a:r>
          </a:p>
          <a:p>
            <a:pPr marL="0" lvl="0" indent="0">
              <a:buNone/>
            </a:pPr>
            <a:endParaRPr lang="es-ES" sz="1000" dirty="0"/>
          </a:p>
        </p:txBody>
      </p:sp>
      <p:pic>
        <p:nvPicPr>
          <p:cNvPr id="5" name="Imagen 4">
            <a:extLst>
              <a:ext uri="{FF2B5EF4-FFF2-40B4-BE49-F238E27FC236}">
                <a16:creationId xmlns:a16="http://schemas.microsoft.com/office/drawing/2014/main" id="{7C8461BB-8F05-C52F-2D13-1608BC5DD5C0}"/>
              </a:ext>
            </a:extLst>
          </p:cNvPr>
          <p:cNvPicPr>
            <a:picLocks noChangeAspect="1"/>
          </p:cNvPicPr>
          <p:nvPr/>
        </p:nvPicPr>
        <p:blipFill>
          <a:blip r:embed="rId2"/>
          <a:srcRect r="-3" b="5516"/>
          <a:stretch>
            <a:fillRect/>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23757249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A9AED323-22AE-33F4-FDDC-2978554817CD}"/>
              </a:ext>
            </a:extLst>
          </p:cNvPr>
          <p:cNvSpPr>
            <a:spLocks noGrp="1"/>
          </p:cNvSpPr>
          <p:nvPr>
            <p:ph idx="1"/>
          </p:nvPr>
        </p:nvSpPr>
        <p:spPr>
          <a:xfrm>
            <a:off x="152400" y="106680"/>
            <a:ext cx="9220200" cy="6751320"/>
          </a:xfrm>
        </p:spPr>
        <p:txBody>
          <a:bodyPr>
            <a:normAutofit fontScale="25000" lnSpcReduction="20000"/>
          </a:bodyPr>
          <a:lstStyle/>
          <a:p>
            <a:pPr marL="0" indent="0">
              <a:buNone/>
            </a:pPr>
            <a:r>
              <a:rPr lang="es-ES" sz="6400" dirty="0"/>
              <a:t>7. Gramática. Lee cada oración extraída del texto y clasifícala según el tipo de subordinada que sea:                                  </a:t>
            </a:r>
          </a:p>
          <a:p>
            <a:pPr marL="0" indent="0">
              <a:buNone/>
            </a:pPr>
            <a:r>
              <a:rPr lang="es-ES" sz="6400" dirty="0"/>
              <a:t>     causal, condicional, sustantiva, de relativo, concesiva.</a:t>
            </a:r>
          </a:p>
          <a:p>
            <a:pPr marL="0" indent="0">
              <a:buNone/>
            </a:pPr>
            <a:r>
              <a:rPr lang="es-ES" sz="6400" dirty="0"/>
              <a:t>1. Si él, sabiendo esto, siguió adelante con su obsesión, bien se puede decir que antes lo mató su porfía </a:t>
            </a:r>
          </a:p>
          <a:p>
            <a:pPr marL="0" indent="0">
              <a:buNone/>
            </a:pPr>
            <a:r>
              <a:rPr lang="es-ES" sz="6400" dirty="0"/>
              <a:t>     que mi crueldad.</a:t>
            </a:r>
          </a:p>
          <a:p>
            <a:pPr marL="0" indent="0">
              <a:buNone/>
            </a:pPr>
            <a:r>
              <a:rPr lang="es-ES" sz="6400" dirty="0"/>
              <a:t>2. No entiendo, porque razón lo que es amado por hermoso esté obligado a amar a quien le ama </a:t>
            </a:r>
          </a:p>
          <a:p>
            <a:pPr marL="0" indent="0">
              <a:buNone/>
            </a:pPr>
            <a:r>
              <a:rPr lang="es-ES" sz="6400" dirty="0"/>
              <a:t>3. El hecho de que alguien sea hermoso no lo obliga a amar a quienes lo admiran.</a:t>
            </a:r>
          </a:p>
          <a:p>
            <a:pPr marL="0" indent="0">
              <a:buNone/>
            </a:pPr>
            <a:r>
              <a:rPr lang="es-ES" sz="6400" dirty="0"/>
              <a:t>4. El cielo me hizo hermosa sin que yo lo eligiera </a:t>
            </a:r>
          </a:p>
          <a:p>
            <a:pPr marL="0" indent="0">
              <a:buNone/>
            </a:pPr>
            <a:r>
              <a:rPr lang="es-ES" sz="6400" dirty="0"/>
              <a:t>5. Y si de aquí salen es a contemplar la hermosura del cielo </a:t>
            </a:r>
          </a:p>
          <a:p>
            <a:pPr marL="0" indent="0">
              <a:buNone/>
            </a:pPr>
            <a:r>
              <a:rPr lang="es-ES" sz="6400" dirty="0"/>
              <a:t>6. La espada aguda, que ni él quema ni ella corta a quien no se acerca a ellos </a:t>
            </a:r>
          </a:p>
          <a:p>
            <a:pPr marL="0" indent="0">
              <a:buNone/>
            </a:pPr>
            <a:r>
              <a:rPr lang="es-ES" sz="6400" dirty="0"/>
              <a:t>7. Don Quijote advirtió que nadie se atreviera a seguirla </a:t>
            </a:r>
          </a:p>
          <a:p>
            <a:pPr marL="0" indent="0">
              <a:buNone/>
            </a:pPr>
            <a:r>
              <a:rPr lang="es-ES" sz="6400" dirty="0"/>
              <a:t>8. ….este mísero a quien tu crueldad quitó la vida.</a:t>
            </a:r>
          </a:p>
          <a:p>
            <a:pPr marL="0" indent="0">
              <a:buNone/>
            </a:pPr>
            <a:endParaRPr lang="es-ES" sz="6400" dirty="0"/>
          </a:p>
          <a:p>
            <a:pPr marL="0" indent="0">
              <a:buNone/>
            </a:pPr>
            <a:r>
              <a:rPr lang="es-ES" sz="6400" dirty="0"/>
              <a:t>8. Gramática. Ahora rescribe las frases utilizando un conector diferente</a:t>
            </a:r>
          </a:p>
          <a:p>
            <a:pPr marL="0" indent="0">
              <a:buNone/>
            </a:pPr>
            <a:r>
              <a:rPr lang="es-ES" sz="6400" dirty="0"/>
              <a:t>     1. Si él, sabiendo esto, siguió adelante con su obsesión… → "Puesto que él, sabiendo esto, siguió adelante con su obsesión, bien se puede decir que antes lo mató su porfía que mi crueldad".</a:t>
            </a:r>
          </a:p>
          <a:p>
            <a:pPr marL="0" indent="0">
              <a:buNone/>
            </a:pPr>
            <a:r>
              <a:rPr lang="es-ES" sz="6400" dirty="0"/>
              <a:t>     2. </a:t>
            </a:r>
          </a:p>
          <a:p>
            <a:pPr marL="0" indent="0">
              <a:buNone/>
            </a:pPr>
            <a:r>
              <a:rPr lang="es-ES" sz="6400" dirty="0"/>
              <a:t>     3</a:t>
            </a:r>
          </a:p>
          <a:p>
            <a:pPr marL="0" indent="0">
              <a:buNone/>
            </a:pPr>
            <a:r>
              <a:rPr lang="es-ES" sz="6400" dirty="0"/>
              <a:t>     4</a:t>
            </a:r>
          </a:p>
          <a:p>
            <a:pPr marL="0" indent="0">
              <a:buNone/>
            </a:pPr>
            <a:r>
              <a:rPr lang="es-ES" sz="6400" dirty="0"/>
              <a:t>     5. </a:t>
            </a:r>
          </a:p>
          <a:p>
            <a:pPr marL="0" indent="0">
              <a:buNone/>
            </a:pPr>
            <a:r>
              <a:rPr lang="es-ES" sz="6400" dirty="0"/>
              <a:t>     6.</a:t>
            </a:r>
          </a:p>
          <a:p>
            <a:pPr marL="0" indent="0">
              <a:buNone/>
            </a:pPr>
            <a:r>
              <a:rPr lang="es-ES" sz="6400" dirty="0"/>
              <a:t>     </a:t>
            </a:r>
          </a:p>
          <a:p>
            <a:pPr marL="0" indent="0">
              <a:buNone/>
            </a:pPr>
            <a:r>
              <a:rPr lang="es-ES" sz="6400" dirty="0"/>
              <a:t>      </a:t>
            </a:r>
          </a:p>
          <a:p>
            <a:pPr marL="0" indent="0">
              <a:buNone/>
            </a:pPr>
            <a:endParaRPr lang="es-ES" sz="500" dirty="0"/>
          </a:p>
        </p:txBody>
      </p:sp>
      <p:pic>
        <p:nvPicPr>
          <p:cNvPr id="5" name="Imagen 4">
            <a:extLst>
              <a:ext uri="{FF2B5EF4-FFF2-40B4-BE49-F238E27FC236}">
                <a16:creationId xmlns:a16="http://schemas.microsoft.com/office/drawing/2014/main" id="{A9802B29-2D3E-AEDA-4FD2-3327ED03E840}"/>
              </a:ext>
            </a:extLst>
          </p:cNvPr>
          <p:cNvPicPr>
            <a:picLocks noChangeAspect="1"/>
          </p:cNvPicPr>
          <p:nvPr/>
        </p:nvPicPr>
        <p:blipFill>
          <a:blip r:embed="rId2"/>
          <a:srcRect l="23690" r="14143"/>
          <a:stretch>
            <a:fillRect/>
          </a:stretch>
        </p:blipFill>
        <p:spPr>
          <a:xfrm>
            <a:off x="9525000" y="10"/>
            <a:ext cx="2667000"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0978141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Marcador de contenido 2">
            <a:extLst>
              <a:ext uri="{FF2B5EF4-FFF2-40B4-BE49-F238E27FC236}">
                <a16:creationId xmlns:a16="http://schemas.microsoft.com/office/drawing/2014/main" id="{52B33602-5EB3-9C52-7226-1D988F8C119E}"/>
              </a:ext>
            </a:extLst>
          </p:cNvPr>
          <p:cNvSpPr>
            <a:spLocks noGrp="1"/>
          </p:cNvSpPr>
          <p:nvPr>
            <p:ph idx="1"/>
          </p:nvPr>
        </p:nvSpPr>
        <p:spPr>
          <a:xfrm>
            <a:off x="259080" y="441960"/>
            <a:ext cx="6201982" cy="5674175"/>
          </a:xfrm>
        </p:spPr>
        <p:txBody>
          <a:bodyPr>
            <a:normAutofit/>
          </a:bodyPr>
          <a:lstStyle/>
          <a:p>
            <a:pPr marL="0" indent="0">
              <a:buNone/>
            </a:pPr>
            <a:r>
              <a:rPr lang="es-ES" sz="1800" dirty="0"/>
              <a:t>9. Oral. Encuesta/debate. En grupos de 2 o 3 estudiantes elaborar 5 preguntas sobre las ideas que plantea la historia de Marcela y </a:t>
            </a:r>
            <a:r>
              <a:rPr lang="es-ES" sz="1800" dirty="0" err="1"/>
              <a:t>Grisóstomo</a:t>
            </a:r>
            <a:r>
              <a:rPr lang="es-ES" sz="1800" dirty="0"/>
              <a:t>: Ejemplos: ¿Crees que alguien es responsable del sufrimiento de otra persona si nunca le ha dado esperanzas?, ¿Qué tipo de libertad defiende Marcela?, ¿Estás de acuerdo con Marcela, la consideras culpable?,  ¿Qué habrías hecho tú de ser Marcela o </a:t>
            </a:r>
            <a:r>
              <a:rPr lang="es-ES" sz="1800" dirty="0" err="1"/>
              <a:t>Grisóstomo</a:t>
            </a:r>
            <a:r>
              <a:rPr lang="es-ES" sz="1800" dirty="0"/>
              <a:t>?....                                                                                                            Después de terminar la encuesta cada grupo saca sus conclusiones y se inicia un debate abierto con toda la clase. </a:t>
            </a:r>
          </a:p>
          <a:p>
            <a:pPr marL="0" indent="0">
              <a:buNone/>
            </a:pPr>
            <a:endParaRPr lang="es-ES" sz="1800" dirty="0"/>
          </a:p>
          <a:p>
            <a:pPr marL="0" indent="0">
              <a:buNone/>
            </a:pPr>
            <a:r>
              <a:rPr lang="es-ES" sz="1800" dirty="0"/>
              <a:t>10. Tarea final. Escrita. Reescribe el discurso de Marcela con lenguaje actual, incorpora tu idea de libertad y utiliza conectores argumentativos y ordenadores del discurso: a mi juicio, en definitiva, por otro lado, por tanto, sin embargo, no obstante… (200 palabras) </a:t>
            </a:r>
          </a:p>
          <a:p>
            <a:pPr marL="0" indent="0">
              <a:buNone/>
            </a:pPr>
            <a:endParaRPr lang="es-ES" sz="1800" dirty="0"/>
          </a:p>
          <a:p>
            <a:pPr marL="0" indent="0">
              <a:buNone/>
            </a:pPr>
            <a:endParaRPr lang="es-ES" sz="1400" dirty="0"/>
          </a:p>
        </p:txBody>
      </p:sp>
      <p:pic>
        <p:nvPicPr>
          <p:cNvPr id="5" name="Imagen 4">
            <a:extLst>
              <a:ext uri="{FF2B5EF4-FFF2-40B4-BE49-F238E27FC236}">
                <a16:creationId xmlns:a16="http://schemas.microsoft.com/office/drawing/2014/main" id="{FEA79D1D-F6FB-3A51-7028-0DE7B7F98966}"/>
              </a:ext>
            </a:extLst>
          </p:cNvPr>
          <p:cNvPicPr>
            <a:picLocks noChangeAspect="1"/>
          </p:cNvPicPr>
          <p:nvPr/>
        </p:nvPicPr>
        <p:blipFill>
          <a:blip r:embed="rId2"/>
          <a:stretch>
            <a:fillRect/>
          </a:stretch>
        </p:blipFill>
        <p:spPr>
          <a:xfrm>
            <a:off x="6769018" y="137160"/>
            <a:ext cx="5256238" cy="6248400"/>
          </a:xfrm>
          <a:prstGeom prst="rect">
            <a:avLst/>
          </a:prstGeom>
        </p:spPr>
      </p:pic>
      <p:sp>
        <p:nvSpPr>
          <p:cNvPr id="14" name="Freeform: Shape 13">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5365911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8A22B3FF-B831-24F3-3A3D-476D7B2C09D9}"/>
              </a:ext>
            </a:extLst>
          </p:cNvPr>
          <p:cNvSpPr>
            <a:spLocks noGrp="1"/>
          </p:cNvSpPr>
          <p:nvPr>
            <p:ph type="title"/>
          </p:nvPr>
        </p:nvSpPr>
        <p:spPr>
          <a:xfrm>
            <a:off x="803776" y="806471"/>
            <a:ext cx="3582828" cy="806470"/>
          </a:xfrm>
        </p:spPr>
        <p:txBody>
          <a:bodyPr anchor="b">
            <a:normAutofit/>
          </a:bodyPr>
          <a:lstStyle/>
          <a:p>
            <a:r>
              <a:rPr lang="es-ES" sz="2400" dirty="0"/>
              <a:t>Antes de leer                                                               Texto 3</a:t>
            </a:r>
          </a:p>
        </p:txBody>
      </p:sp>
      <p:cxnSp>
        <p:nvCxnSpPr>
          <p:cNvPr id="12" name="Straight Connector 11">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1"/>
                </a:gs>
                <a:gs pos="100000">
                  <a:schemeClr val="accent2"/>
                </a:gs>
              </a:gsLst>
              <a:lin ang="10800000" scaled="0"/>
              <a:tileRect/>
            </a:gra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BD8E72B1-28F4-BB24-299A-6813C62B9C87}"/>
              </a:ext>
            </a:extLst>
          </p:cNvPr>
          <p:cNvSpPr>
            <a:spLocks noGrp="1"/>
          </p:cNvSpPr>
          <p:nvPr>
            <p:ph idx="1"/>
          </p:nvPr>
        </p:nvSpPr>
        <p:spPr>
          <a:xfrm>
            <a:off x="803776" y="2038324"/>
            <a:ext cx="6190412" cy="4135466"/>
          </a:xfrm>
        </p:spPr>
        <p:txBody>
          <a:bodyPr anchor="t">
            <a:normAutofit/>
          </a:bodyPr>
          <a:lstStyle/>
          <a:p>
            <a:pPr marL="0" indent="0">
              <a:buNone/>
            </a:pPr>
            <a:r>
              <a:rPr lang="es-ES" sz="2000" dirty="0">
                <a:solidFill>
                  <a:schemeClr val="tx1">
                    <a:alpha val="80000"/>
                  </a:schemeClr>
                </a:solidFill>
              </a:rPr>
              <a:t>Oral. Responde a las siguientes preguntas </a:t>
            </a:r>
          </a:p>
          <a:p>
            <a:pPr marL="342900" indent="-342900">
              <a:buAutoNum type="arabicPeriod"/>
            </a:pPr>
            <a:r>
              <a:rPr lang="es-ES" sz="2000" dirty="0">
                <a:solidFill>
                  <a:schemeClr val="tx1">
                    <a:alpha val="80000"/>
                  </a:schemeClr>
                </a:solidFill>
              </a:rPr>
              <a:t>¿Has visto la película de Alejandro </a:t>
            </a:r>
            <a:r>
              <a:rPr lang="es-ES" sz="2000" dirty="0" err="1">
                <a:solidFill>
                  <a:schemeClr val="tx1">
                    <a:alpha val="80000"/>
                  </a:schemeClr>
                </a:solidFill>
              </a:rPr>
              <a:t>Amenabar</a:t>
            </a:r>
            <a:r>
              <a:rPr lang="es-ES" sz="2000" dirty="0">
                <a:solidFill>
                  <a:schemeClr val="tx1">
                    <a:alpha val="80000"/>
                  </a:schemeClr>
                </a:solidFill>
              </a:rPr>
              <a:t>, El Cautivo?</a:t>
            </a:r>
          </a:p>
          <a:p>
            <a:pPr marL="342900" indent="-342900">
              <a:buAutoNum type="arabicPeriod"/>
            </a:pPr>
            <a:r>
              <a:rPr lang="es-ES" sz="2000" dirty="0">
                <a:solidFill>
                  <a:schemeClr val="tx1">
                    <a:alpha val="80000"/>
                  </a:schemeClr>
                </a:solidFill>
              </a:rPr>
              <a:t>¿Sabías que Cervantes estuvo preso en Argel al igual que el protagonista de esta historia?</a:t>
            </a:r>
          </a:p>
          <a:p>
            <a:pPr marL="342900" indent="-342900">
              <a:buAutoNum type="arabicPeriod"/>
            </a:pPr>
            <a:r>
              <a:rPr lang="es-ES" sz="2000" dirty="0">
                <a:solidFill>
                  <a:schemeClr val="tx1">
                    <a:alpha val="80000"/>
                  </a:schemeClr>
                </a:solidFill>
              </a:rPr>
              <a:t>¿Qué sabes de la vida de Miguel de Cervantes? </a:t>
            </a:r>
          </a:p>
          <a:p>
            <a:pPr marL="342900" indent="-342900">
              <a:buAutoNum type="arabicPeriod"/>
            </a:pPr>
            <a:r>
              <a:rPr lang="es-ES" sz="2000" dirty="0">
                <a:solidFill>
                  <a:schemeClr val="tx1">
                    <a:alpha val="80000"/>
                  </a:schemeClr>
                </a:solidFill>
              </a:rPr>
              <a:t>¿Conoces o has oído hablar de la batalla de Lepanto?</a:t>
            </a:r>
          </a:p>
          <a:p>
            <a:pPr marL="342900" indent="-342900">
              <a:buAutoNum type="arabicPeriod"/>
            </a:pPr>
            <a:r>
              <a:rPr lang="es-ES" sz="2000" dirty="0">
                <a:solidFill>
                  <a:schemeClr val="tx1">
                    <a:alpha val="80000"/>
                  </a:schemeClr>
                </a:solidFill>
              </a:rPr>
              <a:t>¿Qué es para ti la libertad? </a:t>
            </a:r>
          </a:p>
          <a:p>
            <a:pPr marL="0" indent="0">
              <a:buNone/>
            </a:pPr>
            <a:endParaRPr lang="es-ES" sz="2000" dirty="0">
              <a:solidFill>
                <a:schemeClr val="tx1">
                  <a:alpha val="80000"/>
                </a:schemeClr>
              </a:solidFill>
            </a:endParaRPr>
          </a:p>
        </p:txBody>
      </p:sp>
      <p:pic>
        <p:nvPicPr>
          <p:cNvPr id="5" name="Imagen 4">
            <a:extLst>
              <a:ext uri="{FF2B5EF4-FFF2-40B4-BE49-F238E27FC236}">
                <a16:creationId xmlns:a16="http://schemas.microsoft.com/office/drawing/2014/main" id="{FEB8A663-1782-781C-09CE-D7E53BF26F7F}"/>
              </a:ext>
            </a:extLst>
          </p:cNvPr>
          <p:cNvPicPr>
            <a:picLocks noChangeAspect="1"/>
          </p:cNvPicPr>
          <p:nvPr/>
        </p:nvPicPr>
        <p:blipFill>
          <a:blip r:embed="rId2"/>
          <a:stretch>
            <a:fillRect/>
          </a:stretch>
        </p:blipFill>
        <p:spPr>
          <a:xfrm>
            <a:off x="7572653" y="1389484"/>
            <a:ext cx="3548404" cy="4731205"/>
          </a:xfrm>
          <a:prstGeom prst="rect">
            <a:avLst/>
          </a:prstGeom>
        </p:spPr>
      </p:pic>
      <p:sp>
        <p:nvSpPr>
          <p:cNvPr id="14"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4552" y="189928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1"/>
          </a:solidFill>
          <a:ln w="603" cap="flat">
            <a:noFill/>
            <a:prstDash val="solid"/>
            <a:miter/>
          </a:ln>
        </p:spPr>
        <p:txBody>
          <a:bodyPr rtlCol="0" anchor="ctr"/>
          <a:lstStyle/>
          <a:p>
            <a:endParaRPr lang="en-US"/>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6862" y="2189928"/>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1"/>
          </a:solidFill>
          <a:ln w="422" cap="flat">
            <a:noFill/>
            <a:prstDash val="solid"/>
            <a:miter/>
          </a:ln>
        </p:spPr>
        <p:txBody>
          <a:bodyPr rtlCol="0" anchor="ctr"/>
          <a:lstStyle/>
          <a:p>
            <a:endParaRPr lang="en-US"/>
          </a:p>
        </p:txBody>
      </p:sp>
    </p:spTree>
    <p:extLst>
      <p:ext uri="{BB962C8B-B14F-4D97-AF65-F5344CB8AC3E}">
        <p14:creationId xmlns:p14="http://schemas.microsoft.com/office/powerpoint/2010/main" val="20586824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297357-1BB0-CBB6-B38C-4E007C648469}"/>
              </a:ext>
            </a:extLst>
          </p:cNvPr>
          <p:cNvSpPr>
            <a:spLocks noGrp="1"/>
          </p:cNvSpPr>
          <p:nvPr>
            <p:ph type="title"/>
          </p:nvPr>
        </p:nvSpPr>
        <p:spPr>
          <a:xfrm>
            <a:off x="152400" y="152400"/>
            <a:ext cx="8976360" cy="243840"/>
          </a:xfrm>
        </p:spPr>
        <p:txBody>
          <a:bodyPr>
            <a:noAutofit/>
          </a:bodyPr>
          <a:lstStyle/>
          <a:p>
            <a:r>
              <a:rPr lang="es-ES" sz="2000" dirty="0"/>
              <a:t>Avanzado, Texto 3: Historia del cautivo </a:t>
            </a:r>
          </a:p>
        </p:txBody>
      </p:sp>
      <p:sp>
        <p:nvSpPr>
          <p:cNvPr id="3" name="Marcador de contenido 2">
            <a:extLst>
              <a:ext uri="{FF2B5EF4-FFF2-40B4-BE49-F238E27FC236}">
                <a16:creationId xmlns:a16="http://schemas.microsoft.com/office/drawing/2014/main" id="{FCE048A6-13DA-A084-09F6-4272C102C6F8}"/>
              </a:ext>
            </a:extLst>
          </p:cNvPr>
          <p:cNvSpPr>
            <a:spLocks noGrp="1"/>
          </p:cNvSpPr>
          <p:nvPr>
            <p:ph idx="1"/>
          </p:nvPr>
        </p:nvSpPr>
        <p:spPr>
          <a:xfrm>
            <a:off x="152400" y="518160"/>
            <a:ext cx="11887200" cy="6339840"/>
          </a:xfrm>
        </p:spPr>
        <p:txBody>
          <a:bodyPr>
            <a:normAutofit fontScale="32500" lnSpcReduction="20000"/>
          </a:bodyPr>
          <a:lstStyle/>
          <a:p>
            <a:pPr marL="0" indent="0">
              <a:buNone/>
            </a:pPr>
            <a:r>
              <a:rPr lang="es-ES" dirty="0"/>
              <a:t>	</a:t>
            </a:r>
            <a:r>
              <a:rPr lang="es-ES" sz="4900" dirty="0"/>
              <a:t>En un lugar de las montañas de León tuvo principio mi linaje. Cierto día, nuestro padre, llamándonos a los tres a solas en un aposento, nos dijo así: «He pensado repartir mi hacienda en cuatro partes: tres os las daré a vosotros, y con la que resta habré yo de sustentarme lo que de vida me quede. Mas querría, y es mi voluntad, que cada uno siguiese uno de los tres caminos que reza aquel refrán tan verdadero: </a:t>
            </a:r>
            <a:r>
              <a:rPr lang="es-ES" sz="4900" i="1" dirty="0"/>
              <a:t>Iglesia, o mar, o casa real</a:t>
            </a:r>
            <a:r>
              <a:rPr lang="es-ES" sz="4900" dirty="0"/>
              <a:t>; que quiere decir: quien desee valer y hacerse rico, siga la Iglesia, o navegue ejercitando el arte de los mercaderes, o entre a servir a los reyes en sus casas. Por ende, uno de vosotros seguirá las letras, otro el comercio, y el tercero servirá al rey en la guerra.»                                                                                                                                     	                                         	Yo escogí la milicia, y así, embarcándome en Alicante, pasé a Italia y de allí a Flandes, donde tomé parte en no pocas batallas. Llegué a ser con el tiempo capitán, y en tal grado tuve la fortuna —o la desdicha— de hallarme en la más famosa batalla naval que vieron los siglos contra los turcos: la de Lepanto. Mas de aquella felicísima jornada salí con cadenas en los pies y esposas en las manos, cautivo de los turcos.                                                                                        	                                                                                          	</a:t>
            </a:r>
            <a:r>
              <a:rPr lang="es-ES" sz="4900" dirty="0" err="1"/>
              <a:t>Lleváronme</a:t>
            </a:r>
            <a:r>
              <a:rPr lang="es-ES" sz="4900" dirty="0"/>
              <a:t> primero a Constantinopla, y de allí a Argel, a una prisión que los turcos llaman </a:t>
            </a:r>
            <a:r>
              <a:rPr lang="es-ES" sz="4900" i="1" dirty="0"/>
              <a:t>baños</a:t>
            </a:r>
            <a:r>
              <a:rPr lang="es-ES" sz="4900" dirty="0"/>
              <a:t>. Era mi amo el renegado más cruel que jamás se ha visto: </a:t>
            </a:r>
            <a:r>
              <a:rPr lang="es-ES" sz="4900" dirty="0" err="1"/>
              <a:t>llamábase</a:t>
            </a:r>
            <a:r>
              <a:rPr lang="es-ES" sz="4900" dirty="0"/>
              <a:t> </a:t>
            </a:r>
            <a:r>
              <a:rPr lang="es-ES" sz="4900" dirty="0" err="1"/>
              <a:t>Azán</a:t>
            </a:r>
            <a:r>
              <a:rPr lang="es-ES" sz="4900" dirty="0"/>
              <a:t> Agá, y con el tiempo vino a ser hombre muy rico y rey de Argel. Solo un soldado español, un tal Saavedra, salió bien librado de sus manos, pese a haber hecho cosas que quedarán largos años en la memoria de aquellas gentes, todas ellas encaminadas a alcanzar su libertad; y con todo, jamás </a:t>
            </a:r>
            <a:r>
              <a:rPr lang="es-ES" sz="4900" dirty="0" err="1"/>
              <a:t>Azán</a:t>
            </a:r>
            <a:r>
              <a:rPr lang="es-ES" sz="4900" dirty="0"/>
              <a:t> Agá le dio palo, ni mandó que se lo diesen, ni le dijo mala palabra.                                                                      	                                                                                                                                            	</a:t>
            </a:r>
            <a:r>
              <a:rPr lang="es-ES" sz="4900" dirty="0" err="1"/>
              <a:t>Acaecio</a:t>
            </a:r>
            <a:r>
              <a:rPr lang="es-ES" sz="4900" dirty="0"/>
              <a:t>́, pues, que un día vi asomar por las ventanas que daban al patio una caña, y en la punta de ella, atado, un lienzo. Dentro venían no pocas monedas de oro. </a:t>
            </a:r>
            <a:r>
              <a:rPr lang="es-ES" sz="4900" dirty="0" err="1"/>
              <a:t>Repitióse</a:t>
            </a:r>
            <a:r>
              <a:rPr lang="es-ES" sz="4900" dirty="0"/>
              <a:t> la escena varias veces —la caña, el lienzo, las monedas, y tras la ventana una mano blanquísima que las abría y cerraba muy </a:t>
            </a:r>
            <a:r>
              <a:rPr lang="es-ES" sz="4900" dirty="0" err="1"/>
              <a:t>apriesa</a:t>
            </a:r>
            <a:r>
              <a:rPr lang="es-ES" sz="4900" dirty="0"/>
              <a:t> —, y siempre fui yo el destinatario de tan generosa dádiva. Al fin llegó un papel escrito en arábigo, que un compañero renegado, natural de Murcia, hubo de traducirme: era la carta de una joven mora llamada Zoraida, hija de un moro rico y principal de nombre Agi Morato. Decía Zoraida ser cristiana en secreto, pues una esclava le había enseñado la fe cristiana, especialmente sobre la Virgen María, por quien sentía una gran devoción. Por tal razón deseaba huir a España en mi compañía, para ser allá mi esposa; y para ello enviaba abundante dinero, con que rescatar mi libertad y la de mis compañeros, y comprar una barca en que hacer la travesía.                                                                                                                                 	             	Llegó, en fin, la noche señalada, y fuimos a la casa de verano de Zoraida. Salió ella hermosísima, cargada de joyas y dineros, y todo marchaba a nuestro favor hasta que nos sorprendió su padre. Hubimos de llevarlo con nosotros, por no dar ocasión a que diese la voz de alarma. Durante la travesía, descubrió Agi Morato que su hija era cristiana, y tal fue su furia y desesperación que se arrojó de cabeza al mar; </a:t>
            </a:r>
            <a:r>
              <a:rPr lang="es-ES" sz="4900" dirty="0" err="1"/>
              <a:t>librámoslo</a:t>
            </a:r>
            <a:r>
              <a:rPr lang="es-ES" sz="4900" dirty="0"/>
              <a:t>, sin embargo, de morir ahogado. Al cabo le dejamos en la costa, y aunque suplicó a Zoraida que volviese con él, ella, llorando amargamente, resolvió </a:t>
            </a:r>
            <a:r>
              <a:rPr lang="es-ES" sz="4900" dirty="0" err="1"/>
              <a:t>prosiguir</a:t>
            </a:r>
            <a:r>
              <a:rPr lang="es-ES" sz="4900" dirty="0"/>
              <a:t> el viaje hacia España, persuadida de que, hacía lo correcto al seguir a la Virgen María. </a:t>
            </a:r>
          </a:p>
          <a:p>
            <a:pPr marL="0" indent="0">
              <a:buNone/>
            </a:pPr>
            <a:r>
              <a:rPr lang="es-ES" sz="4900" dirty="0"/>
              <a:t>	</a:t>
            </a:r>
          </a:p>
          <a:p>
            <a:pPr marL="0" indent="0">
              <a:buNone/>
            </a:pPr>
            <a:r>
              <a:rPr lang="es-ES" sz="4900" dirty="0"/>
              <a:t> </a:t>
            </a:r>
          </a:p>
          <a:p>
            <a:pPr marL="0" indent="0">
              <a:buNone/>
            </a:pPr>
            <a:r>
              <a:rPr lang="es-ES" dirty="0"/>
              <a:t> </a:t>
            </a:r>
          </a:p>
          <a:p>
            <a:pPr marL="0" indent="0">
              <a:buNone/>
            </a:pPr>
            <a:r>
              <a:rPr lang="es-ES" dirty="0"/>
              <a:t> </a:t>
            </a:r>
          </a:p>
          <a:p>
            <a:pPr marL="0" indent="0">
              <a:buNone/>
            </a:pPr>
            <a:endParaRPr lang="es-ES" sz="1800" dirty="0"/>
          </a:p>
        </p:txBody>
      </p:sp>
    </p:spTree>
    <p:extLst>
      <p:ext uri="{BB962C8B-B14F-4D97-AF65-F5344CB8AC3E}">
        <p14:creationId xmlns:p14="http://schemas.microsoft.com/office/powerpoint/2010/main" val="6113504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22">
            <a:extLst>
              <a:ext uri="{FF2B5EF4-FFF2-40B4-BE49-F238E27FC236}">
                <a16:creationId xmlns:a16="http://schemas.microsoft.com/office/drawing/2014/main" id="{10EB215C-7839-4CEA-AA02-B8F7755F9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24">
            <a:extLst>
              <a:ext uri="{FF2B5EF4-FFF2-40B4-BE49-F238E27FC236}">
                <a16:creationId xmlns:a16="http://schemas.microsoft.com/office/drawing/2014/main" id="{91011C6D-05BE-4D99-8C11-A0E478B129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0915134" cy="2251389"/>
          </a:xfrm>
          <a:custGeom>
            <a:avLst/>
            <a:gdLst>
              <a:gd name="connsiteX0" fmla="*/ 0 w 10915134"/>
              <a:gd name="connsiteY0" fmla="*/ 0 h 2251389"/>
              <a:gd name="connsiteX1" fmla="*/ 10915134 w 10915134"/>
              <a:gd name="connsiteY1" fmla="*/ 0 h 2251389"/>
              <a:gd name="connsiteX2" fmla="*/ 10882980 w 10915134"/>
              <a:gd name="connsiteY2" fmla="*/ 49990 h 2251389"/>
              <a:gd name="connsiteX3" fmla="*/ 10834795 w 10915134"/>
              <a:gd name="connsiteY3" fmla="*/ 110024 h 2251389"/>
              <a:gd name="connsiteX4" fmla="*/ 10738392 w 10915134"/>
              <a:gd name="connsiteY4" fmla="*/ 165813 h 2251389"/>
              <a:gd name="connsiteX5" fmla="*/ 10633692 w 10915134"/>
              <a:gd name="connsiteY5" fmla="*/ 209264 h 2251389"/>
              <a:gd name="connsiteX6" fmla="*/ 10586800 w 10915134"/>
              <a:gd name="connsiteY6" fmla="*/ 239716 h 2251389"/>
              <a:gd name="connsiteX7" fmla="*/ 10501658 w 10915134"/>
              <a:gd name="connsiteY7" fmla="*/ 307174 h 2251389"/>
              <a:gd name="connsiteX8" fmla="*/ 10404067 w 10915134"/>
              <a:gd name="connsiteY8" fmla="*/ 412395 h 2251389"/>
              <a:gd name="connsiteX9" fmla="*/ 10380953 w 10915134"/>
              <a:gd name="connsiteY9" fmla="*/ 472334 h 2251389"/>
              <a:gd name="connsiteX10" fmla="*/ 10341416 w 10915134"/>
              <a:gd name="connsiteY10" fmla="*/ 504774 h 2251389"/>
              <a:gd name="connsiteX11" fmla="*/ 10326329 w 10915134"/>
              <a:gd name="connsiteY11" fmla="*/ 523459 h 2251389"/>
              <a:gd name="connsiteX12" fmla="*/ 10298289 w 10915134"/>
              <a:gd name="connsiteY12" fmla="*/ 532173 h 2251389"/>
              <a:gd name="connsiteX13" fmla="*/ 10243127 w 10915134"/>
              <a:gd name="connsiteY13" fmla="*/ 540715 h 2251389"/>
              <a:gd name="connsiteX14" fmla="*/ 10141243 w 10915134"/>
              <a:gd name="connsiteY14" fmla="*/ 592343 h 2251389"/>
              <a:gd name="connsiteX15" fmla="*/ 9940352 w 10915134"/>
              <a:gd name="connsiteY15" fmla="*/ 631518 h 2251389"/>
              <a:gd name="connsiteX16" fmla="*/ 9836226 w 10915134"/>
              <a:gd name="connsiteY16" fmla="*/ 660496 h 2251389"/>
              <a:gd name="connsiteX17" fmla="*/ 9686899 w 10915134"/>
              <a:gd name="connsiteY17" fmla="*/ 683782 h 2251389"/>
              <a:gd name="connsiteX18" fmla="*/ 9578209 w 10915134"/>
              <a:gd name="connsiteY18" fmla="*/ 709781 h 2251389"/>
              <a:gd name="connsiteX19" fmla="*/ 9437298 w 10915134"/>
              <a:gd name="connsiteY19" fmla="*/ 757337 h 2251389"/>
              <a:gd name="connsiteX20" fmla="*/ 9435498 w 10915134"/>
              <a:gd name="connsiteY20" fmla="*/ 759689 h 2251389"/>
              <a:gd name="connsiteX21" fmla="*/ 9413910 w 10915134"/>
              <a:gd name="connsiteY21" fmla="*/ 764531 h 2251389"/>
              <a:gd name="connsiteX22" fmla="*/ 9361370 w 10915134"/>
              <a:gd name="connsiteY22" fmla="*/ 760593 h 2251389"/>
              <a:gd name="connsiteX23" fmla="*/ 9356626 w 10915134"/>
              <a:gd name="connsiteY23" fmla="*/ 764594 h 2251389"/>
              <a:gd name="connsiteX24" fmla="*/ 9311281 w 10915134"/>
              <a:gd name="connsiteY24" fmla="*/ 769260 h 2251389"/>
              <a:gd name="connsiteX25" fmla="*/ 9311173 w 10915134"/>
              <a:gd name="connsiteY25" fmla="*/ 771337 h 2251389"/>
              <a:gd name="connsiteX26" fmla="*/ 9300658 w 10915134"/>
              <a:gd name="connsiteY26" fmla="*/ 781452 h 2251389"/>
              <a:gd name="connsiteX27" fmla="*/ 9279376 w 10915134"/>
              <a:gd name="connsiteY27" fmla="*/ 796188 h 2251389"/>
              <a:gd name="connsiteX28" fmla="*/ 9189502 w 10915134"/>
              <a:gd name="connsiteY28" fmla="*/ 860175 h 2251389"/>
              <a:gd name="connsiteX29" fmla="*/ 9180260 w 10915134"/>
              <a:gd name="connsiteY29" fmla="*/ 862300 h 2251389"/>
              <a:gd name="connsiteX30" fmla="*/ 9180186 w 10915134"/>
              <a:gd name="connsiteY30" fmla="*/ 862799 h 2251389"/>
              <a:gd name="connsiteX31" fmla="*/ 9170652 w 10915134"/>
              <a:gd name="connsiteY31" fmla="*/ 865945 h 2251389"/>
              <a:gd name="connsiteX32" fmla="*/ 9145484 w 10915134"/>
              <a:gd name="connsiteY32" fmla="*/ 870300 h 2251389"/>
              <a:gd name="connsiteX33" fmla="*/ 9140031 w 10915134"/>
              <a:gd name="connsiteY33" fmla="*/ 874741 h 2251389"/>
              <a:gd name="connsiteX34" fmla="*/ 9138892 w 10915134"/>
              <a:gd name="connsiteY34" fmla="*/ 880860 h 2251389"/>
              <a:gd name="connsiteX35" fmla="*/ 9107257 w 10915134"/>
              <a:gd name="connsiteY35" fmla="*/ 903704 h 2251389"/>
              <a:gd name="connsiteX36" fmla="*/ 9034880 w 10915134"/>
              <a:gd name="connsiteY36" fmla="*/ 948837 h 2251389"/>
              <a:gd name="connsiteX37" fmla="*/ 8950600 w 10915134"/>
              <a:gd name="connsiteY37" fmla="*/ 994853 h 2251389"/>
              <a:gd name="connsiteX38" fmla="*/ 8753014 w 10915134"/>
              <a:gd name="connsiteY38" fmla="*/ 1118658 h 2251389"/>
              <a:gd name="connsiteX39" fmla="*/ 8581094 w 10915134"/>
              <a:gd name="connsiteY39" fmla="*/ 1153261 h 2251389"/>
              <a:gd name="connsiteX40" fmla="*/ 8498175 w 10915134"/>
              <a:gd name="connsiteY40" fmla="*/ 1187969 h 2251389"/>
              <a:gd name="connsiteX41" fmla="*/ 8448788 w 10915134"/>
              <a:gd name="connsiteY41" fmla="*/ 1206463 h 2251389"/>
              <a:gd name="connsiteX42" fmla="*/ 8367996 w 10915134"/>
              <a:gd name="connsiteY42" fmla="*/ 1232783 h 2251389"/>
              <a:gd name="connsiteX43" fmla="*/ 8367423 w 10915134"/>
              <a:gd name="connsiteY43" fmla="*/ 1238278 h 2251389"/>
              <a:gd name="connsiteX44" fmla="*/ 8359640 w 10915134"/>
              <a:gd name="connsiteY44" fmla="*/ 1246782 h 2251389"/>
              <a:gd name="connsiteX45" fmla="*/ 8346100 w 10915134"/>
              <a:gd name="connsiteY45" fmla="*/ 1266142 h 2251389"/>
              <a:gd name="connsiteX46" fmla="*/ 8318833 w 10915134"/>
              <a:gd name="connsiteY46" fmla="*/ 1292714 h 2251389"/>
              <a:gd name="connsiteX47" fmla="*/ 8317719 w 10915134"/>
              <a:gd name="connsiteY47" fmla="*/ 1291904 h 2251389"/>
              <a:gd name="connsiteX48" fmla="*/ 8307730 w 10915134"/>
              <a:gd name="connsiteY48" fmla="*/ 1293984 h 2251389"/>
              <a:gd name="connsiteX49" fmla="*/ 8240756 w 10915134"/>
              <a:gd name="connsiteY49" fmla="*/ 1301537 h 2251389"/>
              <a:gd name="connsiteX50" fmla="*/ 8216639 w 10915134"/>
              <a:gd name="connsiteY50" fmla="*/ 1327887 h 2251389"/>
              <a:gd name="connsiteX51" fmla="*/ 8211337 w 10915134"/>
              <a:gd name="connsiteY51" fmla="*/ 1332570 h 2251389"/>
              <a:gd name="connsiteX52" fmla="*/ 8211048 w 10915134"/>
              <a:gd name="connsiteY52" fmla="*/ 1332403 h 2251389"/>
              <a:gd name="connsiteX53" fmla="*/ 8205085 w 10915134"/>
              <a:gd name="connsiteY53" fmla="*/ 1336831 h 2251389"/>
              <a:gd name="connsiteX54" fmla="*/ 8137554 w 10915134"/>
              <a:gd name="connsiteY54" fmla="*/ 1342145 h 2251389"/>
              <a:gd name="connsiteX55" fmla="*/ 8054564 w 10915134"/>
              <a:gd name="connsiteY55" fmla="*/ 1367911 h 2251389"/>
              <a:gd name="connsiteX56" fmla="*/ 7973237 w 10915134"/>
              <a:gd name="connsiteY56" fmla="*/ 1397544 h 2251389"/>
              <a:gd name="connsiteX57" fmla="*/ 7944198 w 10915134"/>
              <a:gd name="connsiteY57" fmla="*/ 1410276 h 2251389"/>
              <a:gd name="connsiteX58" fmla="*/ 7890643 w 10915134"/>
              <a:gd name="connsiteY58" fmla="*/ 1424144 h 2251389"/>
              <a:gd name="connsiteX59" fmla="*/ 7864997 w 10915134"/>
              <a:gd name="connsiteY59" fmla="*/ 1425023 h 2251389"/>
              <a:gd name="connsiteX60" fmla="*/ 7864067 w 10915134"/>
              <a:gd name="connsiteY60" fmla="*/ 1426002 h 2251389"/>
              <a:gd name="connsiteX61" fmla="*/ 7861153 w 10915134"/>
              <a:gd name="connsiteY61" fmla="*/ 1423038 h 2251389"/>
              <a:gd name="connsiteX62" fmla="*/ 7844586 w 10915134"/>
              <a:gd name="connsiteY62" fmla="*/ 1429169 h 2251389"/>
              <a:gd name="connsiteX63" fmla="*/ 7840350 w 10915134"/>
              <a:gd name="connsiteY63" fmla="*/ 1432451 h 2251389"/>
              <a:gd name="connsiteX64" fmla="*/ 7833722 w 10915134"/>
              <a:gd name="connsiteY64" fmla="*/ 1435148 h 2251389"/>
              <a:gd name="connsiteX65" fmla="*/ 7833492 w 10915134"/>
              <a:gd name="connsiteY65" fmla="*/ 1434901 h 2251389"/>
              <a:gd name="connsiteX66" fmla="*/ 7827413 w 10915134"/>
              <a:gd name="connsiteY66" fmla="*/ 1438043 h 2251389"/>
              <a:gd name="connsiteX67" fmla="*/ 7798463 w 10915134"/>
              <a:gd name="connsiteY67" fmla="*/ 1457407 h 2251389"/>
              <a:gd name="connsiteX68" fmla="*/ 7759015 w 10915134"/>
              <a:gd name="connsiteY68" fmla="*/ 1458666 h 2251389"/>
              <a:gd name="connsiteX69" fmla="*/ 7752684 w 10915134"/>
              <a:gd name="connsiteY69" fmla="*/ 1444792 h 2251389"/>
              <a:gd name="connsiteX70" fmla="*/ 7747867 w 10915134"/>
              <a:gd name="connsiteY70" fmla="*/ 1447976 h 2251389"/>
              <a:gd name="connsiteX71" fmla="*/ 7738750 w 10915134"/>
              <a:gd name="connsiteY71" fmla="*/ 1456574 h 2251389"/>
              <a:gd name="connsiteX72" fmla="*/ 7735619 w 10915134"/>
              <a:gd name="connsiteY72" fmla="*/ 1456320 h 2251389"/>
              <a:gd name="connsiteX73" fmla="*/ 7705072 w 10915134"/>
              <a:gd name="connsiteY73" fmla="*/ 1465768 h 2251389"/>
              <a:gd name="connsiteX74" fmla="*/ 7696073 w 10915134"/>
              <a:gd name="connsiteY74" fmla="*/ 1462212 h 2251389"/>
              <a:gd name="connsiteX75" fmla="*/ 7692096 w 10915134"/>
              <a:gd name="connsiteY75" fmla="*/ 1462163 h 2251389"/>
              <a:gd name="connsiteX76" fmla="*/ 7674689 w 10915134"/>
              <a:gd name="connsiteY76" fmla="*/ 1477613 h 2251389"/>
              <a:gd name="connsiteX77" fmla="*/ 7665348 w 10915134"/>
              <a:gd name="connsiteY77" fmla="*/ 1483862 h 2251389"/>
              <a:gd name="connsiteX78" fmla="*/ 7606276 w 10915134"/>
              <a:gd name="connsiteY78" fmla="*/ 1538521 h 2251389"/>
              <a:gd name="connsiteX79" fmla="*/ 7504695 w 10915134"/>
              <a:gd name="connsiteY79" fmla="*/ 1566686 h 2251389"/>
              <a:gd name="connsiteX80" fmla="*/ 7401270 w 10915134"/>
              <a:gd name="connsiteY80" fmla="*/ 1597361 h 2251389"/>
              <a:gd name="connsiteX81" fmla="*/ 7320321 w 10915134"/>
              <a:gd name="connsiteY81" fmla="*/ 1619535 h 2251389"/>
              <a:gd name="connsiteX82" fmla="*/ 7149526 w 10915134"/>
              <a:gd name="connsiteY82" fmla="*/ 1743630 h 2251389"/>
              <a:gd name="connsiteX83" fmla="*/ 7105391 w 10915134"/>
              <a:gd name="connsiteY83" fmla="*/ 1752328 h 2251389"/>
              <a:gd name="connsiteX84" fmla="*/ 7071654 w 10915134"/>
              <a:gd name="connsiteY84" fmla="*/ 1785091 h 2251389"/>
              <a:gd name="connsiteX85" fmla="*/ 7054359 w 10915134"/>
              <a:gd name="connsiteY85" fmla="*/ 1782439 h 2251389"/>
              <a:gd name="connsiteX86" fmla="*/ 7051319 w 10915134"/>
              <a:gd name="connsiteY86" fmla="*/ 1781706 h 2251389"/>
              <a:gd name="connsiteX87" fmla="*/ 7040377 w 10915134"/>
              <a:gd name="connsiteY87" fmla="*/ 1784767 h 2251389"/>
              <a:gd name="connsiteX88" fmla="*/ 7035771 w 10915134"/>
              <a:gd name="connsiteY88" fmla="*/ 1778137 h 2251389"/>
              <a:gd name="connsiteX89" fmla="*/ 7018208 w 10915134"/>
              <a:gd name="connsiteY89" fmla="*/ 1777373 h 2251389"/>
              <a:gd name="connsiteX90" fmla="*/ 6998493 w 10915134"/>
              <a:gd name="connsiteY90" fmla="*/ 1785098 h 2251389"/>
              <a:gd name="connsiteX91" fmla="*/ 6928288 w 10915134"/>
              <a:gd name="connsiteY91" fmla="*/ 1811732 h 2251389"/>
              <a:gd name="connsiteX92" fmla="*/ 6917773 w 10915134"/>
              <a:gd name="connsiteY92" fmla="*/ 1820666 h 2251389"/>
              <a:gd name="connsiteX93" fmla="*/ 6881789 w 10915134"/>
              <a:gd name="connsiteY93" fmla="*/ 1828309 h 2251389"/>
              <a:gd name="connsiteX94" fmla="*/ 6879926 w 10915134"/>
              <a:gd name="connsiteY94" fmla="*/ 1830591 h 2251389"/>
              <a:gd name="connsiteX95" fmla="*/ 6845508 w 10915134"/>
              <a:gd name="connsiteY95" fmla="*/ 1841035 h 2251389"/>
              <a:gd name="connsiteX96" fmla="*/ 6786683 w 10915134"/>
              <a:gd name="connsiteY96" fmla="*/ 1868367 h 2251389"/>
              <a:gd name="connsiteX97" fmla="*/ 6773874 w 10915134"/>
              <a:gd name="connsiteY97" fmla="*/ 1863267 h 2251389"/>
              <a:gd name="connsiteX98" fmla="*/ 6771241 w 10915134"/>
              <a:gd name="connsiteY98" fmla="*/ 1859449 h 2251389"/>
              <a:gd name="connsiteX99" fmla="*/ 6755065 w 10915134"/>
              <a:gd name="connsiteY99" fmla="*/ 1866822 h 2251389"/>
              <a:gd name="connsiteX100" fmla="*/ 6740854 w 10915134"/>
              <a:gd name="connsiteY100" fmla="*/ 1865352 h 2251389"/>
              <a:gd name="connsiteX101" fmla="*/ 6730997 w 10915134"/>
              <a:gd name="connsiteY101" fmla="*/ 1874155 h 2251389"/>
              <a:gd name="connsiteX102" fmla="*/ 6714212 w 10915134"/>
              <a:gd name="connsiteY102" fmla="*/ 1876293 h 2251389"/>
              <a:gd name="connsiteX103" fmla="*/ 6693130 w 10915134"/>
              <a:gd name="connsiteY103" fmla="*/ 1876808 h 2251389"/>
              <a:gd name="connsiteX104" fmla="*/ 6674405 w 10915134"/>
              <a:gd name="connsiteY104" fmla="*/ 1873459 h 2251389"/>
              <a:gd name="connsiteX105" fmla="*/ 6647714 w 10915134"/>
              <a:gd name="connsiteY105" fmla="*/ 1878941 h 2251389"/>
              <a:gd name="connsiteX106" fmla="*/ 6586613 w 10915134"/>
              <a:gd name="connsiteY106" fmla="*/ 1887053 h 2251389"/>
              <a:gd name="connsiteX107" fmla="*/ 6540424 w 10915134"/>
              <a:gd name="connsiteY107" fmla="*/ 1893269 h 2251389"/>
              <a:gd name="connsiteX108" fmla="*/ 6460034 w 10915134"/>
              <a:gd name="connsiteY108" fmla="*/ 1911286 h 2251389"/>
              <a:gd name="connsiteX109" fmla="*/ 6445449 w 10915134"/>
              <a:gd name="connsiteY109" fmla="*/ 1926499 h 2251389"/>
              <a:gd name="connsiteX110" fmla="*/ 6407092 w 10915134"/>
              <a:gd name="connsiteY110" fmla="*/ 1921993 h 2251389"/>
              <a:gd name="connsiteX111" fmla="*/ 6396332 w 10915134"/>
              <a:gd name="connsiteY111" fmla="*/ 1907025 h 2251389"/>
              <a:gd name="connsiteX112" fmla="*/ 6347048 w 10915134"/>
              <a:gd name="connsiteY112" fmla="*/ 1912130 h 2251389"/>
              <a:gd name="connsiteX113" fmla="*/ 6302270 w 10915134"/>
              <a:gd name="connsiteY113" fmla="*/ 1933613 h 2251389"/>
              <a:gd name="connsiteX114" fmla="*/ 6243078 w 10915134"/>
              <a:gd name="connsiteY114" fmla="*/ 1945644 h 2251389"/>
              <a:gd name="connsiteX115" fmla="*/ 6207738 w 10915134"/>
              <a:gd name="connsiteY115" fmla="*/ 1953011 h 2251389"/>
              <a:gd name="connsiteX116" fmla="*/ 6108781 w 10915134"/>
              <a:gd name="connsiteY116" fmla="*/ 1959474 h 2251389"/>
              <a:gd name="connsiteX117" fmla="*/ 6103698 w 10915134"/>
              <a:gd name="connsiteY117" fmla="*/ 1959304 h 2251389"/>
              <a:gd name="connsiteX118" fmla="*/ 6087017 w 10915134"/>
              <a:gd name="connsiteY118" fmla="*/ 1969078 h 2251389"/>
              <a:gd name="connsiteX119" fmla="*/ 6086313 w 10915134"/>
              <a:gd name="connsiteY119" fmla="*/ 1971580 h 2251389"/>
              <a:gd name="connsiteX120" fmla="*/ 6024291 w 10915134"/>
              <a:gd name="connsiteY120" fmla="*/ 1966761 h 2251389"/>
              <a:gd name="connsiteX121" fmla="*/ 6016853 w 10915134"/>
              <a:gd name="connsiteY121" fmla="*/ 1970526 h 2251389"/>
              <a:gd name="connsiteX122" fmla="*/ 5975404 w 10915134"/>
              <a:gd name="connsiteY122" fmla="*/ 1961749 h 2251389"/>
              <a:gd name="connsiteX123" fmla="*/ 5954536 w 10915134"/>
              <a:gd name="connsiteY123" fmla="*/ 1960220 h 2251389"/>
              <a:gd name="connsiteX124" fmla="*/ 5917280 w 10915134"/>
              <a:gd name="connsiteY124" fmla="*/ 1954478 h 2251389"/>
              <a:gd name="connsiteX125" fmla="*/ 5914232 w 10915134"/>
              <a:gd name="connsiteY125" fmla="*/ 1956919 h 2251389"/>
              <a:gd name="connsiteX126" fmla="*/ 5906850 w 10915134"/>
              <a:gd name="connsiteY126" fmla="*/ 1954702 h 2251389"/>
              <a:gd name="connsiteX127" fmla="*/ 5901461 w 10915134"/>
              <a:gd name="connsiteY127" fmla="*/ 1957577 h 2251389"/>
              <a:gd name="connsiteX128" fmla="*/ 5895317 w 10915134"/>
              <a:gd name="connsiteY128" fmla="*/ 1956828 h 2251389"/>
              <a:gd name="connsiteX129" fmla="*/ 5831128 w 10915134"/>
              <a:gd name="connsiteY129" fmla="*/ 1968382 h 2251389"/>
              <a:gd name="connsiteX130" fmla="*/ 5817261 w 10915134"/>
              <a:gd name="connsiteY130" fmla="*/ 1966124 h 2251389"/>
              <a:gd name="connsiteX131" fmla="*/ 5806791 w 10915134"/>
              <a:gd name="connsiteY131" fmla="*/ 1974713 h 2251389"/>
              <a:gd name="connsiteX132" fmla="*/ 5762574 w 10915134"/>
              <a:gd name="connsiteY132" fmla="*/ 1976973 h 2251389"/>
              <a:gd name="connsiteX133" fmla="*/ 5747297 w 10915134"/>
              <a:gd name="connsiteY133" fmla="*/ 1970252 h 2251389"/>
              <a:gd name="connsiteX134" fmla="*/ 5733169 w 10915134"/>
              <a:gd name="connsiteY134" fmla="*/ 1965433 h 2251389"/>
              <a:gd name="connsiteX135" fmla="*/ 5731338 w 10915134"/>
              <a:gd name="connsiteY135" fmla="*/ 1965447 h 2251389"/>
              <a:gd name="connsiteX136" fmla="*/ 5712957 w 10915134"/>
              <a:gd name="connsiteY136" fmla="*/ 1965596 h 2251389"/>
              <a:gd name="connsiteX137" fmla="*/ 5678760 w 10915134"/>
              <a:gd name="connsiteY137" fmla="*/ 1965873 h 2251389"/>
              <a:gd name="connsiteX138" fmla="*/ 5612457 w 10915134"/>
              <a:gd name="connsiteY138" fmla="*/ 1972287 h 2251389"/>
              <a:gd name="connsiteX139" fmla="*/ 5462439 w 10915134"/>
              <a:gd name="connsiteY139" fmla="*/ 1941766 h 2251389"/>
              <a:gd name="connsiteX140" fmla="*/ 5249426 w 10915134"/>
              <a:gd name="connsiteY140" fmla="*/ 1957993 h 2251389"/>
              <a:gd name="connsiteX141" fmla="*/ 4795460 w 10915134"/>
              <a:gd name="connsiteY141" fmla="*/ 2018541 h 2251389"/>
              <a:gd name="connsiteX142" fmla="*/ 4698875 w 10915134"/>
              <a:gd name="connsiteY142" fmla="*/ 2031693 h 2251389"/>
              <a:gd name="connsiteX143" fmla="*/ 4635334 w 10915134"/>
              <a:gd name="connsiteY143" fmla="*/ 2035504 h 2251389"/>
              <a:gd name="connsiteX144" fmla="*/ 4529228 w 10915134"/>
              <a:gd name="connsiteY144" fmla="*/ 2076609 h 2251389"/>
              <a:gd name="connsiteX145" fmla="*/ 4408461 w 10915134"/>
              <a:gd name="connsiteY145" fmla="*/ 2090939 h 2251389"/>
              <a:gd name="connsiteX146" fmla="*/ 4254651 w 10915134"/>
              <a:gd name="connsiteY146" fmla="*/ 2101730 h 2251389"/>
              <a:gd name="connsiteX147" fmla="*/ 4213233 w 10915134"/>
              <a:gd name="connsiteY147" fmla="*/ 2120326 h 2251389"/>
              <a:gd name="connsiteX148" fmla="*/ 4153938 w 10915134"/>
              <a:gd name="connsiteY148" fmla="*/ 2137520 h 2251389"/>
              <a:gd name="connsiteX149" fmla="*/ 4050969 w 10915134"/>
              <a:gd name="connsiteY149" fmla="*/ 2177971 h 2251389"/>
              <a:gd name="connsiteX150" fmla="*/ 3933162 w 10915134"/>
              <a:gd name="connsiteY150" fmla="*/ 2199509 h 2251389"/>
              <a:gd name="connsiteX151" fmla="*/ 3797609 w 10915134"/>
              <a:gd name="connsiteY151" fmla="*/ 2185813 h 2251389"/>
              <a:gd name="connsiteX152" fmla="*/ 3723511 w 10915134"/>
              <a:gd name="connsiteY152" fmla="*/ 2185401 h 2251389"/>
              <a:gd name="connsiteX153" fmla="*/ 3478465 w 10915134"/>
              <a:gd name="connsiteY153" fmla="*/ 2181087 h 2251389"/>
              <a:gd name="connsiteX154" fmla="*/ 3308996 w 10915134"/>
              <a:gd name="connsiteY154" fmla="*/ 2177978 h 2251389"/>
              <a:gd name="connsiteX155" fmla="*/ 3260282 w 10915134"/>
              <a:gd name="connsiteY155" fmla="*/ 2194479 h 2251389"/>
              <a:gd name="connsiteX156" fmla="*/ 3178557 w 10915134"/>
              <a:gd name="connsiteY156" fmla="*/ 2221451 h 2251389"/>
              <a:gd name="connsiteX157" fmla="*/ 3097074 w 10915134"/>
              <a:gd name="connsiteY157" fmla="*/ 2229837 h 2251389"/>
              <a:gd name="connsiteX158" fmla="*/ 3029944 w 10915134"/>
              <a:gd name="connsiteY158" fmla="*/ 2248531 h 2251389"/>
              <a:gd name="connsiteX159" fmla="*/ 2964870 w 10915134"/>
              <a:gd name="connsiteY159" fmla="*/ 2251389 h 2251389"/>
              <a:gd name="connsiteX160" fmla="*/ 2931496 w 10915134"/>
              <a:gd name="connsiteY160" fmla="*/ 2243024 h 2251389"/>
              <a:gd name="connsiteX161" fmla="*/ 2892959 w 10915134"/>
              <a:gd name="connsiteY161" fmla="*/ 2233969 h 2251389"/>
              <a:gd name="connsiteX162" fmla="*/ 2839074 w 10915134"/>
              <a:gd name="connsiteY162" fmla="*/ 2225008 h 2251389"/>
              <a:gd name="connsiteX163" fmla="*/ 2693779 w 10915134"/>
              <a:gd name="connsiteY163" fmla="*/ 2231570 h 2251389"/>
              <a:gd name="connsiteX164" fmla="*/ 2523799 w 10915134"/>
              <a:gd name="connsiteY164" fmla="*/ 2236547 h 2251389"/>
              <a:gd name="connsiteX165" fmla="*/ 2340069 w 10915134"/>
              <a:gd name="connsiteY165" fmla="*/ 2220699 h 2251389"/>
              <a:gd name="connsiteX166" fmla="*/ 2076408 w 10915134"/>
              <a:gd name="connsiteY166" fmla="*/ 2194398 h 2251389"/>
              <a:gd name="connsiteX167" fmla="*/ 1983593 w 10915134"/>
              <a:gd name="connsiteY167" fmla="*/ 2219360 h 2251389"/>
              <a:gd name="connsiteX168" fmla="*/ 1853105 w 10915134"/>
              <a:gd name="connsiteY168" fmla="*/ 2214141 h 2251389"/>
              <a:gd name="connsiteX169" fmla="*/ 1748511 w 10915134"/>
              <a:gd name="connsiteY169" fmla="*/ 2178472 h 2251389"/>
              <a:gd name="connsiteX170" fmla="*/ 1633422 w 10915134"/>
              <a:gd name="connsiteY170" fmla="*/ 2143415 h 2251389"/>
              <a:gd name="connsiteX171" fmla="*/ 1558946 w 10915134"/>
              <a:gd name="connsiteY171" fmla="*/ 2128843 h 2251389"/>
              <a:gd name="connsiteX172" fmla="*/ 1385344 w 10915134"/>
              <a:gd name="connsiteY172" fmla="*/ 2124817 h 2251389"/>
              <a:gd name="connsiteX173" fmla="*/ 1227473 w 10915134"/>
              <a:gd name="connsiteY173" fmla="*/ 2113291 h 2251389"/>
              <a:gd name="connsiteX174" fmla="*/ 1088711 w 10915134"/>
              <a:gd name="connsiteY174" fmla="*/ 2097947 h 2251389"/>
              <a:gd name="connsiteX175" fmla="*/ 939259 w 10915134"/>
              <a:gd name="connsiteY175" fmla="*/ 2073411 h 2251389"/>
              <a:gd name="connsiteX176" fmla="*/ 914345 w 10915134"/>
              <a:gd name="connsiteY176" fmla="*/ 2063135 h 2251389"/>
              <a:gd name="connsiteX177" fmla="*/ 879393 w 10915134"/>
              <a:gd name="connsiteY177" fmla="*/ 2068419 h 2251389"/>
              <a:gd name="connsiteX178" fmla="*/ 739242 w 10915134"/>
              <a:gd name="connsiteY178" fmla="*/ 2091539 h 2251389"/>
              <a:gd name="connsiteX179" fmla="*/ 628509 w 10915134"/>
              <a:gd name="connsiteY179" fmla="*/ 2108134 h 2251389"/>
              <a:gd name="connsiteX180" fmla="*/ 508046 w 10915134"/>
              <a:gd name="connsiteY180" fmla="*/ 2109851 h 2251389"/>
              <a:gd name="connsiteX181" fmla="*/ 408793 w 10915134"/>
              <a:gd name="connsiteY181" fmla="*/ 2105335 h 2251389"/>
              <a:gd name="connsiteX182" fmla="*/ 259142 w 10915134"/>
              <a:gd name="connsiteY182" fmla="*/ 2115883 h 2251389"/>
              <a:gd name="connsiteX183" fmla="*/ 91266 w 10915134"/>
              <a:gd name="connsiteY183" fmla="*/ 2135533 h 2251389"/>
              <a:gd name="connsiteX184" fmla="*/ 12251 w 10915134"/>
              <a:gd name="connsiteY184" fmla="*/ 2121489 h 2251389"/>
              <a:gd name="connsiteX185" fmla="*/ 0 w 10915134"/>
              <a:gd name="connsiteY185" fmla="*/ 2122164 h 2251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0915134" h="2251389">
                <a:moveTo>
                  <a:pt x="0" y="0"/>
                </a:moveTo>
                <a:lnTo>
                  <a:pt x="10915134" y="0"/>
                </a:lnTo>
                <a:lnTo>
                  <a:pt x="10882980" y="49990"/>
                </a:lnTo>
                <a:cubicBezTo>
                  <a:pt x="10880871" y="52147"/>
                  <a:pt x="10836905" y="107867"/>
                  <a:pt x="10834795" y="110024"/>
                </a:cubicBezTo>
                <a:cubicBezTo>
                  <a:pt x="10820319" y="128194"/>
                  <a:pt x="10762503" y="175620"/>
                  <a:pt x="10738392" y="165813"/>
                </a:cubicBezTo>
                <a:cubicBezTo>
                  <a:pt x="10748670" y="186392"/>
                  <a:pt x="10638347" y="188684"/>
                  <a:pt x="10633692" y="209264"/>
                </a:cubicBezTo>
                <a:cubicBezTo>
                  <a:pt x="10631767" y="225908"/>
                  <a:pt x="10597419" y="233945"/>
                  <a:pt x="10586800" y="239716"/>
                </a:cubicBezTo>
                <a:cubicBezTo>
                  <a:pt x="10579628" y="256520"/>
                  <a:pt x="10520682" y="224915"/>
                  <a:pt x="10501658" y="307174"/>
                </a:cubicBezTo>
                <a:cubicBezTo>
                  <a:pt x="10447727" y="313339"/>
                  <a:pt x="10447126" y="425780"/>
                  <a:pt x="10404067" y="412395"/>
                </a:cubicBezTo>
                <a:cubicBezTo>
                  <a:pt x="10392937" y="413598"/>
                  <a:pt x="10388815" y="467371"/>
                  <a:pt x="10380953" y="472334"/>
                </a:cubicBezTo>
                <a:lnTo>
                  <a:pt x="10341416" y="504774"/>
                </a:lnTo>
                <a:lnTo>
                  <a:pt x="10326329" y="523459"/>
                </a:lnTo>
                <a:lnTo>
                  <a:pt x="10298289" y="532173"/>
                </a:lnTo>
                <a:cubicBezTo>
                  <a:pt x="10284422" y="535049"/>
                  <a:pt x="10265952" y="533199"/>
                  <a:pt x="10243127" y="540715"/>
                </a:cubicBezTo>
                <a:cubicBezTo>
                  <a:pt x="10203910" y="562831"/>
                  <a:pt x="10165274" y="534580"/>
                  <a:pt x="10141243" y="592343"/>
                </a:cubicBezTo>
                <a:cubicBezTo>
                  <a:pt x="10059374" y="598371"/>
                  <a:pt x="10021953" y="650378"/>
                  <a:pt x="9940352" y="631518"/>
                </a:cubicBezTo>
                <a:cubicBezTo>
                  <a:pt x="9959797" y="646419"/>
                  <a:pt x="9860152" y="623282"/>
                  <a:pt x="9836226" y="660496"/>
                </a:cubicBezTo>
                <a:cubicBezTo>
                  <a:pt x="9788121" y="672556"/>
                  <a:pt x="9760988" y="668531"/>
                  <a:pt x="9686899" y="683782"/>
                </a:cubicBezTo>
                <a:cubicBezTo>
                  <a:pt x="9623800" y="700369"/>
                  <a:pt x="9613948" y="700871"/>
                  <a:pt x="9578209" y="709781"/>
                </a:cubicBezTo>
                <a:lnTo>
                  <a:pt x="9437298" y="757337"/>
                </a:lnTo>
                <a:lnTo>
                  <a:pt x="9435498" y="759689"/>
                </a:lnTo>
                <a:cubicBezTo>
                  <a:pt x="9426240" y="765982"/>
                  <a:pt x="9419508" y="766527"/>
                  <a:pt x="9413910" y="764531"/>
                </a:cubicBezTo>
                <a:lnTo>
                  <a:pt x="9361370" y="760593"/>
                </a:lnTo>
                <a:lnTo>
                  <a:pt x="9356626" y="764594"/>
                </a:lnTo>
                <a:lnTo>
                  <a:pt x="9311281" y="769260"/>
                </a:lnTo>
                <a:cubicBezTo>
                  <a:pt x="9311245" y="769953"/>
                  <a:pt x="9311210" y="770644"/>
                  <a:pt x="9311173" y="771337"/>
                </a:cubicBezTo>
                <a:cubicBezTo>
                  <a:pt x="9309900" y="776105"/>
                  <a:pt x="9307010" y="779823"/>
                  <a:pt x="9300658" y="781452"/>
                </a:cubicBezTo>
                <a:cubicBezTo>
                  <a:pt x="9318003" y="808459"/>
                  <a:pt x="9299643" y="793767"/>
                  <a:pt x="9279376" y="796188"/>
                </a:cubicBezTo>
                <a:cubicBezTo>
                  <a:pt x="9260850" y="809309"/>
                  <a:pt x="9206021" y="849156"/>
                  <a:pt x="9189502" y="860175"/>
                </a:cubicBezTo>
                <a:lnTo>
                  <a:pt x="9180260" y="862300"/>
                </a:lnTo>
                <a:cubicBezTo>
                  <a:pt x="9180236" y="862466"/>
                  <a:pt x="9180211" y="862633"/>
                  <a:pt x="9180186" y="862799"/>
                </a:cubicBezTo>
                <a:cubicBezTo>
                  <a:pt x="9178407" y="864232"/>
                  <a:pt x="9175456" y="865295"/>
                  <a:pt x="9170652" y="865945"/>
                </a:cubicBezTo>
                <a:lnTo>
                  <a:pt x="9145484" y="870300"/>
                </a:lnTo>
                <a:lnTo>
                  <a:pt x="9140031" y="874741"/>
                </a:lnTo>
                <a:lnTo>
                  <a:pt x="9138892" y="880860"/>
                </a:lnTo>
                <a:lnTo>
                  <a:pt x="9107257" y="903704"/>
                </a:lnTo>
                <a:cubicBezTo>
                  <a:pt x="9091321" y="899193"/>
                  <a:pt x="9043942" y="941365"/>
                  <a:pt x="9034880" y="948837"/>
                </a:cubicBezTo>
                <a:lnTo>
                  <a:pt x="8950600" y="994853"/>
                </a:lnTo>
                <a:cubicBezTo>
                  <a:pt x="8865196" y="1081843"/>
                  <a:pt x="8818875" y="1077389"/>
                  <a:pt x="8753014" y="1118658"/>
                </a:cubicBezTo>
                <a:cubicBezTo>
                  <a:pt x="8692981" y="1124704"/>
                  <a:pt x="8636332" y="1128410"/>
                  <a:pt x="8581094" y="1153261"/>
                </a:cubicBezTo>
                <a:cubicBezTo>
                  <a:pt x="8538621" y="1164812"/>
                  <a:pt x="8511758" y="1169577"/>
                  <a:pt x="8498175" y="1187969"/>
                </a:cubicBezTo>
                <a:lnTo>
                  <a:pt x="8448788" y="1206463"/>
                </a:lnTo>
                <a:lnTo>
                  <a:pt x="8367996" y="1232783"/>
                </a:lnTo>
                <a:cubicBezTo>
                  <a:pt x="8367806" y="1234615"/>
                  <a:pt x="8367614" y="1236446"/>
                  <a:pt x="8367423" y="1238278"/>
                </a:cubicBezTo>
                <a:lnTo>
                  <a:pt x="8359640" y="1246782"/>
                </a:lnTo>
                <a:lnTo>
                  <a:pt x="8346100" y="1266142"/>
                </a:lnTo>
                <a:lnTo>
                  <a:pt x="8318833" y="1292714"/>
                </a:lnTo>
                <a:lnTo>
                  <a:pt x="8317719" y="1291904"/>
                </a:lnTo>
                <a:cubicBezTo>
                  <a:pt x="8314688" y="1290662"/>
                  <a:pt x="8311461" y="1290840"/>
                  <a:pt x="8307730" y="1293984"/>
                </a:cubicBezTo>
                <a:cubicBezTo>
                  <a:pt x="8294903" y="1295590"/>
                  <a:pt x="8255937" y="1295887"/>
                  <a:pt x="8240756" y="1301537"/>
                </a:cubicBezTo>
                <a:cubicBezTo>
                  <a:pt x="8233324" y="1310481"/>
                  <a:pt x="8225256" y="1319366"/>
                  <a:pt x="8216639" y="1327887"/>
                </a:cubicBezTo>
                <a:lnTo>
                  <a:pt x="8211337" y="1332570"/>
                </a:lnTo>
                <a:lnTo>
                  <a:pt x="8211048" y="1332403"/>
                </a:lnTo>
                <a:cubicBezTo>
                  <a:pt x="8209501" y="1332874"/>
                  <a:pt x="8207607" y="1334206"/>
                  <a:pt x="8205085" y="1336831"/>
                </a:cubicBezTo>
                <a:lnTo>
                  <a:pt x="8137554" y="1342145"/>
                </a:lnTo>
                <a:cubicBezTo>
                  <a:pt x="8105705" y="1354688"/>
                  <a:pt x="8080446" y="1339423"/>
                  <a:pt x="8054564" y="1367911"/>
                </a:cubicBezTo>
                <a:cubicBezTo>
                  <a:pt x="8024726" y="1379555"/>
                  <a:pt x="7996957" y="1380148"/>
                  <a:pt x="7973237" y="1397544"/>
                </a:cubicBezTo>
                <a:cubicBezTo>
                  <a:pt x="7961439" y="1393972"/>
                  <a:pt x="7951168" y="1394796"/>
                  <a:pt x="7944198" y="1410276"/>
                </a:cubicBezTo>
                <a:cubicBezTo>
                  <a:pt x="7915673" y="1417804"/>
                  <a:pt x="7905583" y="1403950"/>
                  <a:pt x="7890643" y="1424144"/>
                </a:cubicBezTo>
                <a:cubicBezTo>
                  <a:pt x="7869590" y="1403678"/>
                  <a:pt x="7870757" y="1414314"/>
                  <a:pt x="7864997" y="1425023"/>
                </a:cubicBezTo>
                <a:lnTo>
                  <a:pt x="7864067" y="1426002"/>
                </a:lnTo>
                <a:lnTo>
                  <a:pt x="7861153" y="1423038"/>
                </a:lnTo>
                <a:lnTo>
                  <a:pt x="7844586" y="1429169"/>
                </a:lnTo>
                <a:lnTo>
                  <a:pt x="7840350" y="1432451"/>
                </a:lnTo>
                <a:cubicBezTo>
                  <a:pt x="7837357" y="1434345"/>
                  <a:pt x="7835272" y="1435129"/>
                  <a:pt x="7833722" y="1435148"/>
                </a:cubicBezTo>
                <a:lnTo>
                  <a:pt x="7833492" y="1434901"/>
                </a:lnTo>
                <a:lnTo>
                  <a:pt x="7827413" y="1438043"/>
                </a:lnTo>
                <a:cubicBezTo>
                  <a:pt x="7817294" y="1444069"/>
                  <a:pt x="7807591" y="1450613"/>
                  <a:pt x="7798463" y="1457407"/>
                </a:cubicBezTo>
                <a:cubicBezTo>
                  <a:pt x="7789625" y="1446704"/>
                  <a:pt x="7769649" y="1464040"/>
                  <a:pt x="7759015" y="1458666"/>
                </a:cubicBezTo>
                <a:lnTo>
                  <a:pt x="7752684" y="1444792"/>
                </a:lnTo>
                <a:lnTo>
                  <a:pt x="7747867" y="1447976"/>
                </a:lnTo>
                <a:lnTo>
                  <a:pt x="7738750" y="1456574"/>
                </a:lnTo>
                <a:cubicBezTo>
                  <a:pt x="7737328" y="1457741"/>
                  <a:pt x="7736297" y="1457914"/>
                  <a:pt x="7735619" y="1456320"/>
                </a:cubicBezTo>
                <a:cubicBezTo>
                  <a:pt x="7730006" y="1457852"/>
                  <a:pt x="7711662" y="1464787"/>
                  <a:pt x="7705072" y="1465768"/>
                </a:cubicBezTo>
                <a:lnTo>
                  <a:pt x="7696073" y="1462212"/>
                </a:lnTo>
                <a:lnTo>
                  <a:pt x="7692096" y="1462163"/>
                </a:lnTo>
                <a:lnTo>
                  <a:pt x="7674689" y="1477613"/>
                </a:lnTo>
                <a:lnTo>
                  <a:pt x="7665348" y="1483862"/>
                </a:lnTo>
                <a:lnTo>
                  <a:pt x="7606276" y="1538521"/>
                </a:lnTo>
                <a:lnTo>
                  <a:pt x="7504695" y="1566686"/>
                </a:lnTo>
                <a:cubicBezTo>
                  <a:pt x="7473718" y="1603709"/>
                  <a:pt x="7404436" y="1554658"/>
                  <a:pt x="7401270" y="1597361"/>
                </a:cubicBezTo>
                <a:cubicBezTo>
                  <a:pt x="7369238" y="1613154"/>
                  <a:pt x="7363418" y="1605164"/>
                  <a:pt x="7320321" y="1619535"/>
                </a:cubicBezTo>
                <a:cubicBezTo>
                  <a:pt x="7280514" y="1668809"/>
                  <a:pt x="7198683" y="1708462"/>
                  <a:pt x="7149526" y="1743630"/>
                </a:cubicBezTo>
                <a:cubicBezTo>
                  <a:pt x="7114410" y="1721934"/>
                  <a:pt x="7136043" y="1746476"/>
                  <a:pt x="7105391" y="1752328"/>
                </a:cubicBezTo>
                <a:cubicBezTo>
                  <a:pt x="7119677" y="1779725"/>
                  <a:pt x="7066212" y="1749779"/>
                  <a:pt x="7071654" y="1785091"/>
                </a:cubicBezTo>
                <a:cubicBezTo>
                  <a:pt x="7065905" y="1785038"/>
                  <a:pt x="7060161" y="1783873"/>
                  <a:pt x="7054359" y="1782439"/>
                </a:cubicBezTo>
                <a:lnTo>
                  <a:pt x="7051319" y="1781706"/>
                </a:lnTo>
                <a:lnTo>
                  <a:pt x="7040377" y="1784767"/>
                </a:lnTo>
                <a:lnTo>
                  <a:pt x="7035771" y="1778137"/>
                </a:lnTo>
                <a:lnTo>
                  <a:pt x="7018208" y="1777373"/>
                </a:lnTo>
                <a:cubicBezTo>
                  <a:pt x="7011866" y="1778247"/>
                  <a:pt x="7005318" y="1780539"/>
                  <a:pt x="6998493" y="1785098"/>
                </a:cubicBezTo>
                <a:cubicBezTo>
                  <a:pt x="6983689" y="1806072"/>
                  <a:pt x="6952865" y="1800516"/>
                  <a:pt x="6928288" y="1811732"/>
                </a:cubicBezTo>
                <a:lnTo>
                  <a:pt x="6917773" y="1820666"/>
                </a:lnTo>
                <a:lnTo>
                  <a:pt x="6881789" y="1828309"/>
                </a:lnTo>
                <a:lnTo>
                  <a:pt x="6879926" y="1830591"/>
                </a:lnTo>
                <a:cubicBezTo>
                  <a:pt x="6873880" y="1832712"/>
                  <a:pt x="6861049" y="1834739"/>
                  <a:pt x="6845508" y="1841035"/>
                </a:cubicBezTo>
                <a:lnTo>
                  <a:pt x="6786683" y="1868367"/>
                </a:lnTo>
                <a:lnTo>
                  <a:pt x="6773874" y="1863267"/>
                </a:lnTo>
                <a:lnTo>
                  <a:pt x="6771241" y="1859449"/>
                </a:lnTo>
                <a:lnTo>
                  <a:pt x="6755065" y="1866822"/>
                </a:lnTo>
                <a:lnTo>
                  <a:pt x="6740854" y="1865352"/>
                </a:lnTo>
                <a:lnTo>
                  <a:pt x="6730997" y="1874155"/>
                </a:lnTo>
                <a:lnTo>
                  <a:pt x="6714212" y="1876293"/>
                </a:lnTo>
                <a:cubicBezTo>
                  <a:pt x="6707919" y="1876308"/>
                  <a:pt x="6700834" y="1876122"/>
                  <a:pt x="6693130" y="1876808"/>
                </a:cubicBezTo>
                <a:lnTo>
                  <a:pt x="6674405" y="1873459"/>
                </a:lnTo>
                <a:lnTo>
                  <a:pt x="6647714" y="1878941"/>
                </a:lnTo>
                <a:cubicBezTo>
                  <a:pt x="6627122" y="1883360"/>
                  <a:pt x="6607220" y="1886896"/>
                  <a:pt x="6586613" y="1887053"/>
                </a:cubicBezTo>
                <a:cubicBezTo>
                  <a:pt x="6572205" y="1895536"/>
                  <a:pt x="6557706" y="1900239"/>
                  <a:pt x="6540424" y="1893269"/>
                </a:cubicBezTo>
                <a:cubicBezTo>
                  <a:pt x="6497538" y="1902769"/>
                  <a:pt x="6490601" y="1917381"/>
                  <a:pt x="6460034" y="1911286"/>
                </a:cubicBezTo>
                <a:cubicBezTo>
                  <a:pt x="6453811" y="1919532"/>
                  <a:pt x="6449254" y="1924158"/>
                  <a:pt x="6445449" y="1926499"/>
                </a:cubicBezTo>
                <a:cubicBezTo>
                  <a:pt x="6434030" y="1933525"/>
                  <a:pt x="6429411" y="1919994"/>
                  <a:pt x="6407092" y="1921993"/>
                </a:cubicBezTo>
                <a:cubicBezTo>
                  <a:pt x="6382682" y="1922166"/>
                  <a:pt x="6418607" y="1903450"/>
                  <a:pt x="6396332" y="1907025"/>
                </a:cubicBezTo>
                <a:cubicBezTo>
                  <a:pt x="6376015" y="1918727"/>
                  <a:pt x="6367614" y="1898795"/>
                  <a:pt x="6347048" y="1912130"/>
                </a:cubicBezTo>
                <a:cubicBezTo>
                  <a:pt x="6360109" y="1925598"/>
                  <a:pt x="6297691" y="1920276"/>
                  <a:pt x="6302270" y="1933613"/>
                </a:cubicBezTo>
                <a:cubicBezTo>
                  <a:pt x="6272680" y="1919839"/>
                  <a:pt x="6273323" y="1945036"/>
                  <a:pt x="6243078" y="1945644"/>
                </a:cubicBezTo>
                <a:cubicBezTo>
                  <a:pt x="6226744" y="1941607"/>
                  <a:pt x="6216828" y="1942552"/>
                  <a:pt x="6207738" y="1953011"/>
                </a:cubicBezTo>
                <a:cubicBezTo>
                  <a:pt x="6131633" y="1932600"/>
                  <a:pt x="6170923" y="1959774"/>
                  <a:pt x="6108781" y="1959474"/>
                </a:cubicBezTo>
                <a:lnTo>
                  <a:pt x="6103698" y="1959304"/>
                </a:lnTo>
                <a:lnTo>
                  <a:pt x="6087017" y="1969078"/>
                </a:lnTo>
                <a:cubicBezTo>
                  <a:pt x="6086783" y="1969912"/>
                  <a:pt x="6086547" y="1970745"/>
                  <a:pt x="6086313" y="1971580"/>
                </a:cubicBezTo>
                <a:lnTo>
                  <a:pt x="6024291" y="1966761"/>
                </a:lnTo>
                <a:lnTo>
                  <a:pt x="6016853" y="1970526"/>
                </a:lnTo>
                <a:lnTo>
                  <a:pt x="5975404" y="1961749"/>
                </a:lnTo>
                <a:lnTo>
                  <a:pt x="5954536" y="1960220"/>
                </a:lnTo>
                <a:lnTo>
                  <a:pt x="5917280" y="1954478"/>
                </a:lnTo>
                <a:lnTo>
                  <a:pt x="5914232" y="1956919"/>
                </a:lnTo>
                <a:lnTo>
                  <a:pt x="5906850" y="1954702"/>
                </a:lnTo>
                <a:lnTo>
                  <a:pt x="5901461" y="1957577"/>
                </a:lnTo>
                <a:lnTo>
                  <a:pt x="5895317" y="1956828"/>
                </a:lnTo>
                <a:cubicBezTo>
                  <a:pt x="5883595" y="1958629"/>
                  <a:pt x="5844137" y="1966833"/>
                  <a:pt x="5831128" y="1968382"/>
                </a:cubicBezTo>
                <a:lnTo>
                  <a:pt x="5817261" y="1966124"/>
                </a:lnTo>
                <a:lnTo>
                  <a:pt x="5806791" y="1974713"/>
                </a:lnTo>
                <a:lnTo>
                  <a:pt x="5762574" y="1976973"/>
                </a:lnTo>
                <a:lnTo>
                  <a:pt x="5747297" y="1970252"/>
                </a:lnTo>
                <a:lnTo>
                  <a:pt x="5733169" y="1965433"/>
                </a:lnTo>
                <a:lnTo>
                  <a:pt x="5731338" y="1965447"/>
                </a:lnTo>
                <a:lnTo>
                  <a:pt x="5712957" y="1965596"/>
                </a:lnTo>
                <a:lnTo>
                  <a:pt x="5678760" y="1965873"/>
                </a:lnTo>
                <a:cubicBezTo>
                  <a:pt x="5656934" y="1966331"/>
                  <a:pt x="5634795" y="1967772"/>
                  <a:pt x="5612457" y="1972287"/>
                </a:cubicBezTo>
                <a:cubicBezTo>
                  <a:pt x="5527023" y="1949966"/>
                  <a:pt x="5534401" y="1947926"/>
                  <a:pt x="5462439" y="1941766"/>
                </a:cubicBezTo>
                <a:cubicBezTo>
                  <a:pt x="5427425" y="1917624"/>
                  <a:pt x="5291183" y="1960519"/>
                  <a:pt x="5249426" y="1957993"/>
                </a:cubicBezTo>
                <a:cubicBezTo>
                  <a:pt x="5146406" y="1973328"/>
                  <a:pt x="4927624" y="2044719"/>
                  <a:pt x="4795460" y="2018541"/>
                </a:cubicBezTo>
                <a:cubicBezTo>
                  <a:pt x="4762844" y="2022395"/>
                  <a:pt x="4718233" y="2031407"/>
                  <a:pt x="4698875" y="2031693"/>
                </a:cubicBezTo>
                <a:lnTo>
                  <a:pt x="4635334" y="2035504"/>
                </a:lnTo>
                <a:lnTo>
                  <a:pt x="4529228" y="2076609"/>
                </a:lnTo>
                <a:cubicBezTo>
                  <a:pt x="4475152" y="2050383"/>
                  <a:pt x="4475600" y="2080729"/>
                  <a:pt x="4408461" y="2090939"/>
                </a:cubicBezTo>
                <a:cubicBezTo>
                  <a:pt x="4383821" y="2082708"/>
                  <a:pt x="4268804" y="2082966"/>
                  <a:pt x="4254651" y="2101730"/>
                </a:cubicBezTo>
                <a:cubicBezTo>
                  <a:pt x="4238862" y="2106286"/>
                  <a:pt x="4220313" y="2100544"/>
                  <a:pt x="4213233" y="2120326"/>
                </a:cubicBezTo>
                <a:cubicBezTo>
                  <a:pt x="4201430" y="2144259"/>
                  <a:pt x="4145731" y="2110137"/>
                  <a:pt x="4153938" y="2137520"/>
                </a:cubicBezTo>
                <a:cubicBezTo>
                  <a:pt x="4114396" y="2114195"/>
                  <a:pt x="4083806" y="2164553"/>
                  <a:pt x="4050969" y="2177971"/>
                </a:cubicBezTo>
                <a:cubicBezTo>
                  <a:pt x="4019767" y="2177378"/>
                  <a:pt x="4005088" y="2190554"/>
                  <a:pt x="3933162" y="2199509"/>
                </a:cubicBezTo>
                <a:cubicBezTo>
                  <a:pt x="3898830" y="2172322"/>
                  <a:pt x="3861284" y="2221170"/>
                  <a:pt x="3797609" y="2185813"/>
                </a:cubicBezTo>
                <a:cubicBezTo>
                  <a:pt x="3795667" y="2189772"/>
                  <a:pt x="3776702" y="2186188"/>
                  <a:pt x="3723511" y="2185401"/>
                </a:cubicBezTo>
                <a:cubicBezTo>
                  <a:pt x="3670320" y="2184613"/>
                  <a:pt x="3558625" y="2184230"/>
                  <a:pt x="3478465" y="2181087"/>
                </a:cubicBezTo>
                <a:cubicBezTo>
                  <a:pt x="3387474" y="2181789"/>
                  <a:pt x="3428499" y="2219948"/>
                  <a:pt x="3308996" y="2177978"/>
                </a:cubicBezTo>
                <a:cubicBezTo>
                  <a:pt x="3299910" y="2200517"/>
                  <a:pt x="3285785" y="2202748"/>
                  <a:pt x="3260282" y="2194479"/>
                </a:cubicBezTo>
                <a:cubicBezTo>
                  <a:pt x="3216295" y="2196427"/>
                  <a:pt x="3227371" y="2250251"/>
                  <a:pt x="3178557" y="2221451"/>
                </a:cubicBezTo>
                <a:cubicBezTo>
                  <a:pt x="3146795" y="2234329"/>
                  <a:pt x="3117401" y="2220418"/>
                  <a:pt x="3097074" y="2229837"/>
                </a:cubicBezTo>
                <a:lnTo>
                  <a:pt x="3029944" y="2248531"/>
                </a:lnTo>
                <a:cubicBezTo>
                  <a:pt x="2992804" y="2254069"/>
                  <a:pt x="2982389" y="2213943"/>
                  <a:pt x="2964870" y="2251389"/>
                </a:cubicBezTo>
                <a:lnTo>
                  <a:pt x="2931496" y="2243024"/>
                </a:lnTo>
                <a:lnTo>
                  <a:pt x="2892959" y="2233969"/>
                </a:lnTo>
                <a:cubicBezTo>
                  <a:pt x="2872669" y="2227791"/>
                  <a:pt x="2882203" y="2234774"/>
                  <a:pt x="2839074" y="2225008"/>
                </a:cubicBezTo>
                <a:cubicBezTo>
                  <a:pt x="2811442" y="2251884"/>
                  <a:pt x="2766379" y="2232117"/>
                  <a:pt x="2693779" y="2231570"/>
                </a:cubicBezTo>
                <a:lnTo>
                  <a:pt x="2523799" y="2236547"/>
                </a:lnTo>
                <a:cubicBezTo>
                  <a:pt x="2466172" y="2242686"/>
                  <a:pt x="2414634" y="2227724"/>
                  <a:pt x="2340069" y="2220699"/>
                </a:cubicBezTo>
                <a:cubicBezTo>
                  <a:pt x="2265503" y="2213674"/>
                  <a:pt x="2139796" y="2191971"/>
                  <a:pt x="2076408" y="2194398"/>
                </a:cubicBezTo>
                <a:cubicBezTo>
                  <a:pt x="2032508" y="2197562"/>
                  <a:pt x="2027933" y="2185141"/>
                  <a:pt x="1983593" y="2219360"/>
                </a:cubicBezTo>
                <a:cubicBezTo>
                  <a:pt x="1947094" y="2209205"/>
                  <a:pt x="1890960" y="2218305"/>
                  <a:pt x="1853105" y="2214141"/>
                </a:cubicBezTo>
                <a:cubicBezTo>
                  <a:pt x="1825748" y="2216625"/>
                  <a:pt x="1783192" y="2179879"/>
                  <a:pt x="1748511" y="2178472"/>
                </a:cubicBezTo>
                <a:cubicBezTo>
                  <a:pt x="1703498" y="2196202"/>
                  <a:pt x="1694831" y="2157630"/>
                  <a:pt x="1633422" y="2143415"/>
                </a:cubicBezTo>
                <a:cubicBezTo>
                  <a:pt x="1607630" y="2161065"/>
                  <a:pt x="1579060" y="2145077"/>
                  <a:pt x="1558946" y="2128843"/>
                </a:cubicBezTo>
                <a:cubicBezTo>
                  <a:pt x="1499069" y="2134267"/>
                  <a:pt x="1452565" y="2133855"/>
                  <a:pt x="1385344" y="2124817"/>
                </a:cubicBezTo>
                <a:cubicBezTo>
                  <a:pt x="1312492" y="2145463"/>
                  <a:pt x="1299315" y="2122756"/>
                  <a:pt x="1227473" y="2113291"/>
                </a:cubicBezTo>
                <a:cubicBezTo>
                  <a:pt x="1199075" y="2120045"/>
                  <a:pt x="1149241" y="2095660"/>
                  <a:pt x="1088711" y="2097947"/>
                </a:cubicBezTo>
                <a:cubicBezTo>
                  <a:pt x="1048569" y="2095382"/>
                  <a:pt x="1091396" y="2061344"/>
                  <a:pt x="939259" y="2073411"/>
                </a:cubicBezTo>
                <a:cubicBezTo>
                  <a:pt x="930603" y="2080267"/>
                  <a:pt x="912274" y="2072716"/>
                  <a:pt x="914345" y="2063135"/>
                </a:cubicBezTo>
                <a:cubicBezTo>
                  <a:pt x="904674" y="2065915"/>
                  <a:pt x="881392" y="2083881"/>
                  <a:pt x="879393" y="2068419"/>
                </a:cubicBezTo>
                <a:cubicBezTo>
                  <a:pt x="831068" y="2065554"/>
                  <a:pt x="782797" y="2073516"/>
                  <a:pt x="739242" y="2091539"/>
                </a:cubicBezTo>
                <a:cubicBezTo>
                  <a:pt x="713063" y="2085924"/>
                  <a:pt x="685973" y="2097939"/>
                  <a:pt x="628509" y="2108134"/>
                </a:cubicBezTo>
                <a:cubicBezTo>
                  <a:pt x="575136" y="2076613"/>
                  <a:pt x="570057" y="2131408"/>
                  <a:pt x="508046" y="2109851"/>
                </a:cubicBezTo>
                <a:cubicBezTo>
                  <a:pt x="473420" y="2105939"/>
                  <a:pt x="433697" y="2091842"/>
                  <a:pt x="408793" y="2105335"/>
                </a:cubicBezTo>
                <a:cubicBezTo>
                  <a:pt x="383633" y="2099507"/>
                  <a:pt x="299763" y="2118030"/>
                  <a:pt x="259142" y="2115883"/>
                </a:cubicBezTo>
                <a:cubicBezTo>
                  <a:pt x="191085" y="2103328"/>
                  <a:pt x="127146" y="2128850"/>
                  <a:pt x="91266" y="2135533"/>
                </a:cubicBezTo>
                <a:cubicBezTo>
                  <a:pt x="55346" y="2131669"/>
                  <a:pt x="37547" y="2122850"/>
                  <a:pt x="12251" y="2121489"/>
                </a:cubicBezTo>
                <a:lnTo>
                  <a:pt x="0" y="2122164"/>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Marcador de contenido 2">
            <a:extLst>
              <a:ext uri="{FF2B5EF4-FFF2-40B4-BE49-F238E27FC236}">
                <a16:creationId xmlns:a16="http://schemas.microsoft.com/office/drawing/2014/main" id="{ACD8211B-5B28-7AB2-36B6-BF0307E4142A}"/>
              </a:ext>
            </a:extLst>
          </p:cNvPr>
          <p:cNvSpPr>
            <a:spLocks noGrp="1"/>
          </p:cNvSpPr>
          <p:nvPr>
            <p:ph idx="1"/>
          </p:nvPr>
        </p:nvSpPr>
        <p:spPr>
          <a:xfrm>
            <a:off x="152401" y="243840"/>
            <a:ext cx="7443182" cy="6614160"/>
          </a:xfrm>
        </p:spPr>
        <p:txBody>
          <a:bodyPr>
            <a:noAutofit/>
          </a:bodyPr>
          <a:lstStyle/>
          <a:p>
            <a:pPr marL="342900" indent="-342900">
              <a:buAutoNum type="arabicPeriod"/>
            </a:pPr>
            <a:r>
              <a:rPr lang="es-ES" sz="1800" dirty="0"/>
              <a:t>Léxico. </a:t>
            </a:r>
            <a:r>
              <a:rPr lang="es-ES" sz="1800" i="1" dirty="0"/>
              <a:t>Relaciona cada palabra con su definición:                                                                                                                                        </a:t>
            </a:r>
          </a:p>
          <a:p>
            <a:pPr marL="0" indent="0">
              <a:buNone/>
            </a:pPr>
            <a:r>
              <a:rPr lang="es-ES" sz="1800" i="1" dirty="0"/>
              <a:t>linaje · hacienda · cautivo · rescate · renegado · esposas · baños · dádiva · embarcarse ·  lienzo · acaecer </a:t>
            </a:r>
          </a:p>
          <a:p>
            <a:pPr marL="0" lvl="0" indent="0">
              <a:buNone/>
            </a:pPr>
            <a:r>
              <a:rPr lang="es-ES" sz="1800" dirty="0"/>
              <a:t>1. _____persona convertida a otra religión, normalmente por conveniencia o presión</a:t>
            </a:r>
          </a:p>
          <a:p>
            <a:pPr marL="0" lvl="0" indent="0">
              <a:buNone/>
            </a:pPr>
            <a:r>
              <a:rPr lang="es-ES" sz="1800" dirty="0"/>
              <a:t> 2. ____ prisión donde los turcos retenían a los cautivos cristianos en Argel</a:t>
            </a:r>
          </a:p>
          <a:p>
            <a:pPr marL="0" lvl="0" indent="0">
              <a:buNone/>
            </a:pPr>
            <a:r>
              <a:rPr lang="es-ES" sz="1800" dirty="0"/>
              <a:t> 3. ____ dinero pagado para liberar a un prisionero</a:t>
            </a:r>
          </a:p>
          <a:p>
            <a:pPr marL="0" lvl="0" indent="0">
              <a:buNone/>
            </a:pPr>
            <a:r>
              <a:rPr lang="es-ES" sz="1800" dirty="0"/>
              <a:t> 4. ____ grilletes que sujetan las manos</a:t>
            </a:r>
          </a:p>
          <a:p>
            <a:pPr marL="0" lvl="0" indent="0">
              <a:buNone/>
            </a:pPr>
            <a:r>
              <a:rPr lang="es-ES" sz="1800" dirty="0"/>
              <a:t> 5. ____ascendencia familiar, linaje noble o humilde</a:t>
            </a:r>
          </a:p>
          <a:p>
            <a:pPr marL="0" lvl="0" indent="0">
              <a:buNone/>
            </a:pPr>
            <a:r>
              <a:rPr lang="es-ES" sz="1800" dirty="0"/>
              <a:t> 6. ____conjunto de bienes y propiedades de una familia</a:t>
            </a:r>
          </a:p>
          <a:p>
            <a:pPr marL="0" lvl="0" indent="0">
              <a:buNone/>
            </a:pPr>
            <a:r>
              <a:rPr lang="es-ES" sz="1800" dirty="0"/>
              <a:t> 7. ____subir a un barco para iniciar un viaje</a:t>
            </a:r>
          </a:p>
          <a:p>
            <a:pPr marL="0" lvl="0" indent="0">
              <a:buNone/>
            </a:pPr>
            <a:r>
              <a:rPr lang="es-ES" sz="1800" dirty="0"/>
              <a:t> 8. ____Suceder o ocurrir algo </a:t>
            </a:r>
          </a:p>
          <a:p>
            <a:pPr marL="0" lvl="0" indent="0">
              <a:buNone/>
            </a:pPr>
            <a:r>
              <a:rPr lang="es-ES" sz="1800" dirty="0"/>
              <a:t> 9. ____persona apresada y retenida contra su voluntad</a:t>
            </a:r>
          </a:p>
          <a:p>
            <a:pPr marL="0" lvl="0" indent="0">
              <a:buNone/>
            </a:pPr>
            <a:r>
              <a:rPr lang="es-ES" sz="1800" dirty="0"/>
              <a:t>10. ____Trozo de tela como un pañuelo. </a:t>
            </a:r>
          </a:p>
          <a:p>
            <a:pPr marL="0" lvl="0" indent="0">
              <a:buNone/>
            </a:pPr>
            <a:r>
              <a:rPr lang="es-ES" sz="1800" dirty="0"/>
              <a:t>11. ____Acción de dar, regalar o beneficiar a alguien</a:t>
            </a:r>
          </a:p>
          <a:p>
            <a:pPr marL="0" indent="0">
              <a:buNone/>
            </a:pPr>
            <a:r>
              <a:rPr lang="es-ES" sz="1800" dirty="0"/>
              <a:t>2. Léxico. Crea frases sobre el texto con la  familia de la palabra cautivo → cautiverio, capturar, captor, cautivar, cautivado, cautivador/a. </a:t>
            </a:r>
          </a:p>
          <a:p>
            <a:pPr marL="0" indent="0">
              <a:buNone/>
            </a:pPr>
            <a:r>
              <a:rPr lang="es-ES" sz="1800" dirty="0"/>
              <a:t> 1. Durante su cautiverio el capitán conoció a un tal Saavedra </a:t>
            </a:r>
          </a:p>
        </p:txBody>
      </p:sp>
      <p:sp>
        <p:nvSpPr>
          <p:cNvPr id="34" name="Freeform: Shape 26">
            <a:extLst>
              <a:ext uri="{FF2B5EF4-FFF2-40B4-BE49-F238E27FC236}">
                <a16:creationId xmlns:a16="http://schemas.microsoft.com/office/drawing/2014/main" id="{6BFFEA99-E831-4C3B-8D16-0EA4AB33FF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95584" y="610517"/>
            <a:ext cx="4010943" cy="5636963"/>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2F2F2"/>
          </a:solidFill>
          <a:ln>
            <a:noFill/>
          </a:ln>
          <a:effectLst>
            <a:outerShdw blurRad="254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Imagen 4">
            <a:extLst>
              <a:ext uri="{FF2B5EF4-FFF2-40B4-BE49-F238E27FC236}">
                <a16:creationId xmlns:a16="http://schemas.microsoft.com/office/drawing/2014/main" id="{F698AC01-817B-8F40-71A4-A407DE49601C}"/>
              </a:ext>
            </a:extLst>
          </p:cNvPr>
          <p:cNvPicPr>
            <a:picLocks noChangeAspect="1"/>
          </p:cNvPicPr>
          <p:nvPr/>
        </p:nvPicPr>
        <p:blipFill>
          <a:blip r:embed="rId2"/>
          <a:srcRect r="15152" b="1"/>
          <a:stretch>
            <a:fillRect/>
          </a:stretch>
        </p:blipFill>
        <p:spPr>
          <a:xfrm>
            <a:off x="7761092" y="771383"/>
            <a:ext cx="3684567" cy="5311922"/>
          </a:xfrm>
          <a:prstGeom prst="rect">
            <a:avLst/>
          </a:prstGeom>
        </p:spPr>
      </p:pic>
      <p:sp>
        <p:nvSpPr>
          <p:cNvPr id="35" name="Freeform: Shape 28">
            <a:extLst>
              <a:ext uri="{FF2B5EF4-FFF2-40B4-BE49-F238E27FC236}">
                <a16:creationId xmlns:a16="http://schemas.microsoft.com/office/drawing/2014/main" id="{3B9FD11D-7561-43C8-BE54-00D7DCF0E2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5391" y="5800300"/>
            <a:ext cx="5736610" cy="1057702"/>
          </a:xfrm>
          <a:custGeom>
            <a:avLst/>
            <a:gdLst>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379005 w 5741575"/>
              <a:gd name="connsiteY21" fmla="*/ 878900 h 955271"/>
              <a:gd name="connsiteX22" fmla="*/ 585428 w 5741575"/>
              <a:gd name="connsiteY22" fmla="*/ 826440 h 955271"/>
              <a:gd name="connsiteX23" fmla="*/ 787156 w 5741575"/>
              <a:gd name="connsiteY23" fmla="*/ 838447 h 955271"/>
              <a:gd name="connsiteX24" fmla="*/ 898586 w 5741575"/>
              <a:gd name="connsiteY24" fmla="*/ 808502 h 955271"/>
              <a:gd name="connsiteX25" fmla="*/ 924063 w 5741575"/>
              <a:gd name="connsiteY25" fmla="*/ 770210 h 955271"/>
              <a:gd name="connsiteX26" fmla="*/ 1212574 w 5741575"/>
              <a:gd name="connsiteY26" fmla="*/ 724238 h 955271"/>
              <a:gd name="connsiteX27" fmla="*/ 1280768 w 5741575"/>
              <a:gd name="connsiteY27" fmla="*/ 699122 h 955271"/>
              <a:gd name="connsiteX28" fmla="*/ 1352027 w 5741575"/>
              <a:gd name="connsiteY28" fmla="*/ 704323 h 955271"/>
              <a:gd name="connsiteX29" fmla="*/ 1374314 w 5741575"/>
              <a:gd name="connsiteY29" fmla="*/ 688815 h 955271"/>
              <a:gd name="connsiteX30" fmla="*/ 1378034 w 5741575"/>
              <a:gd name="connsiteY30" fmla="*/ 685842 h 955271"/>
              <a:gd name="connsiteX31" fmla="*/ 1395604 w 5741575"/>
              <a:gd name="connsiteY31" fmla="*/ 680460 h 955271"/>
              <a:gd name="connsiteX32" fmla="*/ 1397206 w 5741575"/>
              <a:gd name="connsiteY32" fmla="*/ 670793 h 955271"/>
              <a:gd name="connsiteX33" fmla="*/ 1421250 w 5741575"/>
              <a:gd name="connsiteY33" fmla="*/ 656855 h 955271"/>
              <a:gd name="connsiteX34" fmla="*/ 1454524 w 5741575"/>
              <a:gd name="connsiteY34" fmla="*/ 649224 h 955271"/>
              <a:gd name="connsiteX35" fmla="*/ 1616217 w 5741575"/>
              <a:gd name="connsiteY35" fmla="*/ 622107 h 955271"/>
              <a:gd name="connsiteX36" fmla="*/ 1710928 w 5741575"/>
              <a:gd name="connsiteY36" fmla="*/ 600666 h 955271"/>
              <a:gd name="connsiteX37" fmla="*/ 1743718 w 5741575"/>
              <a:gd name="connsiteY37" fmla="*/ 584327 h 955271"/>
              <a:gd name="connsiteX38" fmla="*/ 1791651 w 5741575"/>
              <a:gd name="connsiteY38" fmla="*/ 567019 h 955271"/>
              <a:gd name="connsiteX39" fmla="*/ 1873778 w 5741575"/>
              <a:gd name="connsiteY39" fmla="*/ 530130 h 955271"/>
              <a:gd name="connsiteX40" fmla="*/ 1988411 w 5741575"/>
              <a:gd name="connsiteY40" fmla="*/ 491599 h 955271"/>
              <a:gd name="connsiteX41" fmla="*/ 2085507 w 5741575"/>
              <a:gd name="connsiteY41" fmla="*/ 498527 h 955271"/>
              <a:gd name="connsiteX42" fmla="*/ 2090767 w 5741575"/>
              <a:gd name="connsiteY42" fmla="*/ 490616 h 955271"/>
              <a:gd name="connsiteX43" fmla="*/ 2151143 w 5741575"/>
              <a:gd name="connsiteY43" fmla="*/ 478332 h 955271"/>
              <a:gd name="connsiteX44" fmla="*/ 2378710 w 5741575"/>
              <a:gd name="connsiteY44" fmla="*/ 477570 h 955271"/>
              <a:gd name="connsiteX45" fmla="*/ 2496256 w 5741575"/>
              <a:gd name="connsiteY45" fmla="*/ 452396 h 955271"/>
              <a:gd name="connsiteX46" fmla="*/ 2535387 w 5741575"/>
              <a:gd name="connsiteY46" fmla="*/ 436645 h 955271"/>
              <a:gd name="connsiteX47" fmla="*/ 2601109 w 5741575"/>
              <a:gd name="connsiteY47" fmla="*/ 410678 h 955271"/>
              <a:gd name="connsiteX48" fmla="*/ 2643855 w 5741575"/>
              <a:gd name="connsiteY48" fmla="*/ 374482 h 955271"/>
              <a:gd name="connsiteX49" fmla="*/ 2657726 w 5741575"/>
              <a:gd name="connsiteY49" fmla="*/ 365841 h 955271"/>
              <a:gd name="connsiteX50" fmla="*/ 2687125 w 5741575"/>
              <a:gd name="connsiteY50" fmla="*/ 366820 h 955271"/>
              <a:gd name="connsiteX51" fmla="*/ 2697479 w 5741575"/>
              <a:gd name="connsiteY51" fmla="*/ 361430 h 955271"/>
              <a:gd name="connsiteX52" fmla="*/ 2701547 w 5741575"/>
              <a:gd name="connsiteY52" fmla="*/ 361545 h 955271"/>
              <a:gd name="connsiteX53" fmla="*/ 2711054 w 5741575"/>
              <a:gd name="connsiteY53" fmla="*/ 360597 h 955271"/>
              <a:gd name="connsiteX54" fmla="*/ 2710438 w 5741575"/>
              <a:gd name="connsiteY54" fmla="*/ 366958 h 955271"/>
              <a:gd name="connsiteX55" fmla="*/ 2722936 w 5741575"/>
              <a:gd name="connsiteY55" fmla="*/ 377633 h 955271"/>
              <a:gd name="connsiteX56" fmla="*/ 2777227 w 5741575"/>
              <a:gd name="connsiteY56" fmla="*/ 368972 h 955271"/>
              <a:gd name="connsiteX57" fmla="*/ 2779510 w 5741575"/>
              <a:gd name="connsiteY57" fmla="*/ 361652 h 955271"/>
              <a:gd name="connsiteX58" fmla="*/ 2786278 w 5741575"/>
              <a:gd name="connsiteY58" fmla="*/ 359869 h 955271"/>
              <a:gd name="connsiteX59" fmla="*/ 2792101 w 5741575"/>
              <a:gd name="connsiteY59" fmla="*/ 365927 h 955271"/>
              <a:gd name="connsiteX60" fmla="*/ 2885545 w 5741575"/>
              <a:gd name="connsiteY60" fmla="*/ 372818 h 955271"/>
              <a:gd name="connsiteX61" fmla="*/ 3009558 w 5741575"/>
              <a:gd name="connsiteY61" fmla="*/ 370573 h 955271"/>
              <a:gd name="connsiteX62" fmla="*/ 3095010 w 5741575"/>
              <a:gd name="connsiteY62" fmla="*/ 332454 h 955271"/>
              <a:gd name="connsiteX63" fmla="*/ 3103742 w 5741575"/>
              <a:gd name="connsiteY63" fmla="*/ 337974 h 955271"/>
              <a:gd name="connsiteX64" fmla="*/ 3165093 w 5741575"/>
              <a:gd name="connsiteY64" fmla="*/ 329459 h 955271"/>
              <a:gd name="connsiteX65" fmla="*/ 3373785 w 5741575"/>
              <a:gd name="connsiteY65" fmla="*/ 255680 h 955271"/>
              <a:gd name="connsiteX66" fmla="*/ 3493851 w 5741575"/>
              <a:gd name="connsiteY66" fmla="*/ 240255 h 955271"/>
              <a:gd name="connsiteX67" fmla="*/ 3537470 w 5741575"/>
              <a:gd name="connsiteY67" fmla="*/ 241867 h 955271"/>
              <a:gd name="connsiteX68" fmla="*/ 3610489 w 5741575"/>
              <a:gd name="connsiteY68" fmla="*/ 244128 h 955271"/>
              <a:gd name="connsiteX69" fmla="*/ 3667539 w 5741575"/>
              <a:gd name="connsiteY69" fmla="*/ 263271 h 955271"/>
              <a:gd name="connsiteX70" fmla="*/ 3727614 w 5741575"/>
              <a:gd name="connsiteY70" fmla="*/ 258245 h 955271"/>
              <a:gd name="connsiteX71" fmla="*/ 3738369 w 5741575"/>
              <a:gd name="connsiteY71" fmla="*/ 234506 h 955271"/>
              <a:gd name="connsiteX72" fmla="*/ 3803670 w 5741575"/>
              <a:gd name="connsiteY72" fmla="*/ 236457 h 955271"/>
              <a:gd name="connsiteX73" fmla="*/ 3903080 w 5741575"/>
              <a:gd name="connsiteY73" fmla="*/ 241890 h 955271"/>
              <a:gd name="connsiteX74" fmla="*/ 3959588 w 5741575"/>
              <a:gd name="connsiteY74" fmla="*/ 239195 h 955271"/>
              <a:gd name="connsiteX75" fmla="*/ 4114838 w 5741575"/>
              <a:gd name="connsiteY75" fmla="*/ 238165 h 955271"/>
              <a:gd name="connsiteX76" fmla="*/ 4271023 w 5741575"/>
              <a:gd name="connsiteY76" fmla="*/ 241959 h 955271"/>
              <a:gd name="connsiteX77" fmla="*/ 4367397 w 5741575"/>
              <a:gd name="connsiteY77" fmla="*/ 271442 h 955271"/>
              <a:gd name="connsiteX78" fmla="*/ 4495366 w 5741575"/>
              <a:gd name="connsiteY78" fmla="*/ 271618 h 955271"/>
              <a:gd name="connsiteX79" fmla="*/ 4517347 w 5741575"/>
              <a:gd name="connsiteY79" fmla="*/ 275639 h 955271"/>
              <a:gd name="connsiteX80" fmla="*/ 4546116 w 5741575"/>
              <a:gd name="connsiteY80" fmla="*/ 268568 h 955271"/>
              <a:gd name="connsiteX81" fmla="*/ 4661259 w 5741575"/>
              <a:gd name="connsiteY81" fmla="*/ 238966 h 955271"/>
              <a:gd name="connsiteX82" fmla="*/ 4750403 w 5741575"/>
              <a:gd name="connsiteY82" fmla="*/ 204364 h 955271"/>
              <a:gd name="connsiteX83" fmla="*/ 4867614 w 5741575"/>
              <a:gd name="connsiteY83" fmla="*/ 208668 h 955271"/>
              <a:gd name="connsiteX84" fmla="*/ 4937036 w 5741575"/>
              <a:gd name="connsiteY84" fmla="*/ 195446 h 955271"/>
              <a:gd name="connsiteX85" fmla="*/ 5047626 w 5741575"/>
              <a:gd name="connsiteY85" fmla="*/ 149604 h 955271"/>
              <a:gd name="connsiteX86" fmla="*/ 5200247 w 5741575"/>
              <a:gd name="connsiteY86" fmla="*/ 142695 h 955271"/>
              <a:gd name="connsiteX87" fmla="*/ 5235691 w 5741575"/>
              <a:gd name="connsiteY87" fmla="*/ 173330 h 955271"/>
              <a:gd name="connsiteX88" fmla="*/ 5280133 w 5741575"/>
              <a:gd name="connsiteY88" fmla="*/ 189342 h 955271"/>
              <a:gd name="connsiteX89" fmla="*/ 5291963 w 5741575"/>
              <a:gd name="connsiteY89" fmla="*/ 139446 h 955271"/>
              <a:gd name="connsiteX90" fmla="*/ 5418472 w 5741575"/>
              <a:gd name="connsiteY90" fmla="*/ 89163 h 955271"/>
              <a:gd name="connsiteX91" fmla="*/ 5482354 w 5741575"/>
              <a:gd name="connsiteY91" fmla="*/ 69470 h 955271"/>
              <a:gd name="connsiteX92" fmla="*/ 5583280 w 5741575"/>
              <a:gd name="connsiteY92" fmla="*/ 49787 h 955271"/>
              <a:gd name="connsiteX93" fmla="*/ 5613766 w 5741575"/>
              <a:gd name="connsiteY93" fmla="*/ 41855 h 955271"/>
              <a:gd name="connsiteX94" fmla="*/ 5684952 w 5741575"/>
              <a:gd name="connsiteY94" fmla="*/ 26088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379005 w 5741575"/>
              <a:gd name="connsiteY21" fmla="*/ 878900 h 955271"/>
              <a:gd name="connsiteX22" fmla="*/ 585428 w 5741575"/>
              <a:gd name="connsiteY22" fmla="*/ 826440 h 955271"/>
              <a:gd name="connsiteX23" fmla="*/ 787156 w 5741575"/>
              <a:gd name="connsiteY23" fmla="*/ 838447 h 955271"/>
              <a:gd name="connsiteX24" fmla="*/ 898586 w 5741575"/>
              <a:gd name="connsiteY24" fmla="*/ 808502 h 955271"/>
              <a:gd name="connsiteX25" fmla="*/ 924063 w 5741575"/>
              <a:gd name="connsiteY25" fmla="*/ 770210 h 955271"/>
              <a:gd name="connsiteX26" fmla="*/ 1212574 w 5741575"/>
              <a:gd name="connsiteY26" fmla="*/ 724238 h 955271"/>
              <a:gd name="connsiteX27" fmla="*/ 1280768 w 5741575"/>
              <a:gd name="connsiteY27" fmla="*/ 699122 h 955271"/>
              <a:gd name="connsiteX28" fmla="*/ 1352027 w 5741575"/>
              <a:gd name="connsiteY28" fmla="*/ 704323 h 955271"/>
              <a:gd name="connsiteX29" fmla="*/ 1374314 w 5741575"/>
              <a:gd name="connsiteY29" fmla="*/ 688815 h 955271"/>
              <a:gd name="connsiteX30" fmla="*/ 1378034 w 5741575"/>
              <a:gd name="connsiteY30" fmla="*/ 685842 h 955271"/>
              <a:gd name="connsiteX31" fmla="*/ 1395604 w 5741575"/>
              <a:gd name="connsiteY31" fmla="*/ 680460 h 955271"/>
              <a:gd name="connsiteX32" fmla="*/ 1397206 w 5741575"/>
              <a:gd name="connsiteY32" fmla="*/ 670793 h 955271"/>
              <a:gd name="connsiteX33" fmla="*/ 1421250 w 5741575"/>
              <a:gd name="connsiteY33" fmla="*/ 656855 h 955271"/>
              <a:gd name="connsiteX34" fmla="*/ 1454524 w 5741575"/>
              <a:gd name="connsiteY34" fmla="*/ 649224 h 955271"/>
              <a:gd name="connsiteX35" fmla="*/ 1616217 w 5741575"/>
              <a:gd name="connsiteY35" fmla="*/ 622107 h 955271"/>
              <a:gd name="connsiteX36" fmla="*/ 1710928 w 5741575"/>
              <a:gd name="connsiteY36" fmla="*/ 600666 h 955271"/>
              <a:gd name="connsiteX37" fmla="*/ 1743718 w 5741575"/>
              <a:gd name="connsiteY37" fmla="*/ 584327 h 955271"/>
              <a:gd name="connsiteX38" fmla="*/ 1791651 w 5741575"/>
              <a:gd name="connsiteY38" fmla="*/ 567019 h 955271"/>
              <a:gd name="connsiteX39" fmla="*/ 1873778 w 5741575"/>
              <a:gd name="connsiteY39" fmla="*/ 530130 h 955271"/>
              <a:gd name="connsiteX40" fmla="*/ 1988411 w 5741575"/>
              <a:gd name="connsiteY40" fmla="*/ 491599 h 955271"/>
              <a:gd name="connsiteX41" fmla="*/ 2085507 w 5741575"/>
              <a:gd name="connsiteY41" fmla="*/ 498527 h 955271"/>
              <a:gd name="connsiteX42" fmla="*/ 2090767 w 5741575"/>
              <a:gd name="connsiteY42" fmla="*/ 490616 h 955271"/>
              <a:gd name="connsiteX43" fmla="*/ 2151143 w 5741575"/>
              <a:gd name="connsiteY43" fmla="*/ 478332 h 955271"/>
              <a:gd name="connsiteX44" fmla="*/ 2378710 w 5741575"/>
              <a:gd name="connsiteY44" fmla="*/ 477570 h 955271"/>
              <a:gd name="connsiteX45" fmla="*/ 2496256 w 5741575"/>
              <a:gd name="connsiteY45" fmla="*/ 452396 h 955271"/>
              <a:gd name="connsiteX46" fmla="*/ 2535387 w 5741575"/>
              <a:gd name="connsiteY46" fmla="*/ 436645 h 955271"/>
              <a:gd name="connsiteX47" fmla="*/ 2601109 w 5741575"/>
              <a:gd name="connsiteY47" fmla="*/ 410678 h 955271"/>
              <a:gd name="connsiteX48" fmla="*/ 2643855 w 5741575"/>
              <a:gd name="connsiteY48" fmla="*/ 374482 h 955271"/>
              <a:gd name="connsiteX49" fmla="*/ 2657726 w 5741575"/>
              <a:gd name="connsiteY49" fmla="*/ 365841 h 955271"/>
              <a:gd name="connsiteX50" fmla="*/ 2687125 w 5741575"/>
              <a:gd name="connsiteY50" fmla="*/ 366820 h 955271"/>
              <a:gd name="connsiteX51" fmla="*/ 2697479 w 5741575"/>
              <a:gd name="connsiteY51" fmla="*/ 361430 h 955271"/>
              <a:gd name="connsiteX52" fmla="*/ 2701547 w 5741575"/>
              <a:gd name="connsiteY52" fmla="*/ 361545 h 955271"/>
              <a:gd name="connsiteX53" fmla="*/ 2711054 w 5741575"/>
              <a:gd name="connsiteY53" fmla="*/ 360597 h 955271"/>
              <a:gd name="connsiteX54" fmla="*/ 2710438 w 5741575"/>
              <a:gd name="connsiteY54" fmla="*/ 366958 h 955271"/>
              <a:gd name="connsiteX55" fmla="*/ 2722936 w 5741575"/>
              <a:gd name="connsiteY55" fmla="*/ 377633 h 955271"/>
              <a:gd name="connsiteX56" fmla="*/ 2777227 w 5741575"/>
              <a:gd name="connsiteY56" fmla="*/ 368972 h 955271"/>
              <a:gd name="connsiteX57" fmla="*/ 2779510 w 5741575"/>
              <a:gd name="connsiteY57" fmla="*/ 361652 h 955271"/>
              <a:gd name="connsiteX58" fmla="*/ 2786278 w 5741575"/>
              <a:gd name="connsiteY58" fmla="*/ 359869 h 955271"/>
              <a:gd name="connsiteX59" fmla="*/ 2792101 w 5741575"/>
              <a:gd name="connsiteY59" fmla="*/ 365927 h 955271"/>
              <a:gd name="connsiteX60" fmla="*/ 2885545 w 5741575"/>
              <a:gd name="connsiteY60" fmla="*/ 372818 h 955271"/>
              <a:gd name="connsiteX61" fmla="*/ 3009558 w 5741575"/>
              <a:gd name="connsiteY61" fmla="*/ 370573 h 955271"/>
              <a:gd name="connsiteX62" fmla="*/ 3095010 w 5741575"/>
              <a:gd name="connsiteY62" fmla="*/ 332454 h 955271"/>
              <a:gd name="connsiteX63" fmla="*/ 3103742 w 5741575"/>
              <a:gd name="connsiteY63" fmla="*/ 337974 h 955271"/>
              <a:gd name="connsiteX64" fmla="*/ 3165093 w 5741575"/>
              <a:gd name="connsiteY64" fmla="*/ 329459 h 955271"/>
              <a:gd name="connsiteX65" fmla="*/ 3373785 w 5741575"/>
              <a:gd name="connsiteY65" fmla="*/ 255680 h 955271"/>
              <a:gd name="connsiteX66" fmla="*/ 3493851 w 5741575"/>
              <a:gd name="connsiteY66" fmla="*/ 240255 h 955271"/>
              <a:gd name="connsiteX67" fmla="*/ 3537470 w 5741575"/>
              <a:gd name="connsiteY67" fmla="*/ 241867 h 955271"/>
              <a:gd name="connsiteX68" fmla="*/ 3610489 w 5741575"/>
              <a:gd name="connsiteY68" fmla="*/ 244128 h 955271"/>
              <a:gd name="connsiteX69" fmla="*/ 3667539 w 5741575"/>
              <a:gd name="connsiteY69" fmla="*/ 263271 h 955271"/>
              <a:gd name="connsiteX70" fmla="*/ 3727614 w 5741575"/>
              <a:gd name="connsiteY70" fmla="*/ 258245 h 955271"/>
              <a:gd name="connsiteX71" fmla="*/ 3738369 w 5741575"/>
              <a:gd name="connsiteY71" fmla="*/ 234506 h 955271"/>
              <a:gd name="connsiteX72" fmla="*/ 3803670 w 5741575"/>
              <a:gd name="connsiteY72" fmla="*/ 236457 h 955271"/>
              <a:gd name="connsiteX73" fmla="*/ 3903080 w 5741575"/>
              <a:gd name="connsiteY73" fmla="*/ 241890 h 955271"/>
              <a:gd name="connsiteX74" fmla="*/ 4114838 w 5741575"/>
              <a:gd name="connsiteY74" fmla="*/ 238165 h 955271"/>
              <a:gd name="connsiteX75" fmla="*/ 4271023 w 5741575"/>
              <a:gd name="connsiteY75" fmla="*/ 241959 h 955271"/>
              <a:gd name="connsiteX76" fmla="*/ 4367397 w 5741575"/>
              <a:gd name="connsiteY76" fmla="*/ 271442 h 955271"/>
              <a:gd name="connsiteX77" fmla="*/ 4495366 w 5741575"/>
              <a:gd name="connsiteY77" fmla="*/ 271618 h 955271"/>
              <a:gd name="connsiteX78" fmla="*/ 4517347 w 5741575"/>
              <a:gd name="connsiteY78" fmla="*/ 275639 h 955271"/>
              <a:gd name="connsiteX79" fmla="*/ 4546116 w 5741575"/>
              <a:gd name="connsiteY79" fmla="*/ 268568 h 955271"/>
              <a:gd name="connsiteX80" fmla="*/ 4661259 w 5741575"/>
              <a:gd name="connsiteY80" fmla="*/ 238966 h 955271"/>
              <a:gd name="connsiteX81" fmla="*/ 4750403 w 5741575"/>
              <a:gd name="connsiteY81" fmla="*/ 204364 h 955271"/>
              <a:gd name="connsiteX82" fmla="*/ 4867614 w 5741575"/>
              <a:gd name="connsiteY82" fmla="*/ 208668 h 955271"/>
              <a:gd name="connsiteX83" fmla="*/ 4937036 w 5741575"/>
              <a:gd name="connsiteY83" fmla="*/ 195446 h 955271"/>
              <a:gd name="connsiteX84" fmla="*/ 5047626 w 5741575"/>
              <a:gd name="connsiteY84" fmla="*/ 149604 h 955271"/>
              <a:gd name="connsiteX85" fmla="*/ 5200247 w 5741575"/>
              <a:gd name="connsiteY85" fmla="*/ 142695 h 955271"/>
              <a:gd name="connsiteX86" fmla="*/ 5235691 w 5741575"/>
              <a:gd name="connsiteY86" fmla="*/ 173330 h 955271"/>
              <a:gd name="connsiteX87" fmla="*/ 5280133 w 5741575"/>
              <a:gd name="connsiteY87" fmla="*/ 189342 h 955271"/>
              <a:gd name="connsiteX88" fmla="*/ 5291963 w 5741575"/>
              <a:gd name="connsiteY88" fmla="*/ 139446 h 955271"/>
              <a:gd name="connsiteX89" fmla="*/ 5418472 w 5741575"/>
              <a:gd name="connsiteY89" fmla="*/ 89163 h 955271"/>
              <a:gd name="connsiteX90" fmla="*/ 5482354 w 5741575"/>
              <a:gd name="connsiteY90" fmla="*/ 69470 h 955271"/>
              <a:gd name="connsiteX91" fmla="*/ 5583280 w 5741575"/>
              <a:gd name="connsiteY91" fmla="*/ 49787 h 955271"/>
              <a:gd name="connsiteX92" fmla="*/ 5613766 w 5741575"/>
              <a:gd name="connsiteY92" fmla="*/ 41855 h 955271"/>
              <a:gd name="connsiteX93" fmla="*/ 5684952 w 5741575"/>
              <a:gd name="connsiteY93" fmla="*/ 26088 h 955271"/>
              <a:gd name="connsiteX94" fmla="*/ 5741575 w 5741575"/>
              <a:gd name="connsiteY94"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379005 w 5741575"/>
              <a:gd name="connsiteY21" fmla="*/ 878900 h 955271"/>
              <a:gd name="connsiteX22" fmla="*/ 585428 w 5741575"/>
              <a:gd name="connsiteY22" fmla="*/ 826440 h 955271"/>
              <a:gd name="connsiteX23" fmla="*/ 787156 w 5741575"/>
              <a:gd name="connsiteY23" fmla="*/ 838447 h 955271"/>
              <a:gd name="connsiteX24" fmla="*/ 898586 w 5741575"/>
              <a:gd name="connsiteY24" fmla="*/ 808502 h 955271"/>
              <a:gd name="connsiteX25" fmla="*/ 924063 w 5741575"/>
              <a:gd name="connsiteY25" fmla="*/ 770210 h 955271"/>
              <a:gd name="connsiteX26" fmla="*/ 1212574 w 5741575"/>
              <a:gd name="connsiteY26" fmla="*/ 724238 h 955271"/>
              <a:gd name="connsiteX27" fmla="*/ 1280768 w 5741575"/>
              <a:gd name="connsiteY27" fmla="*/ 699122 h 955271"/>
              <a:gd name="connsiteX28" fmla="*/ 1352027 w 5741575"/>
              <a:gd name="connsiteY28" fmla="*/ 704323 h 955271"/>
              <a:gd name="connsiteX29" fmla="*/ 1374314 w 5741575"/>
              <a:gd name="connsiteY29" fmla="*/ 688815 h 955271"/>
              <a:gd name="connsiteX30" fmla="*/ 1378034 w 5741575"/>
              <a:gd name="connsiteY30" fmla="*/ 685842 h 955271"/>
              <a:gd name="connsiteX31" fmla="*/ 1395604 w 5741575"/>
              <a:gd name="connsiteY31" fmla="*/ 680460 h 955271"/>
              <a:gd name="connsiteX32" fmla="*/ 1397206 w 5741575"/>
              <a:gd name="connsiteY32" fmla="*/ 670793 h 955271"/>
              <a:gd name="connsiteX33" fmla="*/ 1421250 w 5741575"/>
              <a:gd name="connsiteY33" fmla="*/ 656855 h 955271"/>
              <a:gd name="connsiteX34" fmla="*/ 1454524 w 5741575"/>
              <a:gd name="connsiteY34" fmla="*/ 649224 h 955271"/>
              <a:gd name="connsiteX35" fmla="*/ 1616217 w 5741575"/>
              <a:gd name="connsiteY35" fmla="*/ 622107 h 955271"/>
              <a:gd name="connsiteX36" fmla="*/ 1710928 w 5741575"/>
              <a:gd name="connsiteY36" fmla="*/ 600666 h 955271"/>
              <a:gd name="connsiteX37" fmla="*/ 1743718 w 5741575"/>
              <a:gd name="connsiteY37" fmla="*/ 584327 h 955271"/>
              <a:gd name="connsiteX38" fmla="*/ 1873778 w 5741575"/>
              <a:gd name="connsiteY38" fmla="*/ 530130 h 955271"/>
              <a:gd name="connsiteX39" fmla="*/ 1988411 w 5741575"/>
              <a:gd name="connsiteY39" fmla="*/ 491599 h 955271"/>
              <a:gd name="connsiteX40" fmla="*/ 2085507 w 5741575"/>
              <a:gd name="connsiteY40" fmla="*/ 498527 h 955271"/>
              <a:gd name="connsiteX41" fmla="*/ 2090767 w 5741575"/>
              <a:gd name="connsiteY41" fmla="*/ 490616 h 955271"/>
              <a:gd name="connsiteX42" fmla="*/ 2151143 w 5741575"/>
              <a:gd name="connsiteY42" fmla="*/ 478332 h 955271"/>
              <a:gd name="connsiteX43" fmla="*/ 2378710 w 5741575"/>
              <a:gd name="connsiteY43" fmla="*/ 477570 h 955271"/>
              <a:gd name="connsiteX44" fmla="*/ 2496256 w 5741575"/>
              <a:gd name="connsiteY44" fmla="*/ 452396 h 955271"/>
              <a:gd name="connsiteX45" fmla="*/ 2535387 w 5741575"/>
              <a:gd name="connsiteY45" fmla="*/ 436645 h 955271"/>
              <a:gd name="connsiteX46" fmla="*/ 2601109 w 5741575"/>
              <a:gd name="connsiteY46" fmla="*/ 410678 h 955271"/>
              <a:gd name="connsiteX47" fmla="*/ 2643855 w 5741575"/>
              <a:gd name="connsiteY47" fmla="*/ 374482 h 955271"/>
              <a:gd name="connsiteX48" fmla="*/ 2657726 w 5741575"/>
              <a:gd name="connsiteY48" fmla="*/ 365841 h 955271"/>
              <a:gd name="connsiteX49" fmla="*/ 2687125 w 5741575"/>
              <a:gd name="connsiteY49" fmla="*/ 366820 h 955271"/>
              <a:gd name="connsiteX50" fmla="*/ 2697479 w 5741575"/>
              <a:gd name="connsiteY50" fmla="*/ 361430 h 955271"/>
              <a:gd name="connsiteX51" fmla="*/ 2701547 w 5741575"/>
              <a:gd name="connsiteY51" fmla="*/ 361545 h 955271"/>
              <a:gd name="connsiteX52" fmla="*/ 2711054 w 5741575"/>
              <a:gd name="connsiteY52" fmla="*/ 360597 h 955271"/>
              <a:gd name="connsiteX53" fmla="*/ 2710438 w 5741575"/>
              <a:gd name="connsiteY53" fmla="*/ 366958 h 955271"/>
              <a:gd name="connsiteX54" fmla="*/ 2722936 w 5741575"/>
              <a:gd name="connsiteY54" fmla="*/ 377633 h 955271"/>
              <a:gd name="connsiteX55" fmla="*/ 2777227 w 5741575"/>
              <a:gd name="connsiteY55" fmla="*/ 368972 h 955271"/>
              <a:gd name="connsiteX56" fmla="*/ 2779510 w 5741575"/>
              <a:gd name="connsiteY56" fmla="*/ 361652 h 955271"/>
              <a:gd name="connsiteX57" fmla="*/ 2786278 w 5741575"/>
              <a:gd name="connsiteY57" fmla="*/ 359869 h 955271"/>
              <a:gd name="connsiteX58" fmla="*/ 2792101 w 5741575"/>
              <a:gd name="connsiteY58" fmla="*/ 365927 h 955271"/>
              <a:gd name="connsiteX59" fmla="*/ 2885545 w 5741575"/>
              <a:gd name="connsiteY59" fmla="*/ 372818 h 955271"/>
              <a:gd name="connsiteX60" fmla="*/ 3009558 w 5741575"/>
              <a:gd name="connsiteY60" fmla="*/ 370573 h 955271"/>
              <a:gd name="connsiteX61" fmla="*/ 3095010 w 5741575"/>
              <a:gd name="connsiteY61" fmla="*/ 332454 h 955271"/>
              <a:gd name="connsiteX62" fmla="*/ 3103742 w 5741575"/>
              <a:gd name="connsiteY62" fmla="*/ 337974 h 955271"/>
              <a:gd name="connsiteX63" fmla="*/ 3165093 w 5741575"/>
              <a:gd name="connsiteY63" fmla="*/ 329459 h 955271"/>
              <a:gd name="connsiteX64" fmla="*/ 3373785 w 5741575"/>
              <a:gd name="connsiteY64" fmla="*/ 255680 h 955271"/>
              <a:gd name="connsiteX65" fmla="*/ 3493851 w 5741575"/>
              <a:gd name="connsiteY65" fmla="*/ 240255 h 955271"/>
              <a:gd name="connsiteX66" fmla="*/ 3537470 w 5741575"/>
              <a:gd name="connsiteY66" fmla="*/ 241867 h 955271"/>
              <a:gd name="connsiteX67" fmla="*/ 3610489 w 5741575"/>
              <a:gd name="connsiteY67" fmla="*/ 244128 h 955271"/>
              <a:gd name="connsiteX68" fmla="*/ 3667539 w 5741575"/>
              <a:gd name="connsiteY68" fmla="*/ 263271 h 955271"/>
              <a:gd name="connsiteX69" fmla="*/ 3727614 w 5741575"/>
              <a:gd name="connsiteY69" fmla="*/ 258245 h 955271"/>
              <a:gd name="connsiteX70" fmla="*/ 3738369 w 5741575"/>
              <a:gd name="connsiteY70" fmla="*/ 234506 h 955271"/>
              <a:gd name="connsiteX71" fmla="*/ 3803670 w 5741575"/>
              <a:gd name="connsiteY71" fmla="*/ 236457 h 955271"/>
              <a:gd name="connsiteX72" fmla="*/ 3903080 w 5741575"/>
              <a:gd name="connsiteY72" fmla="*/ 241890 h 955271"/>
              <a:gd name="connsiteX73" fmla="*/ 4114838 w 5741575"/>
              <a:gd name="connsiteY73" fmla="*/ 238165 h 955271"/>
              <a:gd name="connsiteX74" fmla="*/ 4271023 w 5741575"/>
              <a:gd name="connsiteY74" fmla="*/ 241959 h 955271"/>
              <a:gd name="connsiteX75" fmla="*/ 4367397 w 5741575"/>
              <a:gd name="connsiteY75" fmla="*/ 271442 h 955271"/>
              <a:gd name="connsiteX76" fmla="*/ 4495366 w 5741575"/>
              <a:gd name="connsiteY76" fmla="*/ 271618 h 955271"/>
              <a:gd name="connsiteX77" fmla="*/ 4517347 w 5741575"/>
              <a:gd name="connsiteY77" fmla="*/ 275639 h 955271"/>
              <a:gd name="connsiteX78" fmla="*/ 4546116 w 5741575"/>
              <a:gd name="connsiteY78" fmla="*/ 268568 h 955271"/>
              <a:gd name="connsiteX79" fmla="*/ 4661259 w 5741575"/>
              <a:gd name="connsiteY79" fmla="*/ 238966 h 955271"/>
              <a:gd name="connsiteX80" fmla="*/ 4750403 w 5741575"/>
              <a:gd name="connsiteY80" fmla="*/ 204364 h 955271"/>
              <a:gd name="connsiteX81" fmla="*/ 4867614 w 5741575"/>
              <a:gd name="connsiteY81" fmla="*/ 208668 h 955271"/>
              <a:gd name="connsiteX82" fmla="*/ 4937036 w 5741575"/>
              <a:gd name="connsiteY82" fmla="*/ 195446 h 955271"/>
              <a:gd name="connsiteX83" fmla="*/ 5047626 w 5741575"/>
              <a:gd name="connsiteY83" fmla="*/ 149604 h 955271"/>
              <a:gd name="connsiteX84" fmla="*/ 5200247 w 5741575"/>
              <a:gd name="connsiteY84" fmla="*/ 142695 h 955271"/>
              <a:gd name="connsiteX85" fmla="*/ 5235691 w 5741575"/>
              <a:gd name="connsiteY85" fmla="*/ 173330 h 955271"/>
              <a:gd name="connsiteX86" fmla="*/ 5280133 w 5741575"/>
              <a:gd name="connsiteY86" fmla="*/ 189342 h 955271"/>
              <a:gd name="connsiteX87" fmla="*/ 5291963 w 5741575"/>
              <a:gd name="connsiteY87" fmla="*/ 139446 h 955271"/>
              <a:gd name="connsiteX88" fmla="*/ 5418472 w 5741575"/>
              <a:gd name="connsiteY88" fmla="*/ 89163 h 955271"/>
              <a:gd name="connsiteX89" fmla="*/ 5482354 w 5741575"/>
              <a:gd name="connsiteY89" fmla="*/ 69470 h 955271"/>
              <a:gd name="connsiteX90" fmla="*/ 5583280 w 5741575"/>
              <a:gd name="connsiteY90" fmla="*/ 49787 h 955271"/>
              <a:gd name="connsiteX91" fmla="*/ 5613766 w 5741575"/>
              <a:gd name="connsiteY91" fmla="*/ 41855 h 955271"/>
              <a:gd name="connsiteX92" fmla="*/ 5684952 w 5741575"/>
              <a:gd name="connsiteY92" fmla="*/ 26088 h 955271"/>
              <a:gd name="connsiteX93" fmla="*/ 5741575 w 5741575"/>
              <a:gd name="connsiteY93"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379005 w 5741575"/>
              <a:gd name="connsiteY21" fmla="*/ 878900 h 955271"/>
              <a:gd name="connsiteX22" fmla="*/ 787156 w 5741575"/>
              <a:gd name="connsiteY22" fmla="*/ 838447 h 955271"/>
              <a:gd name="connsiteX23" fmla="*/ 898586 w 5741575"/>
              <a:gd name="connsiteY23" fmla="*/ 808502 h 955271"/>
              <a:gd name="connsiteX24" fmla="*/ 924063 w 5741575"/>
              <a:gd name="connsiteY24" fmla="*/ 770210 h 955271"/>
              <a:gd name="connsiteX25" fmla="*/ 1212574 w 5741575"/>
              <a:gd name="connsiteY25" fmla="*/ 724238 h 955271"/>
              <a:gd name="connsiteX26" fmla="*/ 1280768 w 5741575"/>
              <a:gd name="connsiteY26" fmla="*/ 699122 h 955271"/>
              <a:gd name="connsiteX27" fmla="*/ 1352027 w 5741575"/>
              <a:gd name="connsiteY27" fmla="*/ 704323 h 955271"/>
              <a:gd name="connsiteX28" fmla="*/ 1374314 w 5741575"/>
              <a:gd name="connsiteY28" fmla="*/ 688815 h 955271"/>
              <a:gd name="connsiteX29" fmla="*/ 1378034 w 5741575"/>
              <a:gd name="connsiteY29" fmla="*/ 685842 h 955271"/>
              <a:gd name="connsiteX30" fmla="*/ 1395604 w 5741575"/>
              <a:gd name="connsiteY30" fmla="*/ 680460 h 955271"/>
              <a:gd name="connsiteX31" fmla="*/ 1397206 w 5741575"/>
              <a:gd name="connsiteY31" fmla="*/ 670793 h 955271"/>
              <a:gd name="connsiteX32" fmla="*/ 1421250 w 5741575"/>
              <a:gd name="connsiteY32" fmla="*/ 656855 h 955271"/>
              <a:gd name="connsiteX33" fmla="*/ 1454524 w 5741575"/>
              <a:gd name="connsiteY33" fmla="*/ 649224 h 955271"/>
              <a:gd name="connsiteX34" fmla="*/ 1616217 w 5741575"/>
              <a:gd name="connsiteY34" fmla="*/ 622107 h 955271"/>
              <a:gd name="connsiteX35" fmla="*/ 1710928 w 5741575"/>
              <a:gd name="connsiteY35" fmla="*/ 600666 h 955271"/>
              <a:gd name="connsiteX36" fmla="*/ 1743718 w 5741575"/>
              <a:gd name="connsiteY36" fmla="*/ 584327 h 955271"/>
              <a:gd name="connsiteX37" fmla="*/ 1873778 w 5741575"/>
              <a:gd name="connsiteY37" fmla="*/ 530130 h 955271"/>
              <a:gd name="connsiteX38" fmla="*/ 1988411 w 5741575"/>
              <a:gd name="connsiteY38" fmla="*/ 491599 h 955271"/>
              <a:gd name="connsiteX39" fmla="*/ 2085507 w 5741575"/>
              <a:gd name="connsiteY39" fmla="*/ 498527 h 955271"/>
              <a:gd name="connsiteX40" fmla="*/ 2090767 w 5741575"/>
              <a:gd name="connsiteY40" fmla="*/ 490616 h 955271"/>
              <a:gd name="connsiteX41" fmla="*/ 2151143 w 5741575"/>
              <a:gd name="connsiteY41" fmla="*/ 478332 h 955271"/>
              <a:gd name="connsiteX42" fmla="*/ 2378710 w 5741575"/>
              <a:gd name="connsiteY42" fmla="*/ 477570 h 955271"/>
              <a:gd name="connsiteX43" fmla="*/ 2496256 w 5741575"/>
              <a:gd name="connsiteY43" fmla="*/ 452396 h 955271"/>
              <a:gd name="connsiteX44" fmla="*/ 2535387 w 5741575"/>
              <a:gd name="connsiteY44" fmla="*/ 436645 h 955271"/>
              <a:gd name="connsiteX45" fmla="*/ 2601109 w 5741575"/>
              <a:gd name="connsiteY45" fmla="*/ 410678 h 955271"/>
              <a:gd name="connsiteX46" fmla="*/ 2643855 w 5741575"/>
              <a:gd name="connsiteY46" fmla="*/ 374482 h 955271"/>
              <a:gd name="connsiteX47" fmla="*/ 2657726 w 5741575"/>
              <a:gd name="connsiteY47" fmla="*/ 365841 h 955271"/>
              <a:gd name="connsiteX48" fmla="*/ 2687125 w 5741575"/>
              <a:gd name="connsiteY48" fmla="*/ 366820 h 955271"/>
              <a:gd name="connsiteX49" fmla="*/ 2697479 w 5741575"/>
              <a:gd name="connsiteY49" fmla="*/ 361430 h 955271"/>
              <a:gd name="connsiteX50" fmla="*/ 2701547 w 5741575"/>
              <a:gd name="connsiteY50" fmla="*/ 361545 h 955271"/>
              <a:gd name="connsiteX51" fmla="*/ 2711054 w 5741575"/>
              <a:gd name="connsiteY51" fmla="*/ 360597 h 955271"/>
              <a:gd name="connsiteX52" fmla="*/ 2710438 w 5741575"/>
              <a:gd name="connsiteY52" fmla="*/ 366958 h 955271"/>
              <a:gd name="connsiteX53" fmla="*/ 2722936 w 5741575"/>
              <a:gd name="connsiteY53" fmla="*/ 377633 h 955271"/>
              <a:gd name="connsiteX54" fmla="*/ 2777227 w 5741575"/>
              <a:gd name="connsiteY54" fmla="*/ 368972 h 955271"/>
              <a:gd name="connsiteX55" fmla="*/ 2779510 w 5741575"/>
              <a:gd name="connsiteY55" fmla="*/ 361652 h 955271"/>
              <a:gd name="connsiteX56" fmla="*/ 2786278 w 5741575"/>
              <a:gd name="connsiteY56" fmla="*/ 359869 h 955271"/>
              <a:gd name="connsiteX57" fmla="*/ 2792101 w 5741575"/>
              <a:gd name="connsiteY57" fmla="*/ 365927 h 955271"/>
              <a:gd name="connsiteX58" fmla="*/ 2885545 w 5741575"/>
              <a:gd name="connsiteY58" fmla="*/ 372818 h 955271"/>
              <a:gd name="connsiteX59" fmla="*/ 3009558 w 5741575"/>
              <a:gd name="connsiteY59" fmla="*/ 370573 h 955271"/>
              <a:gd name="connsiteX60" fmla="*/ 3095010 w 5741575"/>
              <a:gd name="connsiteY60" fmla="*/ 332454 h 955271"/>
              <a:gd name="connsiteX61" fmla="*/ 3103742 w 5741575"/>
              <a:gd name="connsiteY61" fmla="*/ 337974 h 955271"/>
              <a:gd name="connsiteX62" fmla="*/ 3165093 w 5741575"/>
              <a:gd name="connsiteY62" fmla="*/ 329459 h 955271"/>
              <a:gd name="connsiteX63" fmla="*/ 3373785 w 5741575"/>
              <a:gd name="connsiteY63" fmla="*/ 255680 h 955271"/>
              <a:gd name="connsiteX64" fmla="*/ 3493851 w 5741575"/>
              <a:gd name="connsiteY64" fmla="*/ 240255 h 955271"/>
              <a:gd name="connsiteX65" fmla="*/ 3537470 w 5741575"/>
              <a:gd name="connsiteY65" fmla="*/ 241867 h 955271"/>
              <a:gd name="connsiteX66" fmla="*/ 3610489 w 5741575"/>
              <a:gd name="connsiteY66" fmla="*/ 244128 h 955271"/>
              <a:gd name="connsiteX67" fmla="*/ 3667539 w 5741575"/>
              <a:gd name="connsiteY67" fmla="*/ 263271 h 955271"/>
              <a:gd name="connsiteX68" fmla="*/ 3727614 w 5741575"/>
              <a:gd name="connsiteY68" fmla="*/ 258245 h 955271"/>
              <a:gd name="connsiteX69" fmla="*/ 3738369 w 5741575"/>
              <a:gd name="connsiteY69" fmla="*/ 234506 h 955271"/>
              <a:gd name="connsiteX70" fmla="*/ 3803670 w 5741575"/>
              <a:gd name="connsiteY70" fmla="*/ 236457 h 955271"/>
              <a:gd name="connsiteX71" fmla="*/ 3903080 w 5741575"/>
              <a:gd name="connsiteY71" fmla="*/ 241890 h 955271"/>
              <a:gd name="connsiteX72" fmla="*/ 4114838 w 5741575"/>
              <a:gd name="connsiteY72" fmla="*/ 238165 h 955271"/>
              <a:gd name="connsiteX73" fmla="*/ 4271023 w 5741575"/>
              <a:gd name="connsiteY73" fmla="*/ 241959 h 955271"/>
              <a:gd name="connsiteX74" fmla="*/ 4367397 w 5741575"/>
              <a:gd name="connsiteY74" fmla="*/ 271442 h 955271"/>
              <a:gd name="connsiteX75" fmla="*/ 4495366 w 5741575"/>
              <a:gd name="connsiteY75" fmla="*/ 271618 h 955271"/>
              <a:gd name="connsiteX76" fmla="*/ 4517347 w 5741575"/>
              <a:gd name="connsiteY76" fmla="*/ 275639 h 955271"/>
              <a:gd name="connsiteX77" fmla="*/ 4546116 w 5741575"/>
              <a:gd name="connsiteY77" fmla="*/ 268568 h 955271"/>
              <a:gd name="connsiteX78" fmla="*/ 4661259 w 5741575"/>
              <a:gd name="connsiteY78" fmla="*/ 238966 h 955271"/>
              <a:gd name="connsiteX79" fmla="*/ 4750403 w 5741575"/>
              <a:gd name="connsiteY79" fmla="*/ 204364 h 955271"/>
              <a:gd name="connsiteX80" fmla="*/ 4867614 w 5741575"/>
              <a:gd name="connsiteY80" fmla="*/ 208668 h 955271"/>
              <a:gd name="connsiteX81" fmla="*/ 4937036 w 5741575"/>
              <a:gd name="connsiteY81" fmla="*/ 195446 h 955271"/>
              <a:gd name="connsiteX82" fmla="*/ 5047626 w 5741575"/>
              <a:gd name="connsiteY82" fmla="*/ 149604 h 955271"/>
              <a:gd name="connsiteX83" fmla="*/ 5200247 w 5741575"/>
              <a:gd name="connsiteY83" fmla="*/ 142695 h 955271"/>
              <a:gd name="connsiteX84" fmla="*/ 5235691 w 5741575"/>
              <a:gd name="connsiteY84" fmla="*/ 173330 h 955271"/>
              <a:gd name="connsiteX85" fmla="*/ 5280133 w 5741575"/>
              <a:gd name="connsiteY85" fmla="*/ 189342 h 955271"/>
              <a:gd name="connsiteX86" fmla="*/ 5291963 w 5741575"/>
              <a:gd name="connsiteY86" fmla="*/ 139446 h 955271"/>
              <a:gd name="connsiteX87" fmla="*/ 5418472 w 5741575"/>
              <a:gd name="connsiteY87" fmla="*/ 89163 h 955271"/>
              <a:gd name="connsiteX88" fmla="*/ 5482354 w 5741575"/>
              <a:gd name="connsiteY88" fmla="*/ 69470 h 955271"/>
              <a:gd name="connsiteX89" fmla="*/ 5583280 w 5741575"/>
              <a:gd name="connsiteY89" fmla="*/ 49787 h 955271"/>
              <a:gd name="connsiteX90" fmla="*/ 5613766 w 5741575"/>
              <a:gd name="connsiteY90" fmla="*/ 41855 h 955271"/>
              <a:gd name="connsiteX91" fmla="*/ 5684952 w 5741575"/>
              <a:gd name="connsiteY91" fmla="*/ 26088 h 955271"/>
              <a:gd name="connsiteX92" fmla="*/ 5741575 w 5741575"/>
              <a:gd name="connsiteY92"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898586 w 5741575"/>
              <a:gd name="connsiteY23" fmla="*/ 808502 h 955271"/>
              <a:gd name="connsiteX24" fmla="*/ 924063 w 5741575"/>
              <a:gd name="connsiteY24" fmla="*/ 770210 h 955271"/>
              <a:gd name="connsiteX25" fmla="*/ 1212574 w 5741575"/>
              <a:gd name="connsiteY25" fmla="*/ 724238 h 955271"/>
              <a:gd name="connsiteX26" fmla="*/ 1280768 w 5741575"/>
              <a:gd name="connsiteY26" fmla="*/ 699122 h 955271"/>
              <a:gd name="connsiteX27" fmla="*/ 1352027 w 5741575"/>
              <a:gd name="connsiteY27" fmla="*/ 704323 h 955271"/>
              <a:gd name="connsiteX28" fmla="*/ 1374314 w 5741575"/>
              <a:gd name="connsiteY28" fmla="*/ 688815 h 955271"/>
              <a:gd name="connsiteX29" fmla="*/ 1378034 w 5741575"/>
              <a:gd name="connsiteY29" fmla="*/ 685842 h 955271"/>
              <a:gd name="connsiteX30" fmla="*/ 1395604 w 5741575"/>
              <a:gd name="connsiteY30" fmla="*/ 680460 h 955271"/>
              <a:gd name="connsiteX31" fmla="*/ 1397206 w 5741575"/>
              <a:gd name="connsiteY31" fmla="*/ 670793 h 955271"/>
              <a:gd name="connsiteX32" fmla="*/ 1421250 w 5741575"/>
              <a:gd name="connsiteY32" fmla="*/ 656855 h 955271"/>
              <a:gd name="connsiteX33" fmla="*/ 1454524 w 5741575"/>
              <a:gd name="connsiteY33" fmla="*/ 649224 h 955271"/>
              <a:gd name="connsiteX34" fmla="*/ 1616217 w 5741575"/>
              <a:gd name="connsiteY34" fmla="*/ 622107 h 955271"/>
              <a:gd name="connsiteX35" fmla="*/ 1710928 w 5741575"/>
              <a:gd name="connsiteY35" fmla="*/ 600666 h 955271"/>
              <a:gd name="connsiteX36" fmla="*/ 1743718 w 5741575"/>
              <a:gd name="connsiteY36" fmla="*/ 584327 h 955271"/>
              <a:gd name="connsiteX37" fmla="*/ 1873778 w 5741575"/>
              <a:gd name="connsiteY37" fmla="*/ 530130 h 955271"/>
              <a:gd name="connsiteX38" fmla="*/ 1988411 w 5741575"/>
              <a:gd name="connsiteY38" fmla="*/ 491599 h 955271"/>
              <a:gd name="connsiteX39" fmla="*/ 2085507 w 5741575"/>
              <a:gd name="connsiteY39" fmla="*/ 498527 h 955271"/>
              <a:gd name="connsiteX40" fmla="*/ 2090767 w 5741575"/>
              <a:gd name="connsiteY40" fmla="*/ 490616 h 955271"/>
              <a:gd name="connsiteX41" fmla="*/ 2151143 w 5741575"/>
              <a:gd name="connsiteY41" fmla="*/ 478332 h 955271"/>
              <a:gd name="connsiteX42" fmla="*/ 2378710 w 5741575"/>
              <a:gd name="connsiteY42" fmla="*/ 477570 h 955271"/>
              <a:gd name="connsiteX43" fmla="*/ 2496256 w 5741575"/>
              <a:gd name="connsiteY43" fmla="*/ 452396 h 955271"/>
              <a:gd name="connsiteX44" fmla="*/ 2535387 w 5741575"/>
              <a:gd name="connsiteY44" fmla="*/ 436645 h 955271"/>
              <a:gd name="connsiteX45" fmla="*/ 2601109 w 5741575"/>
              <a:gd name="connsiteY45" fmla="*/ 410678 h 955271"/>
              <a:gd name="connsiteX46" fmla="*/ 2643855 w 5741575"/>
              <a:gd name="connsiteY46" fmla="*/ 374482 h 955271"/>
              <a:gd name="connsiteX47" fmla="*/ 2657726 w 5741575"/>
              <a:gd name="connsiteY47" fmla="*/ 365841 h 955271"/>
              <a:gd name="connsiteX48" fmla="*/ 2687125 w 5741575"/>
              <a:gd name="connsiteY48" fmla="*/ 366820 h 955271"/>
              <a:gd name="connsiteX49" fmla="*/ 2697479 w 5741575"/>
              <a:gd name="connsiteY49" fmla="*/ 361430 h 955271"/>
              <a:gd name="connsiteX50" fmla="*/ 2701547 w 5741575"/>
              <a:gd name="connsiteY50" fmla="*/ 361545 h 955271"/>
              <a:gd name="connsiteX51" fmla="*/ 2711054 w 5741575"/>
              <a:gd name="connsiteY51" fmla="*/ 360597 h 955271"/>
              <a:gd name="connsiteX52" fmla="*/ 2710438 w 5741575"/>
              <a:gd name="connsiteY52" fmla="*/ 366958 h 955271"/>
              <a:gd name="connsiteX53" fmla="*/ 2722936 w 5741575"/>
              <a:gd name="connsiteY53" fmla="*/ 377633 h 955271"/>
              <a:gd name="connsiteX54" fmla="*/ 2777227 w 5741575"/>
              <a:gd name="connsiteY54" fmla="*/ 368972 h 955271"/>
              <a:gd name="connsiteX55" fmla="*/ 2779510 w 5741575"/>
              <a:gd name="connsiteY55" fmla="*/ 361652 h 955271"/>
              <a:gd name="connsiteX56" fmla="*/ 2786278 w 5741575"/>
              <a:gd name="connsiteY56" fmla="*/ 359869 h 955271"/>
              <a:gd name="connsiteX57" fmla="*/ 2792101 w 5741575"/>
              <a:gd name="connsiteY57" fmla="*/ 365927 h 955271"/>
              <a:gd name="connsiteX58" fmla="*/ 2885545 w 5741575"/>
              <a:gd name="connsiteY58" fmla="*/ 372818 h 955271"/>
              <a:gd name="connsiteX59" fmla="*/ 3009558 w 5741575"/>
              <a:gd name="connsiteY59" fmla="*/ 370573 h 955271"/>
              <a:gd name="connsiteX60" fmla="*/ 3095010 w 5741575"/>
              <a:gd name="connsiteY60" fmla="*/ 332454 h 955271"/>
              <a:gd name="connsiteX61" fmla="*/ 3103742 w 5741575"/>
              <a:gd name="connsiteY61" fmla="*/ 337974 h 955271"/>
              <a:gd name="connsiteX62" fmla="*/ 3165093 w 5741575"/>
              <a:gd name="connsiteY62" fmla="*/ 329459 h 955271"/>
              <a:gd name="connsiteX63" fmla="*/ 3373785 w 5741575"/>
              <a:gd name="connsiteY63" fmla="*/ 255680 h 955271"/>
              <a:gd name="connsiteX64" fmla="*/ 3493851 w 5741575"/>
              <a:gd name="connsiteY64" fmla="*/ 240255 h 955271"/>
              <a:gd name="connsiteX65" fmla="*/ 3537470 w 5741575"/>
              <a:gd name="connsiteY65" fmla="*/ 241867 h 955271"/>
              <a:gd name="connsiteX66" fmla="*/ 3610489 w 5741575"/>
              <a:gd name="connsiteY66" fmla="*/ 244128 h 955271"/>
              <a:gd name="connsiteX67" fmla="*/ 3667539 w 5741575"/>
              <a:gd name="connsiteY67" fmla="*/ 263271 h 955271"/>
              <a:gd name="connsiteX68" fmla="*/ 3727614 w 5741575"/>
              <a:gd name="connsiteY68" fmla="*/ 258245 h 955271"/>
              <a:gd name="connsiteX69" fmla="*/ 3738369 w 5741575"/>
              <a:gd name="connsiteY69" fmla="*/ 234506 h 955271"/>
              <a:gd name="connsiteX70" fmla="*/ 3803670 w 5741575"/>
              <a:gd name="connsiteY70" fmla="*/ 236457 h 955271"/>
              <a:gd name="connsiteX71" fmla="*/ 3903080 w 5741575"/>
              <a:gd name="connsiteY71" fmla="*/ 241890 h 955271"/>
              <a:gd name="connsiteX72" fmla="*/ 4114838 w 5741575"/>
              <a:gd name="connsiteY72" fmla="*/ 238165 h 955271"/>
              <a:gd name="connsiteX73" fmla="*/ 4271023 w 5741575"/>
              <a:gd name="connsiteY73" fmla="*/ 241959 h 955271"/>
              <a:gd name="connsiteX74" fmla="*/ 4367397 w 5741575"/>
              <a:gd name="connsiteY74" fmla="*/ 271442 h 955271"/>
              <a:gd name="connsiteX75" fmla="*/ 4495366 w 5741575"/>
              <a:gd name="connsiteY75" fmla="*/ 271618 h 955271"/>
              <a:gd name="connsiteX76" fmla="*/ 4517347 w 5741575"/>
              <a:gd name="connsiteY76" fmla="*/ 275639 h 955271"/>
              <a:gd name="connsiteX77" fmla="*/ 4546116 w 5741575"/>
              <a:gd name="connsiteY77" fmla="*/ 268568 h 955271"/>
              <a:gd name="connsiteX78" fmla="*/ 4661259 w 5741575"/>
              <a:gd name="connsiteY78" fmla="*/ 238966 h 955271"/>
              <a:gd name="connsiteX79" fmla="*/ 4750403 w 5741575"/>
              <a:gd name="connsiteY79" fmla="*/ 204364 h 955271"/>
              <a:gd name="connsiteX80" fmla="*/ 4867614 w 5741575"/>
              <a:gd name="connsiteY80" fmla="*/ 208668 h 955271"/>
              <a:gd name="connsiteX81" fmla="*/ 4937036 w 5741575"/>
              <a:gd name="connsiteY81" fmla="*/ 195446 h 955271"/>
              <a:gd name="connsiteX82" fmla="*/ 5047626 w 5741575"/>
              <a:gd name="connsiteY82" fmla="*/ 149604 h 955271"/>
              <a:gd name="connsiteX83" fmla="*/ 5200247 w 5741575"/>
              <a:gd name="connsiteY83" fmla="*/ 142695 h 955271"/>
              <a:gd name="connsiteX84" fmla="*/ 5235691 w 5741575"/>
              <a:gd name="connsiteY84" fmla="*/ 173330 h 955271"/>
              <a:gd name="connsiteX85" fmla="*/ 5280133 w 5741575"/>
              <a:gd name="connsiteY85" fmla="*/ 189342 h 955271"/>
              <a:gd name="connsiteX86" fmla="*/ 5291963 w 5741575"/>
              <a:gd name="connsiteY86" fmla="*/ 139446 h 955271"/>
              <a:gd name="connsiteX87" fmla="*/ 5418472 w 5741575"/>
              <a:gd name="connsiteY87" fmla="*/ 89163 h 955271"/>
              <a:gd name="connsiteX88" fmla="*/ 5482354 w 5741575"/>
              <a:gd name="connsiteY88" fmla="*/ 69470 h 955271"/>
              <a:gd name="connsiteX89" fmla="*/ 5583280 w 5741575"/>
              <a:gd name="connsiteY89" fmla="*/ 49787 h 955271"/>
              <a:gd name="connsiteX90" fmla="*/ 5613766 w 5741575"/>
              <a:gd name="connsiteY90" fmla="*/ 41855 h 955271"/>
              <a:gd name="connsiteX91" fmla="*/ 5684952 w 5741575"/>
              <a:gd name="connsiteY91" fmla="*/ 26088 h 955271"/>
              <a:gd name="connsiteX92" fmla="*/ 5741575 w 5741575"/>
              <a:gd name="connsiteY92"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898586 w 5741575"/>
              <a:gd name="connsiteY23" fmla="*/ 808502 h 955271"/>
              <a:gd name="connsiteX24" fmla="*/ 1212574 w 5741575"/>
              <a:gd name="connsiteY24" fmla="*/ 724238 h 955271"/>
              <a:gd name="connsiteX25" fmla="*/ 1280768 w 5741575"/>
              <a:gd name="connsiteY25" fmla="*/ 699122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212574 w 5741575"/>
              <a:gd name="connsiteY24" fmla="*/ 724238 h 955271"/>
              <a:gd name="connsiteX25" fmla="*/ 1280768 w 5741575"/>
              <a:gd name="connsiteY25" fmla="*/ 699122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212574 w 5741575"/>
              <a:gd name="connsiteY24" fmla="*/ 724238 h 955271"/>
              <a:gd name="connsiteX25" fmla="*/ 1280768 w 5741575"/>
              <a:gd name="connsiteY25" fmla="*/ 699122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212574 w 5741575"/>
              <a:gd name="connsiteY24" fmla="*/ 724238 h 955271"/>
              <a:gd name="connsiteX25" fmla="*/ 1280768 w 5741575"/>
              <a:gd name="connsiteY25" fmla="*/ 699122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80768 w 5741575"/>
              <a:gd name="connsiteY25" fmla="*/ 699122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20426 w 5741575"/>
              <a:gd name="connsiteY25" fmla="*/ 721810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20426 w 5741575"/>
              <a:gd name="connsiteY25" fmla="*/ 721810 h 955271"/>
              <a:gd name="connsiteX26" fmla="*/ 1306771 w 5741575"/>
              <a:gd name="connsiteY26" fmla="*/ 717936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20426 w 5741575"/>
              <a:gd name="connsiteY25" fmla="*/ 721810 h 955271"/>
              <a:gd name="connsiteX26" fmla="*/ 1306771 w 5741575"/>
              <a:gd name="connsiteY26" fmla="*/ 717936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477637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20426 w 5741575"/>
              <a:gd name="connsiteY25" fmla="*/ 721810 h 955271"/>
              <a:gd name="connsiteX26" fmla="*/ 1306771 w 5741575"/>
              <a:gd name="connsiteY26" fmla="*/ 717936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84157 w 5741575"/>
              <a:gd name="connsiteY19" fmla="*/ 867971 h 955271"/>
              <a:gd name="connsiteX20" fmla="*/ 477637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20426 w 5741575"/>
              <a:gd name="connsiteY25" fmla="*/ 721810 h 955271"/>
              <a:gd name="connsiteX26" fmla="*/ 1306771 w 5741575"/>
              <a:gd name="connsiteY26" fmla="*/ 717936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306299 w 5741575"/>
              <a:gd name="connsiteY16" fmla="*/ 873609 h 955271"/>
              <a:gd name="connsiteX17" fmla="*/ 331571 w 5741575"/>
              <a:gd name="connsiteY17" fmla="*/ 869866 h 955271"/>
              <a:gd name="connsiteX18" fmla="*/ 384157 w 5741575"/>
              <a:gd name="connsiteY18" fmla="*/ 867971 h 955271"/>
              <a:gd name="connsiteX19" fmla="*/ 477637 w 5741575"/>
              <a:gd name="connsiteY19" fmla="*/ 870334 h 955271"/>
              <a:gd name="connsiteX20" fmla="*/ 570239 w 5741575"/>
              <a:gd name="connsiteY20" fmla="*/ 829596 h 955271"/>
              <a:gd name="connsiteX21" fmla="*/ 787156 w 5741575"/>
              <a:gd name="connsiteY21" fmla="*/ 838447 h 955271"/>
              <a:gd name="connsiteX22" fmla="*/ 948872 w 5741575"/>
              <a:gd name="connsiteY22" fmla="*/ 772201 h 955271"/>
              <a:gd name="connsiteX23" fmla="*/ 1127089 w 5741575"/>
              <a:gd name="connsiteY23" fmla="*/ 746926 h 955271"/>
              <a:gd name="connsiteX24" fmla="*/ 1220426 w 5741575"/>
              <a:gd name="connsiteY24" fmla="*/ 721810 h 955271"/>
              <a:gd name="connsiteX25" fmla="*/ 1306771 w 5741575"/>
              <a:gd name="connsiteY25" fmla="*/ 717936 h 955271"/>
              <a:gd name="connsiteX26" fmla="*/ 1374314 w 5741575"/>
              <a:gd name="connsiteY26" fmla="*/ 688815 h 955271"/>
              <a:gd name="connsiteX27" fmla="*/ 1378034 w 5741575"/>
              <a:gd name="connsiteY27" fmla="*/ 685842 h 955271"/>
              <a:gd name="connsiteX28" fmla="*/ 1395604 w 5741575"/>
              <a:gd name="connsiteY28" fmla="*/ 680460 h 955271"/>
              <a:gd name="connsiteX29" fmla="*/ 1397206 w 5741575"/>
              <a:gd name="connsiteY29" fmla="*/ 670793 h 955271"/>
              <a:gd name="connsiteX30" fmla="*/ 1421250 w 5741575"/>
              <a:gd name="connsiteY30" fmla="*/ 656855 h 955271"/>
              <a:gd name="connsiteX31" fmla="*/ 1454524 w 5741575"/>
              <a:gd name="connsiteY31" fmla="*/ 649224 h 955271"/>
              <a:gd name="connsiteX32" fmla="*/ 1616217 w 5741575"/>
              <a:gd name="connsiteY32" fmla="*/ 622107 h 955271"/>
              <a:gd name="connsiteX33" fmla="*/ 1710928 w 5741575"/>
              <a:gd name="connsiteY33" fmla="*/ 600666 h 955271"/>
              <a:gd name="connsiteX34" fmla="*/ 1743718 w 5741575"/>
              <a:gd name="connsiteY34" fmla="*/ 584327 h 955271"/>
              <a:gd name="connsiteX35" fmla="*/ 1873778 w 5741575"/>
              <a:gd name="connsiteY35" fmla="*/ 530130 h 955271"/>
              <a:gd name="connsiteX36" fmla="*/ 1988411 w 5741575"/>
              <a:gd name="connsiteY36" fmla="*/ 491599 h 955271"/>
              <a:gd name="connsiteX37" fmla="*/ 2085507 w 5741575"/>
              <a:gd name="connsiteY37" fmla="*/ 498527 h 955271"/>
              <a:gd name="connsiteX38" fmla="*/ 2090767 w 5741575"/>
              <a:gd name="connsiteY38" fmla="*/ 490616 h 955271"/>
              <a:gd name="connsiteX39" fmla="*/ 2151143 w 5741575"/>
              <a:gd name="connsiteY39" fmla="*/ 478332 h 955271"/>
              <a:gd name="connsiteX40" fmla="*/ 2378710 w 5741575"/>
              <a:gd name="connsiteY40" fmla="*/ 477570 h 955271"/>
              <a:gd name="connsiteX41" fmla="*/ 2496256 w 5741575"/>
              <a:gd name="connsiteY41" fmla="*/ 452396 h 955271"/>
              <a:gd name="connsiteX42" fmla="*/ 2535387 w 5741575"/>
              <a:gd name="connsiteY42" fmla="*/ 436645 h 955271"/>
              <a:gd name="connsiteX43" fmla="*/ 2601109 w 5741575"/>
              <a:gd name="connsiteY43" fmla="*/ 410678 h 955271"/>
              <a:gd name="connsiteX44" fmla="*/ 2643855 w 5741575"/>
              <a:gd name="connsiteY44" fmla="*/ 374482 h 955271"/>
              <a:gd name="connsiteX45" fmla="*/ 2657726 w 5741575"/>
              <a:gd name="connsiteY45" fmla="*/ 365841 h 955271"/>
              <a:gd name="connsiteX46" fmla="*/ 2687125 w 5741575"/>
              <a:gd name="connsiteY46" fmla="*/ 366820 h 955271"/>
              <a:gd name="connsiteX47" fmla="*/ 2697479 w 5741575"/>
              <a:gd name="connsiteY47" fmla="*/ 361430 h 955271"/>
              <a:gd name="connsiteX48" fmla="*/ 2701547 w 5741575"/>
              <a:gd name="connsiteY48" fmla="*/ 361545 h 955271"/>
              <a:gd name="connsiteX49" fmla="*/ 2711054 w 5741575"/>
              <a:gd name="connsiteY49" fmla="*/ 360597 h 955271"/>
              <a:gd name="connsiteX50" fmla="*/ 2710438 w 5741575"/>
              <a:gd name="connsiteY50" fmla="*/ 366958 h 955271"/>
              <a:gd name="connsiteX51" fmla="*/ 2722936 w 5741575"/>
              <a:gd name="connsiteY51" fmla="*/ 377633 h 955271"/>
              <a:gd name="connsiteX52" fmla="*/ 2777227 w 5741575"/>
              <a:gd name="connsiteY52" fmla="*/ 368972 h 955271"/>
              <a:gd name="connsiteX53" fmla="*/ 2779510 w 5741575"/>
              <a:gd name="connsiteY53" fmla="*/ 361652 h 955271"/>
              <a:gd name="connsiteX54" fmla="*/ 2786278 w 5741575"/>
              <a:gd name="connsiteY54" fmla="*/ 359869 h 955271"/>
              <a:gd name="connsiteX55" fmla="*/ 2792101 w 5741575"/>
              <a:gd name="connsiteY55" fmla="*/ 365927 h 955271"/>
              <a:gd name="connsiteX56" fmla="*/ 2885545 w 5741575"/>
              <a:gd name="connsiteY56" fmla="*/ 372818 h 955271"/>
              <a:gd name="connsiteX57" fmla="*/ 3009558 w 5741575"/>
              <a:gd name="connsiteY57" fmla="*/ 370573 h 955271"/>
              <a:gd name="connsiteX58" fmla="*/ 3095010 w 5741575"/>
              <a:gd name="connsiteY58" fmla="*/ 332454 h 955271"/>
              <a:gd name="connsiteX59" fmla="*/ 3103742 w 5741575"/>
              <a:gd name="connsiteY59" fmla="*/ 337974 h 955271"/>
              <a:gd name="connsiteX60" fmla="*/ 3165093 w 5741575"/>
              <a:gd name="connsiteY60" fmla="*/ 329459 h 955271"/>
              <a:gd name="connsiteX61" fmla="*/ 3373785 w 5741575"/>
              <a:gd name="connsiteY61" fmla="*/ 255680 h 955271"/>
              <a:gd name="connsiteX62" fmla="*/ 3493851 w 5741575"/>
              <a:gd name="connsiteY62" fmla="*/ 240255 h 955271"/>
              <a:gd name="connsiteX63" fmla="*/ 3537470 w 5741575"/>
              <a:gd name="connsiteY63" fmla="*/ 241867 h 955271"/>
              <a:gd name="connsiteX64" fmla="*/ 3610489 w 5741575"/>
              <a:gd name="connsiteY64" fmla="*/ 244128 h 955271"/>
              <a:gd name="connsiteX65" fmla="*/ 3667539 w 5741575"/>
              <a:gd name="connsiteY65" fmla="*/ 263271 h 955271"/>
              <a:gd name="connsiteX66" fmla="*/ 3727614 w 5741575"/>
              <a:gd name="connsiteY66" fmla="*/ 258245 h 955271"/>
              <a:gd name="connsiteX67" fmla="*/ 3738369 w 5741575"/>
              <a:gd name="connsiteY67" fmla="*/ 234506 h 955271"/>
              <a:gd name="connsiteX68" fmla="*/ 3803670 w 5741575"/>
              <a:gd name="connsiteY68" fmla="*/ 236457 h 955271"/>
              <a:gd name="connsiteX69" fmla="*/ 3903080 w 5741575"/>
              <a:gd name="connsiteY69" fmla="*/ 241890 h 955271"/>
              <a:gd name="connsiteX70" fmla="*/ 4114838 w 5741575"/>
              <a:gd name="connsiteY70" fmla="*/ 238165 h 955271"/>
              <a:gd name="connsiteX71" fmla="*/ 4271023 w 5741575"/>
              <a:gd name="connsiteY71" fmla="*/ 241959 h 955271"/>
              <a:gd name="connsiteX72" fmla="*/ 4367397 w 5741575"/>
              <a:gd name="connsiteY72" fmla="*/ 271442 h 955271"/>
              <a:gd name="connsiteX73" fmla="*/ 4495366 w 5741575"/>
              <a:gd name="connsiteY73" fmla="*/ 271618 h 955271"/>
              <a:gd name="connsiteX74" fmla="*/ 4517347 w 5741575"/>
              <a:gd name="connsiteY74" fmla="*/ 275639 h 955271"/>
              <a:gd name="connsiteX75" fmla="*/ 4546116 w 5741575"/>
              <a:gd name="connsiteY75" fmla="*/ 268568 h 955271"/>
              <a:gd name="connsiteX76" fmla="*/ 4661259 w 5741575"/>
              <a:gd name="connsiteY76" fmla="*/ 238966 h 955271"/>
              <a:gd name="connsiteX77" fmla="*/ 4750403 w 5741575"/>
              <a:gd name="connsiteY77" fmla="*/ 204364 h 955271"/>
              <a:gd name="connsiteX78" fmla="*/ 4867614 w 5741575"/>
              <a:gd name="connsiteY78" fmla="*/ 208668 h 955271"/>
              <a:gd name="connsiteX79" fmla="*/ 4937036 w 5741575"/>
              <a:gd name="connsiteY79" fmla="*/ 195446 h 955271"/>
              <a:gd name="connsiteX80" fmla="*/ 5047626 w 5741575"/>
              <a:gd name="connsiteY80" fmla="*/ 149604 h 955271"/>
              <a:gd name="connsiteX81" fmla="*/ 5200247 w 5741575"/>
              <a:gd name="connsiteY81" fmla="*/ 142695 h 955271"/>
              <a:gd name="connsiteX82" fmla="*/ 5235691 w 5741575"/>
              <a:gd name="connsiteY82" fmla="*/ 173330 h 955271"/>
              <a:gd name="connsiteX83" fmla="*/ 5280133 w 5741575"/>
              <a:gd name="connsiteY83" fmla="*/ 189342 h 955271"/>
              <a:gd name="connsiteX84" fmla="*/ 5291963 w 5741575"/>
              <a:gd name="connsiteY84" fmla="*/ 139446 h 955271"/>
              <a:gd name="connsiteX85" fmla="*/ 5418472 w 5741575"/>
              <a:gd name="connsiteY85" fmla="*/ 89163 h 955271"/>
              <a:gd name="connsiteX86" fmla="*/ 5482354 w 5741575"/>
              <a:gd name="connsiteY86" fmla="*/ 69470 h 955271"/>
              <a:gd name="connsiteX87" fmla="*/ 5583280 w 5741575"/>
              <a:gd name="connsiteY87" fmla="*/ 49787 h 955271"/>
              <a:gd name="connsiteX88" fmla="*/ 5613766 w 5741575"/>
              <a:gd name="connsiteY88" fmla="*/ 41855 h 955271"/>
              <a:gd name="connsiteX89" fmla="*/ 5684952 w 5741575"/>
              <a:gd name="connsiteY89" fmla="*/ 26088 h 955271"/>
              <a:gd name="connsiteX90" fmla="*/ 5741575 w 5741575"/>
              <a:gd name="connsiteY90"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306299 w 5741575"/>
              <a:gd name="connsiteY15" fmla="*/ 873609 h 955271"/>
              <a:gd name="connsiteX16" fmla="*/ 331571 w 5741575"/>
              <a:gd name="connsiteY16" fmla="*/ 869866 h 955271"/>
              <a:gd name="connsiteX17" fmla="*/ 384157 w 5741575"/>
              <a:gd name="connsiteY17" fmla="*/ 867971 h 955271"/>
              <a:gd name="connsiteX18" fmla="*/ 477637 w 5741575"/>
              <a:gd name="connsiteY18" fmla="*/ 870334 h 955271"/>
              <a:gd name="connsiteX19" fmla="*/ 570239 w 5741575"/>
              <a:gd name="connsiteY19" fmla="*/ 829596 h 955271"/>
              <a:gd name="connsiteX20" fmla="*/ 787156 w 5741575"/>
              <a:gd name="connsiteY20" fmla="*/ 838447 h 955271"/>
              <a:gd name="connsiteX21" fmla="*/ 948872 w 5741575"/>
              <a:gd name="connsiteY21" fmla="*/ 772201 h 955271"/>
              <a:gd name="connsiteX22" fmla="*/ 1127089 w 5741575"/>
              <a:gd name="connsiteY22" fmla="*/ 746926 h 955271"/>
              <a:gd name="connsiteX23" fmla="*/ 1220426 w 5741575"/>
              <a:gd name="connsiteY23" fmla="*/ 721810 h 955271"/>
              <a:gd name="connsiteX24" fmla="*/ 1306771 w 5741575"/>
              <a:gd name="connsiteY24" fmla="*/ 717936 h 955271"/>
              <a:gd name="connsiteX25" fmla="*/ 1374314 w 5741575"/>
              <a:gd name="connsiteY25" fmla="*/ 688815 h 955271"/>
              <a:gd name="connsiteX26" fmla="*/ 1378034 w 5741575"/>
              <a:gd name="connsiteY26" fmla="*/ 685842 h 955271"/>
              <a:gd name="connsiteX27" fmla="*/ 1395604 w 5741575"/>
              <a:gd name="connsiteY27" fmla="*/ 680460 h 955271"/>
              <a:gd name="connsiteX28" fmla="*/ 1397206 w 5741575"/>
              <a:gd name="connsiteY28" fmla="*/ 670793 h 955271"/>
              <a:gd name="connsiteX29" fmla="*/ 1421250 w 5741575"/>
              <a:gd name="connsiteY29" fmla="*/ 656855 h 955271"/>
              <a:gd name="connsiteX30" fmla="*/ 1454524 w 5741575"/>
              <a:gd name="connsiteY30" fmla="*/ 649224 h 955271"/>
              <a:gd name="connsiteX31" fmla="*/ 1616217 w 5741575"/>
              <a:gd name="connsiteY31" fmla="*/ 622107 h 955271"/>
              <a:gd name="connsiteX32" fmla="*/ 1710928 w 5741575"/>
              <a:gd name="connsiteY32" fmla="*/ 600666 h 955271"/>
              <a:gd name="connsiteX33" fmla="*/ 1743718 w 5741575"/>
              <a:gd name="connsiteY33" fmla="*/ 584327 h 955271"/>
              <a:gd name="connsiteX34" fmla="*/ 1873778 w 5741575"/>
              <a:gd name="connsiteY34" fmla="*/ 530130 h 955271"/>
              <a:gd name="connsiteX35" fmla="*/ 1988411 w 5741575"/>
              <a:gd name="connsiteY35" fmla="*/ 491599 h 955271"/>
              <a:gd name="connsiteX36" fmla="*/ 2085507 w 5741575"/>
              <a:gd name="connsiteY36" fmla="*/ 498527 h 955271"/>
              <a:gd name="connsiteX37" fmla="*/ 2090767 w 5741575"/>
              <a:gd name="connsiteY37" fmla="*/ 490616 h 955271"/>
              <a:gd name="connsiteX38" fmla="*/ 2151143 w 5741575"/>
              <a:gd name="connsiteY38" fmla="*/ 478332 h 955271"/>
              <a:gd name="connsiteX39" fmla="*/ 2378710 w 5741575"/>
              <a:gd name="connsiteY39" fmla="*/ 477570 h 955271"/>
              <a:gd name="connsiteX40" fmla="*/ 2496256 w 5741575"/>
              <a:gd name="connsiteY40" fmla="*/ 452396 h 955271"/>
              <a:gd name="connsiteX41" fmla="*/ 2535387 w 5741575"/>
              <a:gd name="connsiteY41" fmla="*/ 436645 h 955271"/>
              <a:gd name="connsiteX42" fmla="*/ 2601109 w 5741575"/>
              <a:gd name="connsiteY42" fmla="*/ 410678 h 955271"/>
              <a:gd name="connsiteX43" fmla="*/ 2643855 w 5741575"/>
              <a:gd name="connsiteY43" fmla="*/ 374482 h 955271"/>
              <a:gd name="connsiteX44" fmla="*/ 2657726 w 5741575"/>
              <a:gd name="connsiteY44" fmla="*/ 365841 h 955271"/>
              <a:gd name="connsiteX45" fmla="*/ 2687125 w 5741575"/>
              <a:gd name="connsiteY45" fmla="*/ 366820 h 955271"/>
              <a:gd name="connsiteX46" fmla="*/ 2697479 w 5741575"/>
              <a:gd name="connsiteY46" fmla="*/ 361430 h 955271"/>
              <a:gd name="connsiteX47" fmla="*/ 2701547 w 5741575"/>
              <a:gd name="connsiteY47" fmla="*/ 361545 h 955271"/>
              <a:gd name="connsiteX48" fmla="*/ 2711054 w 5741575"/>
              <a:gd name="connsiteY48" fmla="*/ 360597 h 955271"/>
              <a:gd name="connsiteX49" fmla="*/ 2710438 w 5741575"/>
              <a:gd name="connsiteY49" fmla="*/ 366958 h 955271"/>
              <a:gd name="connsiteX50" fmla="*/ 2722936 w 5741575"/>
              <a:gd name="connsiteY50" fmla="*/ 377633 h 955271"/>
              <a:gd name="connsiteX51" fmla="*/ 2777227 w 5741575"/>
              <a:gd name="connsiteY51" fmla="*/ 368972 h 955271"/>
              <a:gd name="connsiteX52" fmla="*/ 2779510 w 5741575"/>
              <a:gd name="connsiteY52" fmla="*/ 361652 h 955271"/>
              <a:gd name="connsiteX53" fmla="*/ 2786278 w 5741575"/>
              <a:gd name="connsiteY53" fmla="*/ 359869 h 955271"/>
              <a:gd name="connsiteX54" fmla="*/ 2792101 w 5741575"/>
              <a:gd name="connsiteY54" fmla="*/ 365927 h 955271"/>
              <a:gd name="connsiteX55" fmla="*/ 2885545 w 5741575"/>
              <a:gd name="connsiteY55" fmla="*/ 372818 h 955271"/>
              <a:gd name="connsiteX56" fmla="*/ 3009558 w 5741575"/>
              <a:gd name="connsiteY56" fmla="*/ 370573 h 955271"/>
              <a:gd name="connsiteX57" fmla="*/ 3095010 w 5741575"/>
              <a:gd name="connsiteY57" fmla="*/ 332454 h 955271"/>
              <a:gd name="connsiteX58" fmla="*/ 3103742 w 5741575"/>
              <a:gd name="connsiteY58" fmla="*/ 337974 h 955271"/>
              <a:gd name="connsiteX59" fmla="*/ 3165093 w 5741575"/>
              <a:gd name="connsiteY59" fmla="*/ 329459 h 955271"/>
              <a:gd name="connsiteX60" fmla="*/ 3373785 w 5741575"/>
              <a:gd name="connsiteY60" fmla="*/ 255680 h 955271"/>
              <a:gd name="connsiteX61" fmla="*/ 3493851 w 5741575"/>
              <a:gd name="connsiteY61" fmla="*/ 240255 h 955271"/>
              <a:gd name="connsiteX62" fmla="*/ 3537470 w 5741575"/>
              <a:gd name="connsiteY62" fmla="*/ 241867 h 955271"/>
              <a:gd name="connsiteX63" fmla="*/ 3610489 w 5741575"/>
              <a:gd name="connsiteY63" fmla="*/ 244128 h 955271"/>
              <a:gd name="connsiteX64" fmla="*/ 3667539 w 5741575"/>
              <a:gd name="connsiteY64" fmla="*/ 263271 h 955271"/>
              <a:gd name="connsiteX65" fmla="*/ 3727614 w 5741575"/>
              <a:gd name="connsiteY65" fmla="*/ 258245 h 955271"/>
              <a:gd name="connsiteX66" fmla="*/ 3738369 w 5741575"/>
              <a:gd name="connsiteY66" fmla="*/ 234506 h 955271"/>
              <a:gd name="connsiteX67" fmla="*/ 3803670 w 5741575"/>
              <a:gd name="connsiteY67" fmla="*/ 236457 h 955271"/>
              <a:gd name="connsiteX68" fmla="*/ 3903080 w 5741575"/>
              <a:gd name="connsiteY68" fmla="*/ 241890 h 955271"/>
              <a:gd name="connsiteX69" fmla="*/ 4114838 w 5741575"/>
              <a:gd name="connsiteY69" fmla="*/ 238165 h 955271"/>
              <a:gd name="connsiteX70" fmla="*/ 4271023 w 5741575"/>
              <a:gd name="connsiteY70" fmla="*/ 241959 h 955271"/>
              <a:gd name="connsiteX71" fmla="*/ 4367397 w 5741575"/>
              <a:gd name="connsiteY71" fmla="*/ 271442 h 955271"/>
              <a:gd name="connsiteX72" fmla="*/ 4495366 w 5741575"/>
              <a:gd name="connsiteY72" fmla="*/ 271618 h 955271"/>
              <a:gd name="connsiteX73" fmla="*/ 4517347 w 5741575"/>
              <a:gd name="connsiteY73" fmla="*/ 275639 h 955271"/>
              <a:gd name="connsiteX74" fmla="*/ 4546116 w 5741575"/>
              <a:gd name="connsiteY74" fmla="*/ 268568 h 955271"/>
              <a:gd name="connsiteX75" fmla="*/ 4661259 w 5741575"/>
              <a:gd name="connsiteY75" fmla="*/ 238966 h 955271"/>
              <a:gd name="connsiteX76" fmla="*/ 4750403 w 5741575"/>
              <a:gd name="connsiteY76" fmla="*/ 204364 h 955271"/>
              <a:gd name="connsiteX77" fmla="*/ 4867614 w 5741575"/>
              <a:gd name="connsiteY77" fmla="*/ 208668 h 955271"/>
              <a:gd name="connsiteX78" fmla="*/ 4937036 w 5741575"/>
              <a:gd name="connsiteY78" fmla="*/ 195446 h 955271"/>
              <a:gd name="connsiteX79" fmla="*/ 5047626 w 5741575"/>
              <a:gd name="connsiteY79" fmla="*/ 149604 h 955271"/>
              <a:gd name="connsiteX80" fmla="*/ 5200247 w 5741575"/>
              <a:gd name="connsiteY80" fmla="*/ 142695 h 955271"/>
              <a:gd name="connsiteX81" fmla="*/ 5235691 w 5741575"/>
              <a:gd name="connsiteY81" fmla="*/ 173330 h 955271"/>
              <a:gd name="connsiteX82" fmla="*/ 5280133 w 5741575"/>
              <a:gd name="connsiteY82" fmla="*/ 189342 h 955271"/>
              <a:gd name="connsiteX83" fmla="*/ 5291963 w 5741575"/>
              <a:gd name="connsiteY83" fmla="*/ 139446 h 955271"/>
              <a:gd name="connsiteX84" fmla="*/ 5418472 w 5741575"/>
              <a:gd name="connsiteY84" fmla="*/ 89163 h 955271"/>
              <a:gd name="connsiteX85" fmla="*/ 5482354 w 5741575"/>
              <a:gd name="connsiteY85" fmla="*/ 69470 h 955271"/>
              <a:gd name="connsiteX86" fmla="*/ 5583280 w 5741575"/>
              <a:gd name="connsiteY86" fmla="*/ 49787 h 955271"/>
              <a:gd name="connsiteX87" fmla="*/ 5613766 w 5741575"/>
              <a:gd name="connsiteY87" fmla="*/ 41855 h 955271"/>
              <a:gd name="connsiteX88" fmla="*/ 5684952 w 5741575"/>
              <a:gd name="connsiteY88" fmla="*/ 26088 h 955271"/>
              <a:gd name="connsiteX89" fmla="*/ 5741575 w 5741575"/>
              <a:gd name="connsiteY8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22923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306299 w 5741575"/>
              <a:gd name="connsiteY15" fmla="*/ 873609 h 955271"/>
              <a:gd name="connsiteX16" fmla="*/ 331571 w 5741575"/>
              <a:gd name="connsiteY16" fmla="*/ 869866 h 955271"/>
              <a:gd name="connsiteX17" fmla="*/ 384157 w 5741575"/>
              <a:gd name="connsiteY17" fmla="*/ 867971 h 955271"/>
              <a:gd name="connsiteX18" fmla="*/ 477637 w 5741575"/>
              <a:gd name="connsiteY18" fmla="*/ 870334 h 955271"/>
              <a:gd name="connsiteX19" fmla="*/ 570239 w 5741575"/>
              <a:gd name="connsiteY19" fmla="*/ 829596 h 955271"/>
              <a:gd name="connsiteX20" fmla="*/ 787156 w 5741575"/>
              <a:gd name="connsiteY20" fmla="*/ 838447 h 955271"/>
              <a:gd name="connsiteX21" fmla="*/ 948872 w 5741575"/>
              <a:gd name="connsiteY21" fmla="*/ 772201 h 955271"/>
              <a:gd name="connsiteX22" fmla="*/ 1127089 w 5741575"/>
              <a:gd name="connsiteY22" fmla="*/ 746926 h 955271"/>
              <a:gd name="connsiteX23" fmla="*/ 1220426 w 5741575"/>
              <a:gd name="connsiteY23" fmla="*/ 721810 h 955271"/>
              <a:gd name="connsiteX24" fmla="*/ 1306771 w 5741575"/>
              <a:gd name="connsiteY24" fmla="*/ 717936 h 955271"/>
              <a:gd name="connsiteX25" fmla="*/ 1374314 w 5741575"/>
              <a:gd name="connsiteY25" fmla="*/ 688815 h 955271"/>
              <a:gd name="connsiteX26" fmla="*/ 1378034 w 5741575"/>
              <a:gd name="connsiteY26" fmla="*/ 685842 h 955271"/>
              <a:gd name="connsiteX27" fmla="*/ 1395604 w 5741575"/>
              <a:gd name="connsiteY27" fmla="*/ 680460 h 955271"/>
              <a:gd name="connsiteX28" fmla="*/ 1397206 w 5741575"/>
              <a:gd name="connsiteY28" fmla="*/ 670793 h 955271"/>
              <a:gd name="connsiteX29" fmla="*/ 1421250 w 5741575"/>
              <a:gd name="connsiteY29" fmla="*/ 656855 h 955271"/>
              <a:gd name="connsiteX30" fmla="*/ 1454524 w 5741575"/>
              <a:gd name="connsiteY30" fmla="*/ 649224 h 955271"/>
              <a:gd name="connsiteX31" fmla="*/ 1616217 w 5741575"/>
              <a:gd name="connsiteY31" fmla="*/ 622107 h 955271"/>
              <a:gd name="connsiteX32" fmla="*/ 1710928 w 5741575"/>
              <a:gd name="connsiteY32" fmla="*/ 600666 h 955271"/>
              <a:gd name="connsiteX33" fmla="*/ 1743718 w 5741575"/>
              <a:gd name="connsiteY33" fmla="*/ 584327 h 955271"/>
              <a:gd name="connsiteX34" fmla="*/ 1873778 w 5741575"/>
              <a:gd name="connsiteY34" fmla="*/ 530130 h 955271"/>
              <a:gd name="connsiteX35" fmla="*/ 1988411 w 5741575"/>
              <a:gd name="connsiteY35" fmla="*/ 491599 h 955271"/>
              <a:gd name="connsiteX36" fmla="*/ 2085507 w 5741575"/>
              <a:gd name="connsiteY36" fmla="*/ 498527 h 955271"/>
              <a:gd name="connsiteX37" fmla="*/ 2090767 w 5741575"/>
              <a:gd name="connsiteY37" fmla="*/ 490616 h 955271"/>
              <a:gd name="connsiteX38" fmla="*/ 2151143 w 5741575"/>
              <a:gd name="connsiteY38" fmla="*/ 478332 h 955271"/>
              <a:gd name="connsiteX39" fmla="*/ 2378710 w 5741575"/>
              <a:gd name="connsiteY39" fmla="*/ 477570 h 955271"/>
              <a:gd name="connsiteX40" fmla="*/ 2496256 w 5741575"/>
              <a:gd name="connsiteY40" fmla="*/ 452396 h 955271"/>
              <a:gd name="connsiteX41" fmla="*/ 2535387 w 5741575"/>
              <a:gd name="connsiteY41" fmla="*/ 436645 h 955271"/>
              <a:gd name="connsiteX42" fmla="*/ 2601109 w 5741575"/>
              <a:gd name="connsiteY42" fmla="*/ 410678 h 955271"/>
              <a:gd name="connsiteX43" fmla="*/ 2643855 w 5741575"/>
              <a:gd name="connsiteY43" fmla="*/ 374482 h 955271"/>
              <a:gd name="connsiteX44" fmla="*/ 2657726 w 5741575"/>
              <a:gd name="connsiteY44" fmla="*/ 365841 h 955271"/>
              <a:gd name="connsiteX45" fmla="*/ 2687125 w 5741575"/>
              <a:gd name="connsiteY45" fmla="*/ 366820 h 955271"/>
              <a:gd name="connsiteX46" fmla="*/ 2697479 w 5741575"/>
              <a:gd name="connsiteY46" fmla="*/ 361430 h 955271"/>
              <a:gd name="connsiteX47" fmla="*/ 2701547 w 5741575"/>
              <a:gd name="connsiteY47" fmla="*/ 361545 h 955271"/>
              <a:gd name="connsiteX48" fmla="*/ 2711054 w 5741575"/>
              <a:gd name="connsiteY48" fmla="*/ 360597 h 955271"/>
              <a:gd name="connsiteX49" fmla="*/ 2710438 w 5741575"/>
              <a:gd name="connsiteY49" fmla="*/ 366958 h 955271"/>
              <a:gd name="connsiteX50" fmla="*/ 2722936 w 5741575"/>
              <a:gd name="connsiteY50" fmla="*/ 377633 h 955271"/>
              <a:gd name="connsiteX51" fmla="*/ 2777227 w 5741575"/>
              <a:gd name="connsiteY51" fmla="*/ 368972 h 955271"/>
              <a:gd name="connsiteX52" fmla="*/ 2779510 w 5741575"/>
              <a:gd name="connsiteY52" fmla="*/ 361652 h 955271"/>
              <a:gd name="connsiteX53" fmla="*/ 2786278 w 5741575"/>
              <a:gd name="connsiteY53" fmla="*/ 359869 h 955271"/>
              <a:gd name="connsiteX54" fmla="*/ 2792101 w 5741575"/>
              <a:gd name="connsiteY54" fmla="*/ 365927 h 955271"/>
              <a:gd name="connsiteX55" fmla="*/ 2885545 w 5741575"/>
              <a:gd name="connsiteY55" fmla="*/ 372818 h 955271"/>
              <a:gd name="connsiteX56" fmla="*/ 3009558 w 5741575"/>
              <a:gd name="connsiteY56" fmla="*/ 370573 h 955271"/>
              <a:gd name="connsiteX57" fmla="*/ 3095010 w 5741575"/>
              <a:gd name="connsiteY57" fmla="*/ 332454 h 955271"/>
              <a:gd name="connsiteX58" fmla="*/ 3103742 w 5741575"/>
              <a:gd name="connsiteY58" fmla="*/ 337974 h 955271"/>
              <a:gd name="connsiteX59" fmla="*/ 3165093 w 5741575"/>
              <a:gd name="connsiteY59" fmla="*/ 329459 h 955271"/>
              <a:gd name="connsiteX60" fmla="*/ 3373785 w 5741575"/>
              <a:gd name="connsiteY60" fmla="*/ 255680 h 955271"/>
              <a:gd name="connsiteX61" fmla="*/ 3493851 w 5741575"/>
              <a:gd name="connsiteY61" fmla="*/ 240255 h 955271"/>
              <a:gd name="connsiteX62" fmla="*/ 3537470 w 5741575"/>
              <a:gd name="connsiteY62" fmla="*/ 241867 h 955271"/>
              <a:gd name="connsiteX63" fmla="*/ 3610489 w 5741575"/>
              <a:gd name="connsiteY63" fmla="*/ 244128 h 955271"/>
              <a:gd name="connsiteX64" fmla="*/ 3667539 w 5741575"/>
              <a:gd name="connsiteY64" fmla="*/ 263271 h 955271"/>
              <a:gd name="connsiteX65" fmla="*/ 3727614 w 5741575"/>
              <a:gd name="connsiteY65" fmla="*/ 258245 h 955271"/>
              <a:gd name="connsiteX66" fmla="*/ 3738369 w 5741575"/>
              <a:gd name="connsiteY66" fmla="*/ 234506 h 955271"/>
              <a:gd name="connsiteX67" fmla="*/ 3803670 w 5741575"/>
              <a:gd name="connsiteY67" fmla="*/ 236457 h 955271"/>
              <a:gd name="connsiteX68" fmla="*/ 3903080 w 5741575"/>
              <a:gd name="connsiteY68" fmla="*/ 241890 h 955271"/>
              <a:gd name="connsiteX69" fmla="*/ 4114838 w 5741575"/>
              <a:gd name="connsiteY69" fmla="*/ 238165 h 955271"/>
              <a:gd name="connsiteX70" fmla="*/ 4271023 w 5741575"/>
              <a:gd name="connsiteY70" fmla="*/ 241959 h 955271"/>
              <a:gd name="connsiteX71" fmla="*/ 4367397 w 5741575"/>
              <a:gd name="connsiteY71" fmla="*/ 271442 h 955271"/>
              <a:gd name="connsiteX72" fmla="*/ 4495366 w 5741575"/>
              <a:gd name="connsiteY72" fmla="*/ 271618 h 955271"/>
              <a:gd name="connsiteX73" fmla="*/ 4517347 w 5741575"/>
              <a:gd name="connsiteY73" fmla="*/ 275639 h 955271"/>
              <a:gd name="connsiteX74" fmla="*/ 4546116 w 5741575"/>
              <a:gd name="connsiteY74" fmla="*/ 268568 h 955271"/>
              <a:gd name="connsiteX75" fmla="*/ 4661259 w 5741575"/>
              <a:gd name="connsiteY75" fmla="*/ 238966 h 955271"/>
              <a:gd name="connsiteX76" fmla="*/ 4750403 w 5741575"/>
              <a:gd name="connsiteY76" fmla="*/ 204364 h 955271"/>
              <a:gd name="connsiteX77" fmla="*/ 4867614 w 5741575"/>
              <a:gd name="connsiteY77" fmla="*/ 208668 h 955271"/>
              <a:gd name="connsiteX78" fmla="*/ 4937036 w 5741575"/>
              <a:gd name="connsiteY78" fmla="*/ 195446 h 955271"/>
              <a:gd name="connsiteX79" fmla="*/ 5047626 w 5741575"/>
              <a:gd name="connsiteY79" fmla="*/ 149604 h 955271"/>
              <a:gd name="connsiteX80" fmla="*/ 5200247 w 5741575"/>
              <a:gd name="connsiteY80" fmla="*/ 142695 h 955271"/>
              <a:gd name="connsiteX81" fmla="*/ 5235691 w 5741575"/>
              <a:gd name="connsiteY81" fmla="*/ 173330 h 955271"/>
              <a:gd name="connsiteX82" fmla="*/ 5280133 w 5741575"/>
              <a:gd name="connsiteY82" fmla="*/ 189342 h 955271"/>
              <a:gd name="connsiteX83" fmla="*/ 5291963 w 5741575"/>
              <a:gd name="connsiteY83" fmla="*/ 139446 h 955271"/>
              <a:gd name="connsiteX84" fmla="*/ 5418472 w 5741575"/>
              <a:gd name="connsiteY84" fmla="*/ 89163 h 955271"/>
              <a:gd name="connsiteX85" fmla="*/ 5482354 w 5741575"/>
              <a:gd name="connsiteY85" fmla="*/ 69470 h 955271"/>
              <a:gd name="connsiteX86" fmla="*/ 5583280 w 5741575"/>
              <a:gd name="connsiteY86" fmla="*/ 49787 h 955271"/>
              <a:gd name="connsiteX87" fmla="*/ 5613766 w 5741575"/>
              <a:gd name="connsiteY87" fmla="*/ 41855 h 955271"/>
              <a:gd name="connsiteX88" fmla="*/ 5684952 w 5741575"/>
              <a:gd name="connsiteY88" fmla="*/ 26088 h 955271"/>
              <a:gd name="connsiteX89" fmla="*/ 5741575 w 5741575"/>
              <a:gd name="connsiteY8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87156 w 5741575"/>
              <a:gd name="connsiteY19" fmla="*/ 838447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21250 w 5741575"/>
              <a:gd name="connsiteY28" fmla="*/ 656855 h 955271"/>
              <a:gd name="connsiteX29" fmla="*/ 1454524 w 5741575"/>
              <a:gd name="connsiteY29" fmla="*/ 649224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87156 w 5741575"/>
              <a:gd name="connsiteY19" fmla="*/ 838447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21250 w 5741575"/>
              <a:gd name="connsiteY28" fmla="*/ 656855 h 955271"/>
              <a:gd name="connsiteX29" fmla="*/ 1454524 w 5741575"/>
              <a:gd name="connsiteY29" fmla="*/ 649224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21250 w 5741575"/>
              <a:gd name="connsiteY28" fmla="*/ 656855 h 955271"/>
              <a:gd name="connsiteX29" fmla="*/ 1454524 w 5741575"/>
              <a:gd name="connsiteY29" fmla="*/ 649224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21250 w 5741575"/>
              <a:gd name="connsiteY28" fmla="*/ 656855 h 955271"/>
              <a:gd name="connsiteX29" fmla="*/ 1454524 w 5741575"/>
              <a:gd name="connsiteY29" fmla="*/ 649224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21250 w 5741575"/>
              <a:gd name="connsiteY28" fmla="*/ 656855 h 955271"/>
              <a:gd name="connsiteX29" fmla="*/ 1494753 w 5741575"/>
              <a:gd name="connsiteY29" fmla="*/ 644686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41364 w 5741575"/>
              <a:gd name="connsiteY28" fmla="*/ 661393 h 955271"/>
              <a:gd name="connsiteX29" fmla="*/ 1494753 w 5741575"/>
              <a:gd name="connsiteY29" fmla="*/ 644686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94753 w 5741575"/>
              <a:gd name="connsiteY28" fmla="*/ 644686 h 955271"/>
              <a:gd name="connsiteX29" fmla="*/ 1616217 w 5741575"/>
              <a:gd name="connsiteY29" fmla="*/ 622107 h 955271"/>
              <a:gd name="connsiteX30" fmla="*/ 1710928 w 5741575"/>
              <a:gd name="connsiteY30" fmla="*/ 600666 h 955271"/>
              <a:gd name="connsiteX31" fmla="*/ 1743718 w 5741575"/>
              <a:gd name="connsiteY31" fmla="*/ 584327 h 955271"/>
              <a:gd name="connsiteX32" fmla="*/ 1873778 w 5741575"/>
              <a:gd name="connsiteY32" fmla="*/ 530130 h 955271"/>
              <a:gd name="connsiteX33" fmla="*/ 1988411 w 5741575"/>
              <a:gd name="connsiteY33" fmla="*/ 491599 h 955271"/>
              <a:gd name="connsiteX34" fmla="*/ 2085507 w 5741575"/>
              <a:gd name="connsiteY34" fmla="*/ 498527 h 955271"/>
              <a:gd name="connsiteX35" fmla="*/ 2090767 w 5741575"/>
              <a:gd name="connsiteY35" fmla="*/ 490616 h 955271"/>
              <a:gd name="connsiteX36" fmla="*/ 2151143 w 5741575"/>
              <a:gd name="connsiteY36" fmla="*/ 478332 h 955271"/>
              <a:gd name="connsiteX37" fmla="*/ 2378710 w 5741575"/>
              <a:gd name="connsiteY37" fmla="*/ 477570 h 955271"/>
              <a:gd name="connsiteX38" fmla="*/ 2496256 w 5741575"/>
              <a:gd name="connsiteY38" fmla="*/ 452396 h 955271"/>
              <a:gd name="connsiteX39" fmla="*/ 2535387 w 5741575"/>
              <a:gd name="connsiteY39" fmla="*/ 436645 h 955271"/>
              <a:gd name="connsiteX40" fmla="*/ 2601109 w 5741575"/>
              <a:gd name="connsiteY40" fmla="*/ 410678 h 955271"/>
              <a:gd name="connsiteX41" fmla="*/ 2643855 w 5741575"/>
              <a:gd name="connsiteY41" fmla="*/ 374482 h 955271"/>
              <a:gd name="connsiteX42" fmla="*/ 2657726 w 5741575"/>
              <a:gd name="connsiteY42" fmla="*/ 365841 h 955271"/>
              <a:gd name="connsiteX43" fmla="*/ 2687125 w 5741575"/>
              <a:gd name="connsiteY43" fmla="*/ 366820 h 955271"/>
              <a:gd name="connsiteX44" fmla="*/ 2697479 w 5741575"/>
              <a:gd name="connsiteY44" fmla="*/ 361430 h 955271"/>
              <a:gd name="connsiteX45" fmla="*/ 2701547 w 5741575"/>
              <a:gd name="connsiteY45" fmla="*/ 361545 h 955271"/>
              <a:gd name="connsiteX46" fmla="*/ 2711054 w 5741575"/>
              <a:gd name="connsiteY46" fmla="*/ 360597 h 955271"/>
              <a:gd name="connsiteX47" fmla="*/ 2710438 w 5741575"/>
              <a:gd name="connsiteY47" fmla="*/ 366958 h 955271"/>
              <a:gd name="connsiteX48" fmla="*/ 2722936 w 5741575"/>
              <a:gd name="connsiteY48" fmla="*/ 377633 h 955271"/>
              <a:gd name="connsiteX49" fmla="*/ 2777227 w 5741575"/>
              <a:gd name="connsiteY49" fmla="*/ 368972 h 955271"/>
              <a:gd name="connsiteX50" fmla="*/ 2779510 w 5741575"/>
              <a:gd name="connsiteY50" fmla="*/ 361652 h 955271"/>
              <a:gd name="connsiteX51" fmla="*/ 2786278 w 5741575"/>
              <a:gd name="connsiteY51" fmla="*/ 359869 h 955271"/>
              <a:gd name="connsiteX52" fmla="*/ 2792101 w 5741575"/>
              <a:gd name="connsiteY52" fmla="*/ 365927 h 955271"/>
              <a:gd name="connsiteX53" fmla="*/ 2885545 w 5741575"/>
              <a:gd name="connsiteY53" fmla="*/ 372818 h 955271"/>
              <a:gd name="connsiteX54" fmla="*/ 3009558 w 5741575"/>
              <a:gd name="connsiteY54" fmla="*/ 370573 h 955271"/>
              <a:gd name="connsiteX55" fmla="*/ 3095010 w 5741575"/>
              <a:gd name="connsiteY55" fmla="*/ 332454 h 955271"/>
              <a:gd name="connsiteX56" fmla="*/ 3103742 w 5741575"/>
              <a:gd name="connsiteY56" fmla="*/ 337974 h 955271"/>
              <a:gd name="connsiteX57" fmla="*/ 3165093 w 5741575"/>
              <a:gd name="connsiteY57" fmla="*/ 329459 h 955271"/>
              <a:gd name="connsiteX58" fmla="*/ 3373785 w 5741575"/>
              <a:gd name="connsiteY58" fmla="*/ 255680 h 955271"/>
              <a:gd name="connsiteX59" fmla="*/ 3493851 w 5741575"/>
              <a:gd name="connsiteY59" fmla="*/ 240255 h 955271"/>
              <a:gd name="connsiteX60" fmla="*/ 3537470 w 5741575"/>
              <a:gd name="connsiteY60" fmla="*/ 241867 h 955271"/>
              <a:gd name="connsiteX61" fmla="*/ 3610489 w 5741575"/>
              <a:gd name="connsiteY61" fmla="*/ 244128 h 955271"/>
              <a:gd name="connsiteX62" fmla="*/ 3667539 w 5741575"/>
              <a:gd name="connsiteY62" fmla="*/ 263271 h 955271"/>
              <a:gd name="connsiteX63" fmla="*/ 3727614 w 5741575"/>
              <a:gd name="connsiteY63" fmla="*/ 258245 h 955271"/>
              <a:gd name="connsiteX64" fmla="*/ 3738369 w 5741575"/>
              <a:gd name="connsiteY64" fmla="*/ 234506 h 955271"/>
              <a:gd name="connsiteX65" fmla="*/ 3803670 w 5741575"/>
              <a:gd name="connsiteY65" fmla="*/ 236457 h 955271"/>
              <a:gd name="connsiteX66" fmla="*/ 3903080 w 5741575"/>
              <a:gd name="connsiteY66" fmla="*/ 241890 h 955271"/>
              <a:gd name="connsiteX67" fmla="*/ 4114838 w 5741575"/>
              <a:gd name="connsiteY67" fmla="*/ 238165 h 955271"/>
              <a:gd name="connsiteX68" fmla="*/ 4271023 w 5741575"/>
              <a:gd name="connsiteY68" fmla="*/ 241959 h 955271"/>
              <a:gd name="connsiteX69" fmla="*/ 4367397 w 5741575"/>
              <a:gd name="connsiteY69" fmla="*/ 271442 h 955271"/>
              <a:gd name="connsiteX70" fmla="*/ 4495366 w 5741575"/>
              <a:gd name="connsiteY70" fmla="*/ 271618 h 955271"/>
              <a:gd name="connsiteX71" fmla="*/ 4517347 w 5741575"/>
              <a:gd name="connsiteY71" fmla="*/ 275639 h 955271"/>
              <a:gd name="connsiteX72" fmla="*/ 4546116 w 5741575"/>
              <a:gd name="connsiteY72" fmla="*/ 268568 h 955271"/>
              <a:gd name="connsiteX73" fmla="*/ 4661259 w 5741575"/>
              <a:gd name="connsiteY73" fmla="*/ 238966 h 955271"/>
              <a:gd name="connsiteX74" fmla="*/ 4750403 w 5741575"/>
              <a:gd name="connsiteY74" fmla="*/ 204364 h 955271"/>
              <a:gd name="connsiteX75" fmla="*/ 4867614 w 5741575"/>
              <a:gd name="connsiteY75" fmla="*/ 208668 h 955271"/>
              <a:gd name="connsiteX76" fmla="*/ 4937036 w 5741575"/>
              <a:gd name="connsiteY76" fmla="*/ 195446 h 955271"/>
              <a:gd name="connsiteX77" fmla="*/ 5047626 w 5741575"/>
              <a:gd name="connsiteY77" fmla="*/ 149604 h 955271"/>
              <a:gd name="connsiteX78" fmla="*/ 5200247 w 5741575"/>
              <a:gd name="connsiteY78" fmla="*/ 142695 h 955271"/>
              <a:gd name="connsiteX79" fmla="*/ 5235691 w 5741575"/>
              <a:gd name="connsiteY79" fmla="*/ 173330 h 955271"/>
              <a:gd name="connsiteX80" fmla="*/ 5280133 w 5741575"/>
              <a:gd name="connsiteY80" fmla="*/ 189342 h 955271"/>
              <a:gd name="connsiteX81" fmla="*/ 5291963 w 5741575"/>
              <a:gd name="connsiteY81" fmla="*/ 139446 h 955271"/>
              <a:gd name="connsiteX82" fmla="*/ 5418472 w 5741575"/>
              <a:gd name="connsiteY82" fmla="*/ 89163 h 955271"/>
              <a:gd name="connsiteX83" fmla="*/ 5482354 w 5741575"/>
              <a:gd name="connsiteY83" fmla="*/ 69470 h 955271"/>
              <a:gd name="connsiteX84" fmla="*/ 5583280 w 5741575"/>
              <a:gd name="connsiteY84" fmla="*/ 49787 h 955271"/>
              <a:gd name="connsiteX85" fmla="*/ 5613766 w 5741575"/>
              <a:gd name="connsiteY85" fmla="*/ 41855 h 955271"/>
              <a:gd name="connsiteX86" fmla="*/ 5684952 w 5741575"/>
              <a:gd name="connsiteY86" fmla="*/ 26088 h 955271"/>
              <a:gd name="connsiteX87" fmla="*/ 5741575 w 5741575"/>
              <a:gd name="connsiteY8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306771 w 5741575"/>
              <a:gd name="connsiteY22" fmla="*/ 717936 h 955271"/>
              <a:gd name="connsiteX23" fmla="*/ 1374314 w 5741575"/>
              <a:gd name="connsiteY23" fmla="*/ 688815 h 955271"/>
              <a:gd name="connsiteX24" fmla="*/ 1378034 w 5741575"/>
              <a:gd name="connsiteY24" fmla="*/ 685842 h 955271"/>
              <a:gd name="connsiteX25" fmla="*/ 1395604 w 5741575"/>
              <a:gd name="connsiteY25" fmla="*/ 680460 h 955271"/>
              <a:gd name="connsiteX26" fmla="*/ 1397206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374314 w 5741575"/>
              <a:gd name="connsiteY23" fmla="*/ 688815 h 955271"/>
              <a:gd name="connsiteX24" fmla="*/ 1378034 w 5741575"/>
              <a:gd name="connsiteY24" fmla="*/ 685842 h 955271"/>
              <a:gd name="connsiteX25" fmla="*/ 1395604 w 5741575"/>
              <a:gd name="connsiteY25" fmla="*/ 680460 h 955271"/>
              <a:gd name="connsiteX26" fmla="*/ 1397206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374314 w 5741575"/>
              <a:gd name="connsiteY23" fmla="*/ 688815 h 955271"/>
              <a:gd name="connsiteX24" fmla="*/ 1378034 w 5741575"/>
              <a:gd name="connsiteY24" fmla="*/ 685842 h 955271"/>
              <a:gd name="connsiteX25" fmla="*/ 1395604 w 5741575"/>
              <a:gd name="connsiteY25" fmla="*/ 680460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374314 w 5741575"/>
              <a:gd name="connsiteY23" fmla="*/ 688815 h 955271"/>
              <a:gd name="connsiteX24" fmla="*/ 1378034 w 5741575"/>
              <a:gd name="connsiteY24" fmla="*/ 685842 h 955271"/>
              <a:gd name="connsiteX25" fmla="*/ 1435833 w 5741575"/>
              <a:gd name="connsiteY25" fmla="*/ 857427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374314 w 5741575"/>
              <a:gd name="connsiteY23" fmla="*/ 688815 h 955271"/>
              <a:gd name="connsiteX24" fmla="*/ 1342834 w 5741575"/>
              <a:gd name="connsiteY24" fmla="*/ 753906 h 955271"/>
              <a:gd name="connsiteX25" fmla="*/ 1435833 w 5741575"/>
              <a:gd name="connsiteY25" fmla="*/ 857427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42834 w 5741575"/>
              <a:gd name="connsiteY24" fmla="*/ 753906 h 955271"/>
              <a:gd name="connsiteX25" fmla="*/ 1435833 w 5741575"/>
              <a:gd name="connsiteY25" fmla="*/ 857427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435833 w 5741575"/>
              <a:gd name="connsiteY25" fmla="*/ 857427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77227 w 5741575"/>
              <a:gd name="connsiteY47" fmla="*/ 368972 h 955271"/>
              <a:gd name="connsiteX48" fmla="*/ 2779510 w 5741575"/>
              <a:gd name="connsiteY48" fmla="*/ 361652 h 955271"/>
              <a:gd name="connsiteX49" fmla="*/ 2786278 w 5741575"/>
              <a:gd name="connsiteY49" fmla="*/ 359869 h 955271"/>
              <a:gd name="connsiteX50" fmla="*/ 2792101 w 5741575"/>
              <a:gd name="connsiteY50" fmla="*/ 365927 h 955271"/>
              <a:gd name="connsiteX51" fmla="*/ 2885545 w 5741575"/>
              <a:gd name="connsiteY51" fmla="*/ 372818 h 955271"/>
              <a:gd name="connsiteX52" fmla="*/ 3009558 w 5741575"/>
              <a:gd name="connsiteY52" fmla="*/ 370573 h 955271"/>
              <a:gd name="connsiteX53" fmla="*/ 3095010 w 5741575"/>
              <a:gd name="connsiteY53" fmla="*/ 332454 h 955271"/>
              <a:gd name="connsiteX54" fmla="*/ 3103742 w 5741575"/>
              <a:gd name="connsiteY54" fmla="*/ 337974 h 955271"/>
              <a:gd name="connsiteX55" fmla="*/ 3165093 w 5741575"/>
              <a:gd name="connsiteY55" fmla="*/ 329459 h 955271"/>
              <a:gd name="connsiteX56" fmla="*/ 3373785 w 5741575"/>
              <a:gd name="connsiteY56" fmla="*/ 255680 h 955271"/>
              <a:gd name="connsiteX57" fmla="*/ 3493851 w 5741575"/>
              <a:gd name="connsiteY57" fmla="*/ 240255 h 955271"/>
              <a:gd name="connsiteX58" fmla="*/ 3537470 w 5741575"/>
              <a:gd name="connsiteY58" fmla="*/ 241867 h 955271"/>
              <a:gd name="connsiteX59" fmla="*/ 3610489 w 5741575"/>
              <a:gd name="connsiteY59" fmla="*/ 244128 h 955271"/>
              <a:gd name="connsiteX60" fmla="*/ 3667539 w 5741575"/>
              <a:gd name="connsiteY60" fmla="*/ 263271 h 955271"/>
              <a:gd name="connsiteX61" fmla="*/ 3727614 w 5741575"/>
              <a:gd name="connsiteY61" fmla="*/ 258245 h 955271"/>
              <a:gd name="connsiteX62" fmla="*/ 3738369 w 5741575"/>
              <a:gd name="connsiteY62" fmla="*/ 234506 h 955271"/>
              <a:gd name="connsiteX63" fmla="*/ 3803670 w 5741575"/>
              <a:gd name="connsiteY63" fmla="*/ 236457 h 955271"/>
              <a:gd name="connsiteX64" fmla="*/ 3903080 w 5741575"/>
              <a:gd name="connsiteY64" fmla="*/ 241890 h 955271"/>
              <a:gd name="connsiteX65" fmla="*/ 4114838 w 5741575"/>
              <a:gd name="connsiteY65" fmla="*/ 238165 h 955271"/>
              <a:gd name="connsiteX66" fmla="*/ 4271023 w 5741575"/>
              <a:gd name="connsiteY66" fmla="*/ 241959 h 955271"/>
              <a:gd name="connsiteX67" fmla="*/ 4367397 w 5741575"/>
              <a:gd name="connsiteY67" fmla="*/ 271442 h 955271"/>
              <a:gd name="connsiteX68" fmla="*/ 4495366 w 5741575"/>
              <a:gd name="connsiteY68" fmla="*/ 271618 h 955271"/>
              <a:gd name="connsiteX69" fmla="*/ 4517347 w 5741575"/>
              <a:gd name="connsiteY69" fmla="*/ 275639 h 955271"/>
              <a:gd name="connsiteX70" fmla="*/ 4546116 w 5741575"/>
              <a:gd name="connsiteY70" fmla="*/ 268568 h 955271"/>
              <a:gd name="connsiteX71" fmla="*/ 4661259 w 5741575"/>
              <a:gd name="connsiteY71" fmla="*/ 238966 h 955271"/>
              <a:gd name="connsiteX72" fmla="*/ 4750403 w 5741575"/>
              <a:gd name="connsiteY72" fmla="*/ 204364 h 955271"/>
              <a:gd name="connsiteX73" fmla="*/ 4867614 w 5741575"/>
              <a:gd name="connsiteY73" fmla="*/ 208668 h 955271"/>
              <a:gd name="connsiteX74" fmla="*/ 4937036 w 5741575"/>
              <a:gd name="connsiteY74" fmla="*/ 195446 h 955271"/>
              <a:gd name="connsiteX75" fmla="*/ 5047626 w 5741575"/>
              <a:gd name="connsiteY75" fmla="*/ 149604 h 955271"/>
              <a:gd name="connsiteX76" fmla="*/ 5200247 w 5741575"/>
              <a:gd name="connsiteY76" fmla="*/ 142695 h 955271"/>
              <a:gd name="connsiteX77" fmla="*/ 5235691 w 5741575"/>
              <a:gd name="connsiteY77" fmla="*/ 173330 h 955271"/>
              <a:gd name="connsiteX78" fmla="*/ 5280133 w 5741575"/>
              <a:gd name="connsiteY78" fmla="*/ 189342 h 955271"/>
              <a:gd name="connsiteX79" fmla="*/ 5291963 w 5741575"/>
              <a:gd name="connsiteY79" fmla="*/ 139446 h 955271"/>
              <a:gd name="connsiteX80" fmla="*/ 5418472 w 5741575"/>
              <a:gd name="connsiteY80" fmla="*/ 89163 h 955271"/>
              <a:gd name="connsiteX81" fmla="*/ 5482354 w 5741575"/>
              <a:gd name="connsiteY81" fmla="*/ 69470 h 955271"/>
              <a:gd name="connsiteX82" fmla="*/ 5583280 w 5741575"/>
              <a:gd name="connsiteY82" fmla="*/ 49787 h 955271"/>
              <a:gd name="connsiteX83" fmla="*/ 5613766 w 5741575"/>
              <a:gd name="connsiteY83" fmla="*/ 41855 h 955271"/>
              <a:gd name="connsiteX84" fmla="*/ 5684952 w 5741575"/>
              <a:gd name="connsiteY84" fmla="*/ 26088 h 955271"/>
              <a:gd name="connsiteX85" fmla="*/ 5741575 w 5741575"/>
              <a:gd name="connsiteY85"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11050 w 5741575"/>
              <a:gd name="connsiteY47" fmla="*/ 358572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77227 w 5741575"/>
              <a:gd name="connsiteY47" fmla="*/ 368972 h 955271"/>
              <a:gd name="connsiteX48" fmla="*/ 2779510 w 5741575"/>
              <a:gd name="connsiteY48" fmla="*/ 361652 h 955271"/>
              <a:gd name="connsiteX49" fmla="*/ 2786278 w 5741575"/>
              <a:gd name="connsiteY49" fmla="*/ 359869 h 955271"/>
              <a:gd name="connsiteX50" fmla="*/ 2792101 w 5741575"/>
              <a:gd name="connsiteY50" fmla="*/ 365927 h 955271"/>
              <a:gd name="connsiteX51" fmla="*/ 2885545 w 5741575"/>
              <a:gd name="connsiteY51" fmla="*/ 372818 h 955271"/>
              <a:gd name="connsiteX52" fmla="*/ 3009558 w 5741575"/>
              <a:gd name="connsiteY52" fmla="*/ 370573 h 955271"/>
              <a:gd name="connsiteX53" fmla="*/ 3095010 w 5741575"/>
              <a:gd name="connsiteY53" fmla="*/ 332454 h 955271"/>
              <a:gd name="connsiteX54" fmla="*/ 3103742 w 5741575"/>
              <a:gd name="connsiteY54" fmla="*/ 337974 h 955271"/>
              <a:gd name="connsiteX55" fmla="*/ 3165093 w 5741575"/>
              <a:gd name="connsiteY55" fmla="*/ 329459 h 955271"/>
              <a:gd name="connsiteX56" fmla="*/ 3373785 w 5741575"/>
              <a:gd name="connsiteY56" fmla="*/ 255680 h 955271"/>
              <a:gd name="connsiteX57" fmla="*/ 3493851 w 5741575"/>
              <a:gd name="connsiteY57" fmla="*/ 240255 h 955271"/>
              <a:gd name="connsiteX58" fmla="*/ 3537470 w 5741575"/>
              <a:gd name="connsiteY58" fmla="*/ 241867 h 955271"/>
              <a:gd name="connsiteX59" fmla="*/ 3610489 w 5741575"/>
              <a:gd name="connsiteY59" fmla="*/ 244128 h 955271"/>
              <a:gd name="connsiteX60" fmla="*/ 3667539 w 5741575"/>
              <a:gd name="connsiteY60" fmla="*/ 263271 h 955271"/>
              <a:gd name="connsiteX61" fmla="*/ 3727614 w 5741575"/>
              <a:gd name="connsiteY61" fmla="*/ 258245 h 955271"/>
              <a:gd name="connsiteX62" fmla="*/ 3738369 w 5741575"/>
              <a:gd name="connsiteY62" fmla="*/ 234506 h 955271"/>
              <a:gd name="connsiteX63" fmla="*/ 3803670 w 5741575"/>
              <a:gd name="connsiteY63" fmla="*/ 236457 h 955271"/>
              <a:gd name="connsiteX64" fmla="*/ 3903080 w 5741575"/>
              <a:gd name="connsiteY64" fmla="*/ 241890 h 955271"/>
              <a:gd name="connsiteX65" fmla="*/ 4114838 w 5741575"/>
              <a:gd name="connsiteY65" fmla="*/ 238165 h 955271"/>
              <a:gd name="connsiteX66" fmla="*/ 4271023 w 5741575"/>
              <a:gd name="connsiteY66" fmla="*/ 241959 h 955271"/>
              <a:gd name="connsiteX67" fmla="*/ 4367397 w 5741575"/>
              <a:gd name="connsiteY67" fmla="*/ 271442 h 955271"/>
              <a:gd name="connsiteX68" fmla="*/ 4495366 w 5741575"/>
              <a:gd name="connsiteY68" fmla="*/ 271618 h 955271"/>
              <a:gd name="connsiteX69" fmla="*/ 4517347 w 5741575"/>
              <a:gd name="connsiteY69" fmla="*/ 275639 h 955271"/>
              <a:gd name="connsiteX70" fmla="*/ 4546116 w 5741575"/>
              <a:gd name="connsiteY70" fmla="*/ 268568 h 955271"/>
              <a:gd name="connsiteX71" fmla="*/ 4661259 w 5741575"/>
              <a:gd name="connsiteY71" fmla="*/ 238966 h 955271"/>
              <a:gd name="connsiteX72" fmla="*/ 4750403 w 5741575"/>
              <a:gd name="connsiteY72" fmla="*/ 204364 h 955271"/>
              <a:gd name="connsiteX73" fmla="*/ 4867614 w 5741575"/>
              <a:gd name="connsiteY73" fmla="*/ 208668 h 955271"/>
              <a:gd name="connsiteX74" fmla="*/ 4937036 w 5741575"/>
              <a:gd name="connsiteY74" fmla="*/ 195446 h 955271"/>
              <a:gd name="connsiteX75" fmla="*/ 5047626 w 5741575"/>
              <a:gd name="connsiteY75" fmla="*/ 149604 h 955271"/>
              <a:gd name="connsiteX76" fmla="*/ 5200247 w 5741575"/>
              <a:gd name="connsiteY76" fmla="*/ 142695 h 955271"/>
              <a:gd name="connsiteX77" fmla="*/ 5235691 w 5741575"/>
              <a:gd name="connsiteY77" fmla="*/ 173330 h 955271"/>
              <a:gd name="connsiteX78" fmla="*/ 5280133 w 5741575"/>
              <a:gd name="connsiteY78" fmla="*/ 189342 h 955271"/>
              <a:gd name="connsiteX79" fmla="*/ 5291963 w 5741575"/>
              <a:gd name="connsiteY79" fmla="*/ 139446 h 955271"/>
              <a:gd name="connsiteX80" fmla="*/ 5418472 w 5741575"/>
              <a:gd name="connsiteY80" fmla="*/ 89163 h 955271"/>
              <a:gd name="connsiteX81" fmla="*/ 5482354 w 5741575"/>
              <a:gd name="connsiteY81" fmla="*/ 69470 h 955271"/>
              <a:gd name="connsiteX82" fmla="*/ 5583280 w 5741575"/>
              <a:gd name="connsiteY82" fmla="*/ 49787 h 955271"/>
              <a:gd name="connsiteX83" fmla="*/ 5613766 w 5741575"/>
              <a:gd name="connsiteY83" fmla="*/ 41855 h 955271"/>
              <a:gd name="connsiteX84" fmla="*/ 5684952 w 5741575"/>
              <a:gd name="connsiteY84" fmla="*/ 26088 h 955271"/>
              <a:gd name="connsiteX85" fmla="*/ 5741575 w 5741575"/>
              <a:gd name="connsiteY85"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77227 w 5741575"/>
              <a:gd name="connsiteY46" fmla="*/ 368972 h 955271"/>
              <a:gd name="connsiteX47" fmla="*/ 2779510 w 5741575"/>
              <a:gd name="connsiteY47" fmla="*/ 361652 h 955271"/>
              <a:gd name="connsiteX48" fmla="*/ 2786278 w 5741575"/>
              <a:gd name="connsiteY48" fmla="*/ 359869 h 955271"/>
              <a:gd name="connsiteX49" fmla="*/ 2792101 w 5741575"/>
              <a:gd name="connsiteY49" fmla="*/ 365927 h 955271"/>
              <a:gd name="connsiteX50" fmla="*/ 2885545 w 5741575"/>
              <a:gd name="connsiteY50" fmla="*/ 372818 h 955271"/>
              <a:gd name="connsiteX51" fmla="*/ 3009558 w 5741575"/>
              <a:gd name="connsiteY51" fmla="*/ 370573 h 955271"/>
              <a:gd name="connsiteX52" fmla="*/ 3095010 w 5741575"/>
              <a:gd name="connsiteY52" fmla="*/ 332454 h 955271"/>
              <a:gd name="connsiteX53" fmla="*/ 3103742 w 5741575"/>
              <a:gd name="connsiteY53" fmla="*/ 337974 h 955271"/>
              <a:gd name="connsiteX54" fmla="*/ 3165093 w 5741575"/>
              <a:gd name="connsiteY54" fmla="*/ 329459 h 955271"/>
              <a:gd name="connsiteX55" fmla="*/ 3373785 w 5741575"/>
              <a:gd name="connsiteY55" fmla="*/ 255680 h 955271"/>
              <a:gd name="connsiteX56" fmla="*/ 3493851 w 5741575"/>
              <a:gd name="connsiteY56" fmla="*/ 240255 h 955271"/>
              <a:gd name="connsiteX57" fmla="*/ 3537470 w 5741575"/>
              <a:gd name="connsiteY57" fmla="*/ 241867 h 955271"/>
              <a:gd name="connsiteX58" fmla="*/ 3610489 w 5741575"/>
              <a:gd name="connsiteY58" fmla="*/ 244128 h 955271"/>
              <a:gd name="connsiteX59" fmla="*/ 3667539 w 5741575"/>
              <a:gd name="connsiteY59" fmla="*/ 263271 h 955271"/>
              <a:gd name="connsiteX60" fmla="*/ 3727614 w 5741575"/>
              <a:gd name="connsiteY60" fmla="*/ 258245 h 955271"/>
              <a:gd name="connsiteX61" fmla="*/ 3738369 w 5741575"/>
              <a:gd name="connsiteY61" fmla="*/ 234506 h 955271"/>
              <a:gd name="connsiteX62" fmla="*/ 3803670 w 5741575"/>
              <a:gd name="connsiteY62" fmla="*/ 236457 h 955271"/>
              <a:gd name="connsiteX63" fmla="*/ 3903080 w 5741575"/>
              <a:gd name="connsiteY63" fmla="*/ 241890 h 955271"/>
              <a:gd name="connsiteX64" fmla="*/ 4114838 w 5741575"/>
              <a:gd name="connsiteY64" fmla="*/ 238165 h 955271"/>
              <a:gd name="connsiteX65" fmla="*/ 4271023 w 5741575"/>
              <a:gd name="connsiteY65" fmla="*/ 241959 h 955271"/>
              <a:gd name="connsiteX66" fmla="*/ 4367397 w 5741575"/>
              <a:gd name="connsiteY66" fmla="*/ 271442 h 955271"/>
              <a:gd name="connsiteX67" fmla="*/ 4495366 w 5741575"/>
              <a:gd name="connsiteY67" fmla="*/ 271618 h 955271"/>
              <a:gd name="connsiteX68" fmla="*/ 4517347 w 5741575"/>
              <a:gd name="connsiteY68" fmla="*/ 275639 h 955271"/>
              <a:gd name="connsiteX69" fmla="*/ 4546116 w 5741575"/>
              <a:gd name="connsiteY69" fmla="*/ 268568 h 955271"/>
              <a:gd name="connsiteX70" fmla="*/ 4661259 w 5741575"/>
              <a:gd name="connsiteY70" fmla="*/ 238966 h 955271"/>
              <a:gd name="connsiteX71" fmla="*/ 4750403 w 5741575"/>
              <a:gd name="connsiteY71" fmla="*/ 204364 h 955271"/>
              <a:gd name="connsiteX72" fmla="*/ 4867614 w 5741575"/>
              <a:gd name="connsiteY72" fmla="*/ 208668 h 955271"/>
              <a:gd name="connsiteX73" fmla="*/ 4937036 w 5741575"/>
              <a:gd name="connsiteY73" fmla="*/ 195446 h 955271"/>
              <a:gd name="connsiteX74" fmla="*/ 5047626 w 5741575"/>
              <a:gd name="connsiteY74" fmla="*/ 149604 h 955271"/>
              <a:gd name="connsiteX75" fmla="*/ 5200247 w 5741575"/>
              <a:gd name="connsiteY75" fmla="*/ 142695 h 955271"/>
              <a:gd name="connsiteX76" fmla="*/ 5235691 w 5741575"/>
              <a:gd name="connsiteY76" fmla="*/ 173330 h 955271"/>
              <a:gd name="connsiteX77" fmla="*/ 5280133 w 5741575"/>
              <a:gd name="connsiteY77" fmla="*/ 189342 h 955271"/>
              <a:gd name="connsiteX78" fmla="*/ 5291963 w 5741575"/>
              <a:gd name="connsiteY78" fmla="*/ 139446 h 955271"/>
              <a:gd name="connsiteX79" fmla="*/ 5418472 w 5741575"/>
              <a:gd name="connsiteY79" fmla="*/ 89163 h 955271"/>
              <a:gd name="connsiteX80" fmla="*/ 5482354 w 5741575"/>
              <a:gd name="connsiteY80" fmla="*/ 69470 h 955271"/>
              <a:gd name="connsiteX81" fmla="*/ 5583280 w 5741575"/>
              <a:gd name="connsiteY81" fmla="*/ 49787 h 955271"/>
              <a:gd name="connsiteX82" fmla="*/ 5613766 w 5741575"/>
              <a:gd name="connsiteY82" fmla="*/ 41855 h 955271"/>
              <a:gd name="connsiteX83" fmla="*/ 5684952 w 5741575"/>
              <a:gd name="connsiteY83" fmla="*/ 26088 h 955271"/>
              <a:gd name="connsiteX84" fmla="*/ 5741575 w 5741575"/>
              <a:gd name="connsiteY84"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77227 w 5741575"/>
              <a:gd name="connsiteY46" fmla="*/ 368972 h 955271"/>
              <a:gd name="connsiteX47" fmla="*/ 2779510 w 5741575"/>
              <a:gd name="connsiteY47" fmla="*/ 361652 h 955271"/>
              <a:gd name="connsiteX48" fmla="*/ 2786278 w 5741575"/>
              <a:gd name="connsiteY48" fmla="*/ 359869 h 955271"/>
              <a:gd name="connsiteX49" fmla="*/ 2885545 w 5741575"/>
              <a:gd name="connsiteY49" fmla="*/ 372818 h 955271"/>
              <a:gd name="connsiteX50" fmla="*/ 3009558 w 5741575"/>
              <a:gd name="connsiteY50" fmla="*/ 370573 h 955271"/>
              <a:gd name="connsiteX51" fmla="*/ 3095010 w 5741575"/>
              <a:gd name="connsiteY51" fmla="*/ 332454 h 955271"/>
              <a:gd name="connsiteX52" fmla="*/ 3103742 w 5741575"/>
              <a:gd name="connsiteY52" fmla="*/ 337974 h 955271"/>
              <a:gd name="connsiteX53" fmla="*/ 3165093 w 5741575"/>
              <a:gd name="connsiteY53" fmla="*/ 329459 h 955271"/>
              <a:gd name="connsiteX54" fmla="*/ 3373785 w 5741575"/>
              <a:gd name="connsiteY54" fmla="*/ 255680 h 955271"/>
              <a:gd name="connsiteX55" fmla="*/ 3493851 w 5741575"/>
              <a:gd name="connsiteY55" fmla="*/ 240255 h 955271"/>
              <a:gd name="connsiteX56" fmla="*/ 3537470 w 5741575"/>
              <a:gd name="connsiteY56" fmla="*/ 241867 h 955271"/>
              <a:gd name="connsiteX57" fmla="*/ 3610489 w 5741575"/>
              <a:gd name="connsiteY57" fmla="*/ 244128 h 955271"/>
              <a:gd name="connsiteX58" fmla="*/ 3667539 w 5741575"/>
              <a:gd name="connsiteY58" fmla="*/ 263271 h 955271"/>
              <a:gd name="connsiteX59" fmla="*/ 3727614 w 5741575"/>
              <a:gd name="connsiteY59" fmla="*/ 258245 h 955271"/>
              <a:gd name="connsiteX60" fmla="*/ 3738369 w 5741575"/>
              <a:gd name="connsiteY60" fmla="*/ 234506 h 955271"/>
              <a:gd name="connsiteX61" fmla="*/ 3803670 w 5741575"/>
              <a:gd name="connsiteY61" fmla="*/ 236457 h 955271"/>
              <a:gd name="connsiteX62" fmla="*/ 3903080 w 5741575"/>
              <a:gd name="connsiteY62" fmla="*/ 241890 h 955271"/>
              <a:gd name="connsiteX63" fmla="*/ 4114838 w 5741575"/>
              <a:gd name="connsiteY63" fmla="*/ 238165 h 955271"/>
              <a:gd name="connsiteX64" fmla="*/ 4271023 w 5741575"/>
              <a:gd name="connsiteY64" fmla="*/ 241959 h 955271"/>
              <a:gd name="connsiteX65" fmla="*/ 4367397 w 5741575"/>
              <a:gd name="connsiteY65" fmla="*/ 271442 h 955271"/>
              <a:gd name="connsiteX66" fmla="*/ 4495366 w 5741575"/>
              <a:gd name="connsiteY66" fmla="*/ 271618 h 955271"/>
              <a:gd name="connsiteX67" fmla="*/ 4517347 w 5741575"/>
              <a:gd name="connsiteY67" fmla="*/ 275639 h 955271"/>
              <a:gd name="connsiteX68" fmla="*/ 4546116 w 5741575"/>
              <a:gd name="connsiteY68" fmla="*/ 268568 h 955271"/>
              <a:gd name="connsiteX69" fmla="*/ 4661259 w 5741575"/>
              <a:gd name="connsiteY69" fmla="*/ 238966 h 955271"/>
              <a:gd name="connsiteX70" fmla="*/ 4750403 w 5741575"/>
              <a:gd name="connsiteY70" fmla="*/ 204364 h 955271"/>
              <a:gd name="connsiteX71" fmla="*/ 4867614 w 5741575"/>
              <a:gd name="connsiteY71" fmla="*/ 208668 h 955271"/>
              <a:gd name="connsiteX72" fmla="*/ 4937036 w 5741575"/>
              <a:gd name="connsiteY72" fmla="*/ 195446 h 955271"/>
              <a:gd name="connsiteX73" fmla="*/ 5047626 w 5741575"/>
              <a:gd name="connsiteY73" fmla="*/ 149604 h 955271"/>
              <a:gd name="connsiteX74" fmla="*/ 5200247 w 5741575"/>
              <a:gd name="connsiteY74" fmla="*/ 142695 h 955271"/>
              <a:gd name="connsiteX75" fmla="*/ 5235691 w 5741575"/>
              <a:gd name="connsiteY75" fmla="*/ 173330 h 955271"/>
              <a:gd name="connsiteX76" fmla="*/ 5280133 w 5741575"/>
              <a:gd name="connsiteY76" fmla="*/ 189342 h 955271"/>
              <a:gd name="connsiteX77" fmla="*/ 5291963 w 5741575"/>
              <a:gd name="connsiteY77" fmla="*/ 139446 h 955271"/>
              <a:gd name="connsiteX78" fmla="*/ 5418472 w 5741575"/>
              <a:gd name="connsiteY78" fmla="*/ 89163 h 955271"/>
              <a:gd name="connsiteX79" fmla="*/ 5482354 w 5741575"/>
              <a:gd name="connsiteY79" fmla="*/ 69470 h 955271"/>
              <a:gd name="connsiteX80" fmla="*/ 5583280 w 5741575"/>
              <a:gd name="connsiteY80" fmla="*/ 49787 h 955271"/>
              <a:gd name="connsiteX81" fmla="*/ 5613766 w 5741575"/>
              <a:gd name="connsiteY81" fmla="*/ 41855 h 955271"/>
              <a:gd name="connsiteX82" fmla="*/ 5684952 w 5741575"/>
              <a:gd name="connsiteY82" fmla="*/ 26088 h 955271"/>
              <a:gd name="connsiteX83" fmla="*/ 5741575 w 5741575"/>
              <a:gd name="connsiteY83"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77227 w 5741575"/>
              <a:gd name="connsiteY46" fmla="*/ 368972 h 955271"/>
              <a:gd name="connsiteX47" fmla="*/ 2779510 w 5741575"/>
              <a:gd name="connsiteY47" fmla="*/ 361652 h 955271"/>
              <a:gd name="connsiteX48" fmla="*/ 2885545 w 5741575"/>
              <a:gd name="connsiteY48" fmla="*/ 372818 h 955271"/>
              <a:gd name="connsiteX49" fmla="*/ 3009558 w 5741575"/>
              <a:gd name="connsiteY49" fmla="*/ 370573 h 955271"/>
              <a:gd name="connsiteX50" fmla="*/ 3095010 w 5741575"/>
              <a:gd name="connsiteY50" fmla="*/ 332454 h 955271"/>
              <a:gd name="connsiteX51" fmla="*/ 3103742 w 5741575"/>
              <a:gd name="connsiteY51" fmla="*/ 337974 h 955271"/>
              <a:gd name="connsiteX52" fmla="*/ 3165093 w 5741575"/>
              <a:gd name="connsiteY52" fmla="*/ 329459 h 955271"/>
              <a:gd name="connsiteX53" fmla="*/ 3373785 w 5741575"/>
              <a:gd name="connsiteY53" fmla="*/ 255680 h 955271"/>
              <a:gd name="connsiteX54" fmla="*/ 3493851 w 5741575"/>
              <a:gd name="connsiteY54" fmla="*/ 240255 h 955271"/>
              <a:gd name="connsiteX55" fmla="*/ 3537470 w 5741575"/>
              <a:gd name="connsiteY55" fmla="*/ 241867 h 955271"/>
              <a:gd name="connsiteX56" fmla="*/ 3610489 w 5741575"/>
              <a:gd name="connsiteY56" fmla="*/ 244128 h 955271"/>
              <a:gd name="connsiteX57" fmla="*/ 3667539 w 5741575"/>
              <a:gd name="connsiteY57" fmla="*/ 263271 h 955271"/>
              <a:gd name="connsiteX58" fmla="*/ 3727614 w 5741575"/>
              <a:gd name="connsiteY58" fmla="*/ 258245 h 955271"/>
              <a:gd name="connsiteX59" fmla="*/ 3738369 w 5741575"/>
              <a:gd name="connsiteY59" fmla="*/ 234506 h 955271"/>
              <a:gd name="connsiteX60" fmla="*/ 3803670 w 5741575"/>
              <a:gd name="connsiteY60" fmla="*/ 236457 h 955271"/>
              <a:gd name="connsiteX61" fmla="*/ 3903080 w 5741575"/>
              <a:gd name="connsiteY61" fmla="*/ 241890 h 955271"/>
              <a:gd name="connsiteX62" fmla="*/ 4114838 w 5741575"/>
              <a:gd name="connsiteY62" fmla="*/ 238165 h 955271"/>
              <a:gd name="connsiteX63" fmla="*/ 4271023 w 5741575"/>
              <a:gd name="connsiteY63" fmla="*/ 241959 h 955271"/>
              <a:gd name="connsiteX64" fmla="*/ 4367397 w 5741575"/>
              <a:gd name="connsiteY64" fmla="*/ 271442 h 955271"/>
              <a:gd name="connsiteX65" fmla="*/ 4495366 w 5741575"/>
              <a:gd name="connsiteY65" fmla="*/ 271618 h 955271"/>
              <a:gd name="connsiteX66" fmla="*/ 4517347 w 5741575"/>
              <a:gd name="connsiteY66" fmla="*/ 275639 h 955271"/>
              <a:gd name="connsiteX67" fmla="*/ 4546116 w 5741575"/>
              <a:gd name="connsiteY67" fmla="*/ 268568 h 955271"/>
              <a:gd name="connsiteX68" fmla="*/ 4661259 w 5741575"/>
              <a:gd name="connsiteY68" fmla="*/ 238966 h 955271"/>
              <a:gd name="connsiteX69" fmla="*/ 4750403 w 5741575"/>
              <a:gd name="connsiteY69" fmla="*/ 204364 h 955271"/>
              <a:gd name="connsiteX70" fmla="*/ 4867614 w 5741575"/>
              <a:gd name="connsiteY70" fmla="*/ 208668 h 955271"/>
              <a:gd name="connsiteX71" fmla="*/ 4937036 w 5741575"/>
              <a:gd name="connsiteY71" fmla="*/ 195446 h 955271"/>
              <a:gd name="connsiteX72" fmla="*/ 5047626 w 5741575"/>
              <a:gd name="connsiteY72" fmla="*/ 149604 h 955271"/>
              <a:gd name="connsiteX73" fmla="*/ 5200247 w 5741575"/>
              <a:gd name="connsiteY73" fmla="*/ 142695 h 955271"/>
              <a:gd name="connsiteX74" fmla="*/ 5235691 w 5741575"/>
              <a:gd name="connsiteY74" fmla="*/ 173330 h 955271"/>
              <a:gd name="connsiteX75" fmla="*/ 5280133 w 5741575"/>
              <a:gd name="connsiteY75" fmla="*/ 189342 h 955271"/>
              <a:gd name="connsiteX76" fmla="*/ 5291963 w 5741575"/>
              <a:gd name="connsiteY76" fmla="*/ 139446 h 955271"/>
              <a:gd name="connsiteX77" fmla="*/ 5418472 w 5741575"/>
              <a:gd name="connsiteY77" fmla="*/ 89163 h 955271"/>
              <a:gd name="connsiteX78" fmla="*/ 5482354 w 5741575"/>
              <a:gd name="connsiteY78" fmla="*/ 69470 h 955271"/>
              <a:gd name="connsiteX79" fmla="*/ 5583280 w 5741575"/>
              <a:gd name="connsiteY79" fmla="*/ 49787 h 955271"/>
              <a:gd name="connsiteX80" fmla="*/ 5613766 w 5741575"/>
              <a:gd name="connsiteY80" fmla="*/ 41855 h 955271"/>
              <a:gd name="connsiteX81" fmla="*/ 5684952 w 5741575"/>
              <a:gd name="connsiteY81" fmla="*/ 26088 h 955271"/>
              <a:gd name="connsiteX82" fmla="*/ 5741575 w 5741575"/>
              <a:gd name="connsiteY82"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77227 w 5741575"/>
              <a:gd name="connsiteY46" fmla="*/ 368972 h 955271"/>
              <a:gd name="connsiteX47" fmla="*/ 2824768 w 5741575"/>
              <a:gd name="connsiteY47" fmla="*/ 361652 h 955271"/>
              <a:gd name="connsiteX48" fmla="*/ 2885545 w 5741575"/>
              <a:gd name="connsiteY48" fmla="*/ 372818 h 955271"/>
              <a:gd name="connsiteX49" fmla="*/ 3009558 w 5741575"/>
              <a:gd name="connsiteY49" fmla="*/ 370573 h 955271"/>
              <a:gd name="connsiteX50" fmla="*/ 3095010 w 5741575"/>
              <a:gd name="connsiteY50" fmla="*/ 332454 h 955271"/>
              <a:gd name="connsiteX51" fmla="*/ 3103742 w 5741575"/>
              <a:gd name="connsiteY51" fmla="*/ 337974 h 955271"/>
              <a:gd name="connsiteX52" fmla="*/ 3165093 w 5741575"/>
              <a:gd name="connsiteY52" fmla="*/ 329459 h 955271"/>
              <a:gd name="connsiteX53" fmla="*/ 3373785 w 5741575"/>
              <a:gd name="connsiteY53" fmla="*/ 255680 h 955271"/>
              <a:gd name="connsiteX54" fmla="*/ 3493851 w 5741575"/>
              <a:gd name="connsiteY54" fmla="*/ 240255 h 955271"/>
              <a:gd name="connsiteX55" fmla="*/ 3537470 w 5741575"/>
              <a:gd name="connsiteY55" fmla="*/ 241867 h 955271"/>
              <a:gd name="connsiteX56" fmla="*/ 3610489 w 5741575"/>
              <a:gd name="connsiteY56" fmla="*/ 244128 h 955271"/>
              <a:gd name="connsiteX57" fmla="*/ 3667539 w 5741575"/>
              <a:gd name="connsiteY57" fmla="*/ 263271 h 955271"/>
              <a:gd name="connsiteX58" fmla="*/ 3727614 w 5741575"/>
              <a:gd name="connsiteY58" fmla="*/ 258245 h 955271"/>
              <a:gd name="connsiteX59" fmla="*/ 3738369 w 5741575"/>
              <a:gd name="connsiteY59" fmla="*/ 234506 h 955271"/>
              <a:gd name="connsiteX60" fmla="*/ 3803670 w 5741575"/>
              <a:gd name="connsiteY60" fmla="*/ 236457 h 955271"/>
              <a:gd name="connsiteX61" fmla="*/ 3903080 w 5741575"/>
              <a:gd name="connsiteY61" fmla="*/ 241890 h 955271"/>
              <a:gd name="connsiteX62" fmla="*/ 4114838 w 5741575"/>
              <a:gd name="connsiteY62" fmla="*/ 238165 h 955271"/>
              <a:gd name="connsiteX63" fmla="*/ 4271023 w 5741575"/>
              <a:gd name="connsiteY63" fmla="*/ 241959 h 955271"/>
              <a:gd name="connsiteX64" fmla="*/ 4367397 w 5741575"/>
              <a:gd name="connsiteY64" fmla="*/ 271442 h 955271"/>
              <a:gd name="connsiteX65" fmla="*/ 4495366 w 5741575"/>
              <a:gd name="connsiteY65" fmla="*/ 271618 h 955271"/>
              <a:gd name="connsiteX66" fmla="*/ 4517347 w 5741575"/>
              <a:gd name="connsiteY66" fmla="*/ 275639 h 955271"/>
              <a:gd name="connsiteX67" fmla="*/ 4546116 w 5741575"/>
              <a:gd name="connsiteY67" fmla="*/ 268568 h 955271"/>
              <a:gd name="connsiteX68" fmla="*/ 4661259 w 5741575"/>
              <a:gd name="connsiteY68" fmla="*/ 238966 h 955271"/>
              <a:gd name="connsiteX69" fmla="*/ 4750403 w 5741575"/>
              <a:gd name="connsiteY69" fmla="*/ 204364 h 955271"/>
              <a:gd name="connsiteX70" fmla="*/ 4867614 w 5741575"/>
              <a:gd name="connsiteY70" fmla="*/ 208668 h 955271"/>
              <a:gd name="connsiteX71" fmla="*/ 4937036 w 5741575"/>
              <a:gd name="connsiteY71" fmla="*/ 195446 h 955271"/>
              <a:gd name="connsiteX72" fmla="*/ 5047626 w 5741575"/>
              <a:gd name="connsiteY72" fmla="*/ 149604 h 955271"/>
              <a:gd name="connsiteX73" fmla="*/ 5200247 w 5741575"/>
              <a:gd name="connsiteY73" fmla="*/ 142695 h 955271"/>
              <a:gd name="connsiteX74" fmla="*/ 5235691 w 5741575"/>
              <a:gd name="connsiteY74" fmla="*/ 173330 h 955271"/>
              <a:gd name="connsiteX75" fmla="*/ 5280133 w 5741575"/>
              <a:gd name="connsiteY75" fmla="*/ 189342 h 955271"/>
              <a:gd name="connsiteX76" fmla="*/ 5291963 w 5741575"/>
              <a:gd name="connsiteY76" fmla="*/ 139446 h 955271"/>
              <a:gd name="connsiteX77" fmla="*/ 5418472 w 5741575"/>
              <a:gd name="connsiteY77" fmla="*/ 89163 h 955271"/>
              <a:gd name="connsiteX78" fmla="*/ 5482354 w 5741575"/>
              <a:gd name="connsiteY78" fmla="*/ 69470 h 955271"/>
              <a:gd name="connsiteX79" fmla="*/ 5583280 w 5741575"/>
              <a:gd name="connsiteY79" fmla="*/ 49787 h 955271"/>
              <a:gd name="connsiteX80" fmla="*/ 5613766 w 5741575"/>
              <a:gd name="connsiteY80" fmla="*/ 41855 h 955271"/>
              <a:gd name="connsiteX81" fmla="*/ 5684952 w 5741575"/>
              <a:gd name="connsiteY81" fmla="*/ 26088 h 955271"/>
              <a:gd name="connsiteX82" fmla="*/ 5741575 w 5741575"/>
              <a:gd name="connsiteY82"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47626 w 5741575"/>
              <a:gd name="connsiteY71" fmla="*/ 149604 h 955271"/>
              <a:gd name="connsiteX72" fmla="*/ 5200247 w 5741575"/>
              <a:gd name="connsiteY72" fmla="*/ 142695 h 955271"/>
              <a:gd name="connsiteX73" fmla="*/ 5235691 w 5741575"/>
              <a:gd name="connsiteY73" fmla="*/ 173330 h 955271"/>
              <a:gd name="connsiteX74" fmla="*/ 5280133 w 5741575"/>
              <a:gd name="connsiteY74" fmla="*/ 189342 h 955271"/>
              <a:gd name="connsiteX75" fmla="*/ 5291963 w 5741575"/>
              <a:gd name="connsiteY75" fmla="*/ 139446 h 955271"/>
              <a:gd name="connsiteX76" fmla="*/ 5418472 w 5741575"/>
              <a:gd name="connsiteY76" fmla="*/ 89163 h 955271"/>
              <a:gd name="connsiteX77" fmla="*/ 5482354 w 5741575"/>
              <a:gd name="connsiteY77" fmla="*/ 69470 h 955271"/>
              <a:gd name="connsiteX78" fmla="*/ 5583280 w 5741575"/>
              <a:gd name="connsiteY78" fmla="*/ 49787 h 955271"/>
              <a:gd name="connsiteX79" fmla="*/ 5613766 w 5741575"/>
              <a:gd name="connsiteY79" fmla="*/ 41855 h 955271"/>
              <a:gd name="connsiteX80" fmla="*/ 5684952 w 5741575"/>
              <a:gd name="connsiteY80" fmla="*/ 26088 h 955271"/>
              <a:gd name="connsiteX81" fmla="*/ 5741575 w 5741575"/>
              <a:gd name="connsiteY8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47626 w 5741575"/>
              <a:gd name="connsiteY71" fmla="*/ 149604 h 955271"/>
              <a:gd name="connsiteX72" fmla="*/ 5200247 w 5741575"/>
              <a:gd name="connsiteY72" fmla="*/ 142695 h 955271"/>
              <a:gd name="connsiteX73" fmla="*/ 5235691 w 5741575"/>
              <a:gd name="connsiteY73" fmla="*/ 173330 h 955271"/>
              <a:gd name="connsiteX74" fmla="*/ 5280133 w 5741575"/>
              <a:gd name="connsiteY74" fmla="*/ 189342 h 955271"/>
              <a:gd name="connsiteX75" fmla="*/ 5291963 w 5741575"/>
              <a:gd name="connsiteY75" fmla="*/ 139446 h 955271"/>
              <a:gd name="connsiteX76" fmla="*/ 5418472 w 5741575"/>
              <a:gd name="connsiteY76" fmla="*/ 89163 h 955271"/>
              <a:gd name="connsiteX77" fmla="*/ 5482354 w 5741575"/>
              <a:gd name="connsiteY77" fmla="*/ 69470 h 955271"/>
              <a:gd name="connsiteX78" fmla="*/ 5583280 w 5741575"/>
              <a:gd name="connsiteY78" fmla="*/ 49787 h 955271"/>
              <a:gd name="connsiteX79" fmla="*/ 5613766 w 5741575"/>
              <a:gd name="connsiteY79" fmla="*/ 41855 h 955271"/>
              <a:gd name="connsiteX80" fmla="*/ 5684952 w 5741575"/>
              <a:gd name="connsiteY80" fmla="*/ 26088 h 955271"/>
              <a:gd name="connsiteX81" fmla="*/ 5741575 w 5741575"/>
              <a:gd name="connsiteY8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47626 w 5741575"/>
              <a:gd name="connsiteY71" fmla="*/ 149604 h 955271"/>
              <a:gd name="connsiteX72" fmla="*/ 5200247 w 5741575"/>
              <a:gd name="connsiteY72" fmla="*/ 142695 h 955271"/>
              <a:gd name="connsiteX73" fmla="*/ 5235691 w 5741575"/>
              <a:gd name="connsiteY73" fmla="*/ 173330 h 955271"/>
              <a:gd name="connsiteX74" fmla="*/ 5291963 w 5741575"/>
              <a:gd name="connsiteY74" fmla="*/ 139446 h 955271"/>
              <a:gd name="connsiteX75" fmla="*/ 5418472 w 5741575"/>
              <a:gd name="connsiteY75" fmla="*/ 89163 h 955271"/>
              <a:gd name="connsiteX76" fmla="*/ 5482354 w 5741575"/>
              <a:gd name="connsiteY76" fmla="*/ 69470 h 955271"/>
              <a:gd name="connsiteX77" fmla="*/ 5583280 w 5741575"/>
              <a:gd name="connsiteY77" fmla="*/ 49787 h 955271"/>
              <a:gd name="connsiteX78" fmla="*/ 5613766 w 5741575"/>
              <a:gd name="connsiteY78" fmla="*/ 41855 h 955271"/>
              <a:gd name="connsiteX79" fmla="*/ 5684952 w 5741575"/>
              <a:gd name="connsiteY79" fmla="*/ 26088 h 955271"/>
              <a:gd name="connsiteX80" fmla="*/ 5741575 w 5741575"/>
              <a:gd name="connsiteY80"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47626 w 5741575"/>
              <a:gd name="connsiteY71" fmla="*/ 149604 h 955271"/>
              <a:gd name="connsiteX72" fmla="*/ 5200247 w 5741575"/>
              <a:gd name="connsiteY72" fmla="*/ 142695 h 955271"/>
              <a:gd name="connsiteX73" fmla="*/ 5291963 w 5741575"/>
              <a:gd name="connsiteY73" fmla="*/ 139446 h 955271"/>
              <a:gd name="connsiteX74" fmla="*/ 5418472 w 5741575"/>
              <a:gd name="connsiteY74" fmla="*/ 89163 h 955271"/>
              <a:gd name="connsiteX75" fmla="*/ 5482354 w 5741575"/>
              <a:gd name="connsiteY75" fmla="*/ 69470 h 955271"/>
              <a:gd name="connsiteX76" fmla="*/ 5583280 w 5741575"/>
              <a:gd name="connsiteY76" fmla="*/ 49787 h 955271"/>
              <a:gd name="connsiteX77" fmla="*/ 5613766 w 5741575"/>
              <a:gd name="connsiteY77" fmla="*/ 41855 h 955271"/>
              <a:gd name="connsiteX78" fmla="*/ 5684952 w 5741575"/>
              <a:gd name="connsiteY78" fmla="*/ 26088 h 955271"/>
              <a:gd name="connsiteX79" fmla="*/ 5741575 w 5741575"/>
              <a:gd name="connsiteY7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67740 w 5741575"/>
              <a:gd name="connsiteY71" fmla="*/ 172293 h 955271"/>
              <a:gd name="connsiteX72" fmla="*/ 5200247 w 5741575"/>
              <a:gd name="connsiteY72" fmla="*/ 142695 h 955271"/>
              <a:gd name="connsiteX73" fmla="*/ 5291963 w 5741575"/>
              <a:gd name="connsiteY73" fmla="*/ 139446 h 955271"/>
              <a:gd name="connsiteX74" fmla="*/ 5418472 w 5741575"/>
              <a:gd name="connsiteY74" fmla="*/ 89163 h 955271"/>
              <a:gd name="connsiteX75" fmla="*/ 5482354 w 5741575"/>
              <a:gd name="connsiteY75" fmla="*/ 69470 h 955271"/>
              <a:gd name="connsiteX76" fmla="*/ 5583280 w 5741575"/>
              <a:gd name="connsiteY76" fmla="*/ 49787 h 955271"/>
              <a:gd name="connsiteX77" fmla="*/ 5613766 w 5741575"/>
              <a:gd name="connsiteY77" fmla="*/ 41855 h 955271"/>
              <a:gd name="connsiteX78" fmla="*/ 5684952 w 5741575"/>
              <a:gd name="connsiteY78" fmla="*/ 26088 h 955271"/>
              <a:gd name="connsiteX79" fmla="*/ 5741575 w 5741575"/>
              <a:gd name="connsiteY7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67740 w 5741575"/>
              <a:gd name="connsiteY71" fmla="*/ 172293 h 955271"/>
              <a:gd name="connsiteX72" fmla="*/ 5200247 w 5741575"/>
              <a:gd name="connsiteY72" fmla="*/ 142695 h 955271"/>
              <a:gd name="connsiteX73" fmla="*/ 5291963 w 5741575"/>
              <a:gd name="connsiteY73" fmla="*/ 139446 h 955271"/>
              <a:gd name="connsiteX74" fmla="*/ 5418472 w 5741575"/>
              <a:gd name="connsiteY74" fmla="*/ 89163 h 955271"/>
              <a:gd name="connsiteX75" fmla="*/ 5482354 w 5741575"/>
              <a:gd name="connsiteY75" fmla="*/ 69470 h 955271"/>
              <a:gd name="connsiteX76" fmla="*/ 5583280 w 5741575"/>
              <a:gd name="connsiteY76" fmla="*/ 49787 h 955271"/>
              <a:gd name="connsiteX77" fmla="*/ 5613766 w 5741575"/>
              <a:gd name="connsiteY77" fmla="*/ 41855 h 955271"/>
              <a:gd name="connsiteX78" fmla="*/ 5684952 w 5741575"/>
              <a:gd name="connsiteY78" fmla="*/ 26088 h 955271"/>
              <a:gd name="connsiteX79" fmla="*/ 5741575 w 5741575"/>
              <a:gd name="connsiteY7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95264 w 5741575"/>
              <a:gd name="connsiteY51" fmla="*/ 293158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67740 w 5741575"/>
              <a:gd name="connsiteY71" fmla="*/ 172293 h 955271"/>
              <a:gd name="connsiteX72" fmla="*/ 5200247 w 5741575"/>
              <a:gd name="connsiteY72" fmla="*/ 142695 h 955271"/>
              <a:gd name="connsiteX73" fmla="*/ 5291963 w 5741575"/>
              <a:gd name="connsiteY73" fmla="*/ 139446 h 955271"/>
              <a:gd name="connsiteX74" fmla="*/ 5418472 w 5741575"/>
              <a:gd name="connsiteY74" fmla="*/ 89163 h 955271"/>
              <a:gd name="connsiteX75" fmla="*/ 5482354 w 5741575"/>
              <a:gd name="connsiteY75" fmla="*/ 69470 h 955271"/>
              <a:gd name="connsiteX76" fmla="*/ 5583280 w 5741575"/>
              <a:gd name="connsiteY76" fmla="*/ 49787 h 955271"/>
              <a:gd name="connsiteX77" fmla="*/ 5613766 w 5741575"/>
              <a:gd name="connsiteY77" fmla="*/ 41855 h 955271"/>
              <a:gd name="connsiteX78" fmla="*/ 5684952 w 5741575"/>
              <a:gd name="connsiteY78" fmla="*/ 26088 h 955271"/>
              <a:gd name="connsiteX79" fmla="*/ 5741575 w 5741575"/>
              <a:gd name="connsiteY7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48998 w 5741575"/>
              <a:gd name="connsiteY50" fmla="*/ 315286 h 955271"/>
              <a:gd name="connsiteX51" fmla="*/ 3195264 w 5741575"/>
              <a:gd name="connsiteY51" fmla="*/ 293158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67740 w 5741575"/>
              <a:gd name="connsiteY71" fmla="*/ 172293 h 955271"/>
              <a:gd name="connsiteX72" fmla="*/ 5200247 w 5741575"/>
              <a:gd name="connsiteY72" fmla="*/ 142695 h 955271"/>
              <a:gd name="connsiteX73" fmla="*/ 5291963 w 5741575"/>
              <a:gd name="connsiteY73" fmla="*/ 139446 h 955271"/>
              <a:gd name="connsiteX74" fmla="*/ 5418472 w 5741575"/>
              <a:gd name="connsiteY74" fmla="*/ 89163 h 955271"/>
              <a:gd name="connsiteX75" fmla="*/ 5482354 w 5741575"/>
              <a:gd name="connsiteY75" fmla="*/ 69470 h 955271"/>
              <a:gd name="connsiteX76" fmla="*/ 5583280 w 5741575"/>
              <a:gd name="connsiteY76" fmla="*/ 49787 h 955271"/>
              <a:gd name="connsiteX77" fmla="*/ 5613766 w 5741575"/>
              <a:gd name="connsiteY77" fmla="*/ 41855 h 955271"/>
              <a:gd name="connsiteX78" fmla="*/ 5684952 w 5741575"/>
              <a:gd name="connsiteY78" fmla="*/ 26088 h 955271"/>
              <a:gd name="connsiteX79" fmla="*/ 5741575 w 5741575"/>
              <a:gd name="connsiteY7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77227 w 5741575"/>
              <a:gd name="connsiteY44" fmla="*/ 368972 h 955271"/>
              <a:gd name="connsiteX45" fmla="*/ 2824768 w 5741575"/>
              <a:gd name="connsiteY45" fmla="*/ 361652 h 955271"/>
              <a:gd name="connsiteX46" fmla="*/ 2885545 w 5741575"/>
              <a:gd name="connsiteY46" fmla="*/ 372818 h 955271"/>
              <a:gd name="connsiteX47" fmla="*/ 3009558 w 5741575"/>
              <a:gd name="connsiteY47" fmla="*/ 370573 h 955271"/>
              <a:gd name="connsiteX48" fmla="*/ 3095010 w 5741575"/>
              <a:gd name="connsiteY48" fmla="*/ 332454 h 955271"/>
              <a:gd name="connsiteX49" fmla="*/ 3148998 w 5741575"/>
              <a:gd name="connsiteY49" fmla="*/ 315286 h 955271"/>
              <a:gd name="connsiteX50" fmla="*/ 3195264 w 5741575"/>
              <a:gd name="connsiteY50" fmla="*/ 293158 h 955271"/>
              <a:gd name="connsiteX51" fmla="*/ 3373785 w 5741575"/>
              <a:gd name="connsiteY51" fmla="*/ 255680 h 955271"/>
              <a:gd name="connsiteX52" fmla="*/ 3493851 w 5741575"/>
              <a:gd name="connsiteY52" fmla="*/ 240255 h 955271"/>
              <a:gd name="connsiteX53" fmla="*/ 3537470 w 5741575"/>
              <a:gd name="connsiteY53" fmla="*/ 241867 h 955271"/>
              <a:gd name="connsiteX54" fmla="*/ 3610489 w 5741575"/>
              <a:gd name="connsiteY54" fmla="*/ 244128 h 955271"/>
              <a:gd name="connsiteX55" fmla="*/ 3667539 w 5741575"/>
              <a:gd name="connsiteY55" fmla="*/ 263271 h 955271"/>
              <a:gd name="connsiteX56" fmla="*/ 3727614 w 5741575"/>
              <a:gd name="connsiteY56" fmla="*/ 258245 h 955271"/>
              <a:gd name="connsiteX57" fmla="*/ 3738369 w 5741575"/>
              <a:gd name="connsiteY57" fmla="*/ 234506 h 955271"/>
              <a:gd name="connsiteX58" fmla="*/ 3803670 w 5741575"/>
              <a:gd name="connsiteY58" fmla="*/ 236457 h 955271"/>
              <a:gd name="connsiteX59" fmla="*/ 3903080 w 5741575"/>
              <a:gd name="connsiteY59" fmla="*/ 241890 h 955271"/>
              <a:gd name="connsiteX60" fmla="*/ 4114838 w 5741575"/>
              <a:gd name="connsiteY60" fmla="*/ 238165 h 955271"/>
              <a:gd name="connsiteX61" fmla="*/ 4271023 w 5741575"/>
              <a:gd name="connsiteY61" fmla="*/ 241959 h 955271"/>
              <a:gd name="connsiteX62" fmla="*/ 4367397 w 5741575"/>
              <a:gd name="connsiteY62" fmla="*/ 271442 h 955271"/>
              <a:gd name="connsiteX63" fmla="*/ 4495366 w 5741575"/>
              <a:gd name="connsiteY63" fmla="*/ 271618 h 955271"/>
              <a:gd name="connsiteX64" fmla="*/ 4517347 w 5741575"/>
              <a:gd name="connsiteY64" fmla="*/ 275639 h 955271"/>
              <a:gd name="connsiteX65" fmla="*/ 4546116 w 5741575"/>
              <a:gd name="connsiteY65" fmla="*/ 268568 h 955271"/>
              <a:gd name="connsiteX66" fmla="*/ 4661259 w 5741575"/>
              <a:gd name="connsiteY66" fmla="*/ 238966 h 955271"/>
              <a:gd name="connsiteX67" fmla="*/ 4750403 w 5741575"/>
              <a:gd name="connsiteY67" fmla="*/ 204364 h 955271"/>
              <a:gd name="connsiteX68" fmla="*/ 4867614 w 5741575"/>
              <a:gd name="connsiteY68" fmla="*/ 208668 h 955271"/>
              <a:gd name="connsiteX69" fmla="*/ 4937036 w 5741575"/>
              <a:gd name="connsiteY69" fmla="*/ 195446 h 955271"/>
              <a:gd name="connsiteX70" fmla="*/ 5067740 w 5741575"/>
              <a:gd name="connsiteY70" fmla="*/ 172293 h 955271"/>
              <a:gd name="connsiteX71" fmla="*/ 5200247 w 5741575"/>
              <a:gd name="connsiteY71" fmla="*/ 142695 h 955271"/>
              <a:gd name="connsiteX72" fmla="*/ 5291963 w 5741575"/>
              <a:gd name="connsiteY72" fmla="*/ 139446 h 955271"/>
              <a:gd name="connsiteX73" fmla="*/ 5418472 w 5741575"/>
              <a:gd name="connsiteY73" fmla="*/ 89163 h 955271"/>
              <a:gd name="connsiteX74" fmla="*/ 5482354 w 5741575"/>
              <a:gd name="connsiteY74" fmla="*/ 69470 h 955271"/>
              <a:gd name="connsiteX75" fmla="*/ 5583280 w 5741575"/>
              <a:gd name="connsiteY75" fmla="*/ 49787 h 955271"/>
              <a:gd name="connsiteX76" fmla="*/ 5613766 w 5741575"/>
              <a:gd name="connsiteY76" fmla="*/ 41855 h 955271"/>
              <a:gd name="connsiteX77" fmla="*/ 5684952 w 5741575"/>
              <a:gd name="connsiteY77" fmla="*/ 26088 h 955271"/>
              <a:gd name="connsiteX78" fmla="*/ 5741575 w 5741575"/>
              <a:gd name="connsiteY7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91963 w 5741575"/>
              <a:gd name="connsiteY71" fmla="*/ 139446 h 955271"/>
              <a:gd name="connsiteX72" fmla="*/ 5418472 w 5741575"/>
              <a:gd name="connsiteY72" fmla="*/ 89163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91963 w 5741575"/>
              <a:gd name="connsiteY71" fmla="*/ 139446 h 955271"/>
              <a:gd name="connsiteX72" fmla="*/ 5418472 w 5741575"/>
              <a:gd name="connsiteY72" fmla="*/ 89163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76878 w 5741575"/>
              <a:gd name="connsiteY71" fmla="*/ 125833 h 955271"/>
              <a:gd name="connsiteX72" fmla="*/ 5418472 w 5741575"/>
              <a:gd name="connsiteY72" fmla="*/ 89163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76878 w 5741575"/>
              <a:gd name="connsiteY71" fmla="*/ 125833 h 955271"/>
              <a:gd name="connsiteX72" fmla="*/ 5418472 w 5741575"/>
              <a:gd name="connsiteY72" fmla="*/ 89163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76878 w 5741575"/>
              <a:gd name="connsiteY71" fmla="*/ 125833 h 955271"/>
              <a:gd name="connsiteX72" fmla="*/ 5373216 w 5741575"/>
              <a:gd name="connsiteY72" fmla="*/ 102777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76878 w 5741575"/>
              <a:gd name="connsiteY71" fmla="*/ 125833 h 955271"/>
              <a:gd name="connsiteX72" fmla="*/ 5373216 w 5741575"/>
              <a:gd name="connsiteY72" fmla="*/ 111851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76878 w 5741575"/>
              <a:gd name="connsiteY71" fmla="*/ 125833 h 955271"/>
              <a:gd name="connsiteX72" fmla="*/ 5373216 w 5741575"/>
              <a:gd name="connsiteY72" fmla="*/ 111851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5741575" h="955271">
                <a:moveTo>
                  <a:pt x="5741575" y="0"/>
                </a:moveTo>
                <a:lnTo>
                  <a:pt x="5741575" y="955271"/>
                </a:lnTo>
                <a:lnTo>
                  <a:pt x="0" y="955271"/>
                </a:lnTo>
                <a:lnTo>
                  <a:pt x="8558" y="953971"/>
                </a:lnTo>
                <a:lnTo>
                  <a:pt x="16894" y="953847"/>
                </a:lnTo>
                <a:cubicBezTo>
                  <a:pt x="22474" y="953361"/>
                  <a:pt x="25973" y="952524"/>
                  <a:pt x="28156" y="951374"/>
                </a:cubicBezTo>
                <a:cubicBezTo>
                  <a:pt x="28201" y="951240"/>
                  <a:pt x="28247" y="951105"/>
                  <a:pt x="28293" y="950971"/>
                </a:cubicBezTo>
                <a:lnTo>
                  <a:pt x="59229" y="903950"/>
                </a:lnTo>
                <a:cubicBezTo>
                  <a:pt x="79290" y="895144"/>
                  <a:pt x="126084" y="908630"/>
                  <a:pt x="148657" y="898134"/>
                </a:cubicBezTo>
                <a:cubicBezTo>
                  <a:pt x="172173" y="896348"/>
                  <a:pt x="191809" y="908449"/>
                  <a:pt x="174554" y="886351"/>
                </a:cubicBezTo>
                <a:cubicBezTo>
                  <a:pt x="182014" y="885083"/>
                  <a:pt x="185699" y="882087"/>
                  <a:pt x="187633" y="878226"/>
                </a:cubicBezTo>
                <a:cubicBezTo>
                  <a:pt x="187742" y="877663"/>
                  <a:pt x="187852" y="877101"/>
                  <a:pt x="187961" y="876538"/>
                </a:cubicBezTo>
                <a:lnTo>
                  <a:pt x="240501" y="873150"/>
                </a:lnTo>
                <a:lnTo>
                  <a:pt x="246345" y="869942"/>
                </a:lnTo>
                <a:lnTo>
                  <a:pt x="306299" y="873609"/>
                </a:lnTo>
                <a:cubicBezTo>
                  <a:pt x="312531" y="875279"/>
                  <a:pt x="320316" y="874896"/>
                  <a:pt x="331571" y="869866"/>
                </a:cubicBezTo>
                <a:lnTo>
                  <a:pt x="384157" y="867971"/>
                </a:lnTo>
                <a:lnTo>
                  <a:pt x="477637" y="870334"/>
                </a:lnTo>
                <a:cubicBezTo>
                  <a:pt x="485456" y="872042"/>
                  <a:pt x="563433" y="825458"/>
                  <a:pt x="570239" y="829596"/>
                </a:cubicBezTo>
                <a:cubicBezTo>
                  <a:pt x="641939" y="824282"/>
                  <a:pt x="685473" y="832029"/>
                  <a:pt x="772070" y="820296"/>
                </a:cubicBezTo>
                <a:cubicBezTo>
                  <a:pt x="833120" y="817018"/>
                  <a:pt x="871984" y="794388"/>
                  <a:pt x="948872" y="772201"/>
                </a:cubicBezTo>
                <a:cubicBezTo>
                  <a:pt x="1011630" y="801590"/>
                  <a:pt x="1039188" y="762914"/>
                  <a:pt x="1127089" y="746926"/>
                </a:cubicBezTo>
                <a:cubicBezTo>
                  <a:pt x="1186739" y="737882"/>
                  <a:pt x="1185110" y="732158"/>
                  <a:pt x="1226314" y="722473"/>
                </a:cubicBezTo>
                <a:cubicBezTo>
                  <a:pt x="1234331" y="718091"/>
                  <a:pt x="1271693" y="717214"/>
                  <a:pt x="1278773" y="711503"/>
                </a:cubicBezTo>
                <a:lnTo>
                  <a:pt x="1317691" y="708529"/>
                </a:lnTo>
                <a:lnTo>
                  <a:pt x="1360404" y="675922"/>
                </a:lnTo>
                <a:lnTo>
                  <a:pt x="1412292" y="670793"/>
                </a:lnTo>
                <a:lnTo>
                  <a:pt x="1494753" y="644686"/>
                </a:lnTo>
                <a:cubicBezTo>
                  <a:pt x="1542884" y="655944"/>
                  <a:pt x="1556151" y="606226"/>
                  <a:pt x="1616217" y="622107"/>
                </a:cubicBezTo>
                <a:cubicBezTo>
                  <a:pt x="1637755" y="624837"/>
                  <a:pt x="1701030" y="614257"/>
                  <a:pt x="1710928" y="600666"/>
                </a:cubicBezTo>
                <a:cubicBezTo>
                  <a:pt x="1723693" y="596072"/>
                  <a:pt x="1739861" y="597834"/>
                  <a:pt x="1743718" y="584327"/>
                </a:cubicBezTo>
                <a:cubicBezTo>
                  <a:pt x="1770860" y="572571"/>
                  <a:pt x="1832996" y="545585"/>
                  <a:pt x="1873778" y="530130"/>
                </a:cubicBezTo>
                <a:cubicBezTo>
                  <a:pt x="1902425" y="541995"/>
                  <a:pt x="1929013" y="504913"/>
                  <a:pt x="1988411" y="491599"/>
                </a:cubicBezTo>
                <a:cubicBezTo>
                  <a:pt x="2020077" y="505546"/>
                  <a:pt x="2028363" y="482381"/>
                  <a:pt x="2085507" y="498527"/>
                </a:cubicBezTo>
                <a:cubicBezTo>
                  <a:pt x="2086719" y="495769"/>
                  <a:pt x="2088490" y="493104"/>
                  <a:pt x="2090767" y="490616"/>
                </a:cubicBezTo>
                <a:cubicBezTo>
                  <a:pt x="2103992" y="476161"/>
                  <a:pt x="2131025" y="470659"/>
                  <a:pt x="2151143" y="478332"/>
                </a:cubicBezTo>
                <a:cubicBezTo>
                  <a:pt x="2240088" y="497642"/>
                  <a:pt x="2310118" y="483043"/>
                  <a:pt x="2378710" y="477570"/>
                </a:cubicBezTo>
                <a:cubicBezTo>
                  <a:pt x="2454975" y="467585"/>
                  <a:pt x="2391576" y="437831"/>
                  <a:pt x="2496256" y="452396"/>
                </a:cubicBezTo>
                <a:cubicBezTo>
                  <a:pt x="2501503" y="436899"/>
                  <a:pt x="2513119" y="433980"/>
                  <a:pt x="2535387" y="436645"/>
                </a:cubicBezTo>
                <a:cubicBezTo>
                  <a:pt x="2572084" y="430778"/>
                  <a:pt x="2557124" y="397207"/>
                  <a:pt x="2601109" y="410678"/>
                </a:cubicBezTo>
                <a:cubicBezTo>
                  <a:pt x="2588000" y="393616"/>
                  <a:pt x="2667428" y="390302"/>
                  <a:pt x="2643855" y="374482"/>
                </a:cubicBezTo>
                <a:cubicBezTo>
                  <a:pt x="2648277" y="369169"/>
                  <a:pt x="2645486" y="367874"/>
                  <a:pt x="2657726" y="365841"/>
                </a:cubicBezTo>
                <a:cubicBezTo>
                  <a:pt x="2669966" y="363808"/>
                  <a:pt x="2707566" y="363569"/>
                  <a:pt x="2717296" y="362282"/>
                </a:cubicBezTo>
                <a:lnTo>
                  <a:pt x="2777227" y="368972"/>
                </a:lnTo>
                <a:lnTo>
                  <a:pt x="2824768" y="361652"/>
                </a:lnTo>
                <a:lnTo>
                  <a:pt x="2885545" y="372818"/>
                </a:lnTo>
                <a:cubicBezTo>
                  <a:pt x="2905895" y="352581"/>
                  <a:pt x="2948591" y="377825"/>
                  <a:pt x="3009558" y="370573"/>
                </a:cubicBezTo>
                <a:cubicBezTo>
                  <a:pt x="3031640" y="347442"/>
                  <a:pt x="3050695" y="365935"/>
                  <a:pt x="3095010" y="332454"/>
                </a:cubicBezTo>
                <a:cubicBezTo>
                  <a:pt x="3097485" y="334582"/>
                  <a:pt x="3132289" y="321835"/>
                  <a:pt x="3148998" y="315286"/>
                </a:cubicBezTo>
                <a:cubicBezTo>
                  <a:pt x="3165707" y="308737"/>
                  <a:pt x="3180646" y="306766"/>
                  <a:pt x="3195264" y="293158"/>
                </a:cubicBezTo>
                <a:cubicBezTo>
                  <a:pt x="3267122" y="246372"/>
                  <a:pt x="3308286" y="273118"/>
                  <a:pt x="3373785" y="255680"/>
                </a:cubicBezTo>
                <a:cubicBezTo>
                  <a:pt x="3448540" y="239861"/>
                  <a:pt x="3405238" y="287846"/>
                  <a:pt x="3493851" y="240255"/>
                </a:cubicBezTo>
                <a:cubicBezTo>
                  <a:pt x="3506326" y="252723"/>
                  <a:pt x="3518405" y="251593"/>
                  <a:pt x="3537470" y="241867"/>
                </a:cubicBezTo>
                <a:cubicBezTo>
                  <a:pt x="3573967" y="235226"/>
                  <a:pt x="3576893" y="270855"/>
                  <a:pt x="3610489" y="244128"/>
                </a:cubicBezTo>
                <a:cubicBezTo>
                  <a:pt x="3606935" y="264036"/>
                  <a:pt x="3681284" y="241075"/>
                  <a:pt x="3667539" y="263271"/>
                </a:cubicBezTo>
                <a:cubicBezTo>
                  <a:pt x="3694251" y="276940"/>
                  <a:pt x="3701441" y="246803"/>
                  <a:pt x="3727614" y="258245"/>
                </a:cubicBezTo>
                <a:cubicBezTo>
                  <a:pt x="3754952" y="257751"/>
                  <a:pt x="3708960" y="240314"/>
                  <a:pt x="3738369" y="234506"/>
                </a:cubicBezTo>
                <a:cubicBezTo>
                  <a:pt x="3774580" y="230879"/>
                  <a:pt x="3768868" y="196201"/>
                  <a:pt x="3803670" y="236457"/>
                </a:cubicBezTo>
                <a:cubicBezTo>
                  <a:pt x="3839567" y="220301"/>
                  <a:pt x="3850064" y="239151"/>
                  <a:pt x="3903080" y="241890"/>
                </a:cubicBezTo>
                <a:cubicBezTo>
                  <a:pt x="3954941" y="242175"/>
                  <a:pt x="4053514" y="238154"/>
                  <a:pt x="4114838" y="238165"/>
                </a:cubicBezTo>
                <a:cubicBezTo>
                  <a:pt x="4173784" y="217210"/>
                  <a:pt x="4209756" y="243378"/>
                  <a:pt x="4271023" y="241959"/>
                </a:cubicBezTo>
                <a:cubicBezTo>
                  <a:pt x="4326191" y="205535"/>
                  <a:pt x="4316856" y="279258"/>
                  <a:pt x="4367397" y="271442"/>
                </a:cubicBezTo>
                <a:cubicBezTo>
                  <a:pt x="4420874" y="271391"/>
                  <a:pt x="4369000" y="295343"/>
                  <a:pt x="4495366" y="271618"/>
                </a:cubicBezTo>
                <a:cubicBezTo>
                  <a:pt x="4501905" y="266287"/>
                  <a:pt x="4518077" y="269240"/>
                  <a:pt x="4517347" y="275639"/>
                </a:cubicBezTo>
                <a:cubicBezTo>
                  <a:pt x="4525170" y="272832"/>
                  <a:pt x="4542809" y="258800"/>
                  <a:pt x="4546116" y="268568"/>
                </a:cubicBezTo>
                <a:cubicBezTo>
                  <a:pt x="4586961" y="265354"/>
                  <a:pt x="4626617" y="255160"/>
                  <a:pt x="4661259" y="238966"/>
                </a:cubicBezTo>
                <a:cubicBezTo>
                  <a:pt x="4741966" y="247639"/>
                  <a:pt x="4693066" y="205693"/>
                  <a:pt x="4750403" y="204364"/>
                </a:cubicBezTo>
                <a:cubicBezTo>
                  <a:pt x="4798501" y="219113"/>
                  <a:pt x="4813319" y="201253"/>
                  <a:pt x="4867614" y="208668"/>
                </a:cubicBezTo>
                <a:cubicBezTo>
                  <a:pt x="4881621" y="174373"/>
                  <a:pt x="4917566" y="206761"/>
                  <a:pt x="4937036" y="195446"/>
                </a:cubicBezTo>
                <a:cubicBezTo>
                  <a:pt x="4974214" y="229763"/>
                  <a:pt x="5033435" y="175163"/>
                  <a:pt x="5067740" y="172293"/>
                </a:cubicBezTo>
                <a:cubicBezTo>
                  <a:pt x="5126160" y="173265"/>
                  <a:pt x="5172786" y="183138"/>
                  <a:pt x="5200247" y="142695"/>
                </a:cubicBezTo>
                <a:cubicBezTo>
                  <a:pt x="5240970" y="141002"/>
                  <a:pt x="5240507" y="134755"/>
                  <a:pt x="5276878" y="125833"/>
                </a:cubicBezTo>
                <a:cubicBezTo>
                  <a:pt x="5316470" y="106736"/>
                  <a:pt x="5327221" y="110178"/>
                  <a:pt x="5373216" y="111851"/>
                </a:cubicBezTo>
                <a:cubicBezTo>
                  <a:pt x="5382801" y="84741"/>
                  <a:pt x="5419294" y="93078"/>
                  <a:pt x="5482354" y="69470"/>
                </a:cubicBezTo>
                <a:cubicBezTo>
                  <a:pt x="5507119" y="85574"/>
                  <a:pt x="5545363" y="52240"/>
                  <a:pt x="5583280" y="49787"/>
                </a:cubicBezTo>
                <a:cubicBezTo>
                  <a:pt x="5589344" y="36484"/>
                  <a:pt x="5598103" y="36349"/>
                  <a:pt x="5613766" y="41855"/>
                </a:cubicBezTo>
                <a:cubicBezTo>
                  <a:pt x="5636621" y="41086"/>
                  <a:pt x="5660728" y="35034"/>
                  <a:pt x="5684952" y="26088"/>
                </a:cubicBezTo>
                <a:lnTo>
                  <a:pt x="5741575"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
            <a:extLst>
              <a:ext uri="{FF2B5EF4-FFF2-40B4-BE49-F238E27FC236}">
                <a16:creationId xmlns:a16="http://schemas.microsoft.com/office/drawing/2014/main" id="{8D91DE60-2C2D-4D7E-A6B4-C9499017DE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82623" y="6128773"/>
            <a:ext cx="1201506" cy="365125"/>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5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71945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0EB215C-7839-4CEA-AA02-B8F7755F9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91011C6D-05BE-4D99-8C11-A0E478B129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0915134" cy="2251389"/>
          </a:xfrm>
          <a:custGeom>
            <a:avLst/>
            <a:gdLst>
              <a:gd name="connsiteX0" fmla="*/ 0 w 10915134"/>
              <a:gd name="connsiteY0" fmla="*/ 0 h 2251389"/>
              <a:gd name="connsiteX1" fmla="*/ 10915134 w 10915134"/>
              <a:gd name="connsiteY1" fmla="*/ 0 h 2251389"/>
              <a:gd name="connsiteX2" fmla="*/ 10882980 w 10915134"/>
              <a:gd name="connsiteY2" fmla="*/ 49990 h 2251389"/>
              <a:gd name="connsiteX3" fmla="*/ 10834795 w 10915134"/>
              <a:gd name="connsiteY3" fmla="*/ 110024 h 2251389"/>
              <a:gd name="connsiteX4" fmla="*/ 10738392 w 10915134"/>
              <a:gd name="connsiteY4" fmla="*/ 165813 h 2251389"/>
              <a:gd name="connsiteX5" fmla="*/ 10633692 w 10915134"/>
              <a:gd name="connsiteY5" fmla="*/ 209264 h 2251389"/>
              <a:gd name="connsiteX6" fmla="*/ 10586800 w 10915134"/>
              <a:gd name="connsiteY6" fmla="*/ 239716 h 2251389"/>
              <a:gd name="connsiteX7" fmla="*/ 10501658 w 10915134"/>
              <a:gd name="connsiteY7" fmla="*/ 307174 h 2251389"/>
              <a:gd name="connsiteX8" fmla="*/ 10404067 w 10915134"/>
              <a:gd name="connsiteY8" fmla="*/ 412395 h 2251389"/>
              <a:gd name="connsiteX9" fmla="*/ 10380953 w 10915134"/>
              <a:gd name="connsiteY9" fmla="*/ 472334 h 2251389"/>
              <a:gd name="connsiteX10" fmla="*/ 10341416 w 10915134"/>
              <a:gd name="connsiteY10" fmla="*/ 504774 h 2251389"/>
              <a:gd name="connsiteX11" fmla="*/ 10326329 w 10915134"/>
              <a:gd name="connsiteY11" fmla="*/ 523459 h 2251389"/>
              <a:gd name="connsiteX12" fmla="*/ 10298289 w 10915134"/>
              <a:gd name="connsiteY12" fmla="*/ 532173 h 2251389"/>
              <a:gd name="connsiteX13" fmla="*/ 10243127 w 10915134"/>
              <a:gd name="connsiteY13" fmla="*/ 540715 h 2251389"/>
              <a:gd name="connsiteX14" fmla="*/ 10141243 w 10915134"/>
              <a:gd name="connsiteY14" fmla="*/ 592343 h 2251389"/>
              <a:gd name="connsiteX15" fmla="*/ 9940352 w 10915134"/>
              <a:gd name="connsiteY15" fmla="*/ 631518 h 2251389"/>
              <a:gd name="connsiteX16" fmla="*/ 9836226 w 10915134"/>
              <a:gd name="connsiteY16" fmla="*/ 660496 h 2251389"/>
              <a:gd name="connsiteX17" fmla="*/ 9686899 w 10915134"/>
              <a:gd name="connsiteY17" fmla="*/ 683782 h 2251389"/>
              <a:gd name="connsiteX18" fmla="*/ 9578209 w 10915134"/>
              <a:gd name="connsiteY18" fmla="*/ 709781 h 2251389"/>
              <a:gd name="connsiteX19" fmla="*/ 9437298 w 10915134"/>
              <a:gd name="connsiteY19" fmla="*/ 757337 h 2251389"/>
              <a:gd name="connsiteX20" fmla="*/ 9435498 w 10915134"/>
              <a:gd name="connsiteY20" fmla="*/ 759689 h 2251389"/>
              <a:gd name="connsiteX21" fmla="*/ 9413910 w 10915134"/>
              <a:gd name="connsiteY21" fmla="*/ 764531 h 2251389"/>
              <a:gd name="connsiteX22" fmla="*/ 9361370 w 10915134"/>
              <a:gd name="connsiteY22" fmla="*/ 760593 h 2251389"/>
              <a:gd name="connsiteX23" fmla="*/ 9356626 w 10915134"/>
              <a:gd name="connsiteY23" fmla="*/ 764594 h 2251389"/>
              <a:gd name="connsiteX24" fmla="*/ 9311281 w 10915134"/>
              <a:gd name="connsiteY24" fmla="*/ 769260 h 2251389"/>
              <a:gd name="connsiteX25" fmla="*/ 9311173 w 10915134"/>
              <a:gd name="connsiteY25" fmla="*/ 771337 h 2251389"/>
              <a:gd name="connsiteX26" fmla="*/ 9300658 w 10915134"/>
              <a:gd name="connsiteY26" fmla="*/ 781452 h 2251389"/>
              <a:gd name="connsiteX27" fmla="*/ 9279376 w 10915134"/>
              <a:gd name="connsiteY27" fmla="*/ 796188 h 2251389"/>
              <a:gd name="connsiteX28" fmla="*/ 9189502 w 10915134"/>
              <a:gd name="connsiteY28" fmla="*/ 860175 h 2251389"/>
              <a:gd name="connsiteX29" fmla="*/ 9180260 w 10915134"/>
              <a:gd name="connsiteY29" fmla="*/ 862300 h 2251389"/>
              <a:gd name="connsiteX30" fmla="*/ 9180186 w 10915134"/>
              <a:gd name="connsiteY30" fmla="*/ 862799 h 2251389"/>
              <a:gd name="connsiteX31" fmla="*/ 9170652 w 10915134"/>
              <a:gd name="connsiteY31" fmla="*/ 865945 h 2251389"/>
              <a:gd name="connsiteX32" fmla="*/ 9145484 w 10915134"/>
              <a:gd name="connsiteY32" fmla="*/ 870300 h 2251389"/>
              <a:gd name="connsiteX33" fmla="*/ 9140031 w 10915134"/>
              <a:gd name="connsiteY33" fmla="*/ 874741 h 2251389"/>
              <a:gd name="connsiteX34" fmla="*/ 9138892 w 10915134"/>
              <a:gd name="connsiteY34" fmla="*/ 880860 h 2251389"/>
              <a:gd name="connsiteX35" fmla="*/ 9107257 w 10915134"/>
              <a:gd name="connsiteY35" fmla="*/ 903704 h 2251389"/>
              <a:gd name="connsiteX36" fmla="*/ 9034880 w 10915134"/>
              <a:gd name="connsiteY36" fmla="*/ 948837 h 2251389"/>
              <a:gd name="connsiteX37" fmla="*/ 8950600 w 10915134"/>
              <a:gd name="connsiteY37" fmla="*/ 994853 h 2251389"/>
              <a:gd name="connsiteX38" fmla="*/ 8753014 w 10915134"/>
              <a:gd name="connsiteY38" fmla="*/ 1118658 h 2251389"/>
              <a:gd name="connsiteX39" fmla="*/ 8581094 w 10915134"/>
              <a:gd name="connsiteY39" fmla="*/ 1153261 h 2251389"/>
              <a:gd name="connsiteX40" fmla="*/ 8498175 w 10915134"/>
              <a:gd name="connsiteY40" fmla="*/ 1187969 h 2251389"/>
              <a:gd name="connsiteX41" fmla="*/ 8448788 w 10915134"/>
              <a:gd name="connsiteY41" fmla="*/ 1206463 h 2251389"/>
              <a:gd name="connsiteX42" fmla="*/ 8367996 w 10915134"/>
              <a:gd name="connsiteY42" fmla="*/ 1232783 h 2251389"/>
              <a:gd name="connsiteX43" fmla="*/ 8367423 w 10915134"/>
              <a:gd name="connsiteY43" fmla="*/ 1238278 h 2251389"/>
              <a:gd name="connsiteX44" fmla="*/ 8359640 w 10915134"/>
              <a:gd name="connsiteY44" fmla="*/ 1246782 h 2251389"/>
              <a:gd name="connsiteX45" fmla="*/ 8346100 w 10915134"/>
              <a:gd name="connsiteY45" fmla="*/ 1266142 h 2251389"/>
              <a:gd name="connsiteX46" fmla="*/ 8318833 w 10915134"/>
              <a:gd name="connsiteY46" fmla="*/ 1292714 h 2251389"/>
              <a:gd name="connsiteX47" fmla="*/ 8317719 w 10915134"/>
              <a:gd name="connsiteY47" fmla="*/ 1291904 h 2251389"/>
              <a:gd name="connsiteX48" fmla="*/ 8307730 w 10915134"/>
              <a:gd name="connsiteY48" fmla="*/ 1293984 h 2251389"/>
              <a:gd name="connsiteX49" fmla="*/ 8240756 w 10915134"/>
              <a:gd name="connsiteY49" fmla="*/ 1301537 h 2251389"/>
              <a:gd name="connsiteX50" fmla="*/ 8216639 w 10915134"/>
              <a:gd name="connsiteY50" fmla="*/ 1327887 h 2251389"/>
              <a:gd name="connsiteX51" fmla="*/ 8211337 w 10915134"/>
              <a:gd name="connsiteY51" fmla="*/ 1332570 h 2251389"/>
              <a:gd name="connsiteX52" fmla="*/ 8211048 w 10915134"/>
              <a:gd name="connsiteY52" fmla="*/ 1332403 h 2251389"/>
              <a:gd name="connsiteX53" fmla="*/ 8205085 w 10915134"/>
              <a:gd name="connsiteY53" fmla="*/ 1336831 h 2251389"/>
              <a:gd name="connsiteX54" fmla="*/ 8137554 w 10915134"/>
              <a:gd name="connsiteY54" fmla="*/ 1342145 h 2251389"/>
              <a:gd name="connsiteX55" fmla="*/ 8054564 w 10915134"/>
              <a:gd name="connsiteY55" fmla="*/ 1367911 h 2251389"/>
              <a:gd name="connsiteX56" fmla="*/ 7973237 w 10915134"/>
              <a:gd name="connsiteY56" fmla="*/ 1397544 h 2251389"/>
              <a:gd name="connsiteX57" fmla="*/ 7944198 w 10915134"/>
              <a:gd name="connsiteY57" fmla="*/ 1410276 h 2251389"/>
              <a:gd name="connsiteX58" fmla="*/ 7890643 w 10915134"/>
              <a:gd name="connsiteY58" fmla="*/ 1424144 h 2251389"/>
              <a:gd name="connsiteX59" fmla="*/ 7864997 w 10915134"/>
              <a:gd name="connsiteY59" fmla="*/ 1425023 h 2251389"/>
              <a:gd name="connsiteX60" fmla="*/ 7864067 w 10915134"/>
              <a:gd name="connsiteY60" fmla="*/ 1426002 h 2251389"/>
              <a:gd name="connsiteX61" fmla="*/ 7861153 w 10915134"/>
              <a:gd name="connsiteY61" fmla="*/ 1423038 h 2251389"/>
              <a:gd name="connsiteX62" fmla="*/ 7844586 w 10915134"/>
              <a:gd name="connsiteY62" fmla="*/ 1429169 h 2251389"/>
              <a:gd name="connsiteX63" fmla="*/ 7840350 w 10915134"/>
              <a:gd name="connsiteY63" fmla="*/ 1432451 h 2251389"/>
              <a:gd name="connsiteX64" fmla="*/ 7833722 w 10915134"/>
              <a:gd name="connsiteY64" fmla="*/ 1435148 h 2251389"/>
              <a:gd name="connsiteX65" fmla="*/ 7833492 w 10915134"/>
              <a:gd name="connsiteY65" fmla="*/ 1434901 h 2251389"/>
              <a:gd name="connsiteX66" fmla="*/ 7827413 w 10915134"/>
              <a:gd name="connsiteY66" fmla="*/ 1438043 h 2251389"/>
              <a:gd name="connsiteX67" fmla="*/ 7798463 w 10915134"/>
              <a:gd name="connsiteY67" fmla="*/ 1457407 h 2251389"/>
              <a:gd name="connsiteX68" fmla="*/ 7759015 w 10915134"/>
              <a:gd name="connsiteY68" fmla="*/ 1458666 h 2251389"/>
              <a:gd name="connsiteX69" fmla="*/ 7752684 w 10915134"/>
              <a:gd name="connsiteY69" fmla="*/ 1444792 h 2251389"/>
              <a:gd name="connsiteX70" fmla="*/ 7747867 w 10915134"/>
              <a:gd name="connsiteY70" fmla="*/ 1447976 h 2251389"/>
              <a:gd name="connsiteX71" fmla="*/ 7738750 w 10915134"/>
              <a:gd name="connsiteY71" fmla="*/ 1456574 h 2251389"/>
              <a:gd name="connsiteX72" fmla="*/ 7735619 w 10915134"/>
              <a:gd name="connsiteY72" fmla="*/ 1456320 h 2251389"/>
              <a:gd name="connsiteX73" fmla="*/ 7705072 w 10915134"/>
              <a:gd name="connsiteY73" fmla="*/ 1465768 h 2251389"/>
              <a:gd name="connsiteX74" fmla="*/ 7696073 w 10915134"/>
              <a:gd name="connsiteY74" fmla="*/ 1462212 h 2251389"/>
              <a:gd name="connsiteX75" fmla="*/ 7692096 w 10915134"/>
              <a:gd name="connsiteY75" fmla="*/ 1462163 h 2251389"/>
              <a:gd name="connsiteX76" fmla="*/ 7674689 w 10915134"/>
              <a:gd name="connsiteY76" fmla="*/ 1477613 h 2251389"/>
              <a:gd name="connsiteX77" fmla="*/ 7665348 w 10915134"/>
              <a:gd name="connsiteY77" fmla="*/ 1483862 h 2251389"/>
              <a:gd name="connsiteX78" fmla="*/ 7606276 w 10915134"/>
              <a:gd name="connsiteY78" fmla="*/ 1538521 h 2251389"/>
              <a:gd name="connsiteX79" fmla="*/ 7504695 w 10915134"/>
              <a:gd name="connsiteY79" fmla="*/ 1566686 h 2251389"/>
              <a:gd name="connsiteX80" fmla="*/ 7401270 w 10915134"/>
              <a:gd name="connsiteY80" fmla="*/ 1597361 h 2251389"/>
              <a:gd name="connsiteX81" fmla="*/ 7320321 w 10915134"/>
              <a:gd name="connsiteY81" fmla="*/ 1619535 h 2251389"/>
              <a:gd name="connsiteX82" fmla="*/ 7149526 w 10915134"/>
              <a:gd name="connsiteY82" fmla="*/ 1743630 h 2251389"/>
              <a:gd name="connsiteX83" fmla="*/ 7105391 w 10915134"/>
              <a:gd name="connsiteY83" fmla="*/ 1752328 h 2251389"/>
              <a:gd name="connsiteX84" fmla="*/ 7071654 w 10915134"/>
              <a:gd name="connsiteY84" fmla="*/ 1785091 h 2251389"/>
              <a:gd name="connsiteX85" fmla="*/ 7054359 w 10915134"/>
              <a:gd name="connsiteY85" fmla="*/ 1782439 h 2251389"/>
              <a:gd name="connsiteX86" fmla="*/ 7051319 w 10915134"/>
              <a:gd name="connsiteY86" fmla="*/ 1781706 h 2251389"/>
              <a:gd name="connsiteX87" fmla="*/ 7040377 w 10915134"/>
              <a:gd name="connsiteY87" fmla="*/ 1784767 h 2251389"/>
              <a:gd name="connsiteX88" fmla="*/ 7035771 w 10915134"/>
              <a:gd name="connsiteY88" fmla="*/ 1778137 h 2251389"/>
              <a:gd name="connsiteX89" fmla="*/ 7018208 w 10915134"/>
              <a:gd name="connsiteY89" fmla="*/ 1777373 h 2251389"/>
              <a:gd name="connsiteX90" fmla="*/ 6998493 w 10915134"/>
              <a:gd name="connsiteY90" fmla="*/ 1785098 h 2251389"/>
              <a:gd name="connsiteX91" fmla="*/ 6928288 w 10915134"/>
              <a:gd name="connsiteY91" fmla="*/ 1811732 h 2251389"/>
              <a:gd name="connsiteX92" fmla="*/ 6917773 w 10915134"/>
              <a:gd name="connsiteY92" fmla="*/ 1820666 h 2251389"/>
              <a:gd name="connsiteX93" fmla="*/ 6881789 w 10915134"/>
              <a:gd name="connsiteY93" fmla="*/ 1828309 h 2251389"/>
              <a:gd name="connsiteX94" fmla="*/ 6879926 w 10915134"/>
              <a:gd name="connsiteY94" fmla="*/ 1830591 h 2251389"/>
              <a:gd name="connsiteX95" fmla="*/ 6845508 w 10915134"/>
              <a:gd name="connsiteY95" fmla="*/ 1841035 h 2251389"/>
              <a:gd name="connsiteX96" fmla="*/ 6786683 w 10915134"/>
              <a:gd name="connsiteY96" fmla="*/ 1868367 h 2251389"/>
              <a:gd name="connsiteX97" fmla="*/ 6773874 w 10915134"/>
              <a:gd name="connsiteY97" fmla="*/ 1863267 h 2251389"/>
              <a:gd name="connsiteX98" fmla="*/ 6771241 w 10915134"/>
              <a:gd name="connsiteY98" fmla="*/ 1859449 h 2251389"/>
              <a:gd name="connsiteX99" fmla="*/ 6755065 w 10915134"/>
              <a:gd name="connsiteY99" fmla="*/ 1866822 h 2251389"/>
              <a:gd name="connsiteX100" fmla="*/ 6740854 w 10915134"/>
              <a:gd name="connsiteY100" fmla="*/ 1865352 h 2251389"/>
              <a:gd name="connsiteX101" fmla="*/ 6730997 w 10915134"/>
              <a:gd name="connsiteY101" fmla="*/ 1874155 h 2251389"/>
              <a:gd name="connsiteX102" fmla="*/ 6714212 w 10915134"/>
              <a:gd name="connsiteY102" fmla="*/ 1876293 h 2251389"/>
              <a:gd name="connsiteX103" fmla="*/ 6693130 w 10915134"/>
              <a:gd name="connsiteY103" fmla="*/ 1876808 h 2251389"/>
              <a:gd name="connsiteX104" fmla="*/ 6674405 w 10915134"/>
              <a:gd name="connsiteY104" fmla="*/ 1873459 h 2251389"/>
              <a:gd name="connsiteX105" fmla="*/ 6647714 w 10915134"/>
              <a:gd name="connsiteY105" fmla="*/ 1878941 h 2251389"/>
              <a:gd name="connsiteX106" fmla="*/ 6586613 w 10915134"/>
              <a:gd name="connsiteY106" fmla="*/ 1887053 h 2251389"/>
              <a:gd name="connsiteX107" fmla="*/ 6540424 w 10915134"/>
              <a:gd name="connsiteY107" fmla="*/ 1893269 h 2251389"/>
              <a:gd name="connsiteX108" fmla="*/ 6460034 w 10915134"/>
              <a:gd name="connsiteY108" fmla="*/ 1911286 h 2251389"/>
              <a:gd name="connsiteX109" fmla="*/ 6445449 w 10915134"/>
              <a:gd name="connsiteY109" fmla="*/ 1926499 h 2251389"/>
              <a:gd name="connsiteX110" fmla="*/ 6407092 w 10915134"/>
              <a:gd name="connsiteY110" fmla="*/ 1921993 h 2251389"/>
              <a:gd name="connsiteX111" fmla="*/ 6396332 w 10915134"/>
              <a:gd name="connsiteY111" fmla="*/ 1907025 h 2251389"/>
              <a:gd name="connsiteX112" fmla="*/ 6347048 w 10915134"/>
              <a:gd name="connsiteY112" fmla="*/ 1912130 h 2251389"/>
              <a:gd name="connsiteX113" fmla="*/ 6302270 w 10915134"/>
              <a:gd name="connsiteY113" fmla="*/ 1933613 h 2251389"/>
              <a:gd name="connsiteX114" fmla="*/ 6243078 w 10915134"/>
              <a:gd name="connsiteY114" fmla="*/ 1945644 h 2251389"/>
              <a:gd name="connsiteX115" fmla="*/ 6207738 w 10915134"/>
              <a:gd name="connsiteY115" fmla="*/ 1953011 h 2251389"/>
              <a:gd name="connsiteX116" fmla="*/ 6108781 w 10915134"/>
              <a:gd name="connsiteY116" fmla="*/ 1959474 h 2251389"/>
              <a:gd name="connsiteX117" fmla="*/ 6103698 w 10915134"/>
              <a:gd name="connsiteY117" fmla="*/ 1959304 h 2251389"/>
              <a:gd name="connsiteX118" fmla="*/ 6087017 w 10915134"/>
              <a:gd name="connsiteY118" fmla="*/ 1969078 h 2251389"/>
              <a:gd name="connsiteX119" fmla="*/ 6086313 w 10915134"/>
              <a:gd name="connsiteY119" fmla="*/ 1971580 h 2251389"/>
              <a:gd name="connsiteX120" fmla="*/ 6024291 w 10915134"/>
              <a:gd name="connsiteY120" fmla="*/ 1966761 h 2251389"/>
              <a:gd name="connsiteX121" fmla="*/ 6016853 w 10915134"/>
              <a:gd name="connsiteY121" fmla="*/ 1970526 h 2251389"/>
              <a:gd name="connsiteX122" fmla="*/ 5975404 w 10915134"/>
              <a:gd name="connsiteY122" fmla="*/ 1961749 h 2251389"/>
              <a:gd name="connsiteX123" fmla="*/ 5954536 w 10915134"/>
              <a:gd name="connsiteY123" fmla="*/ 1960220 h 2251389"/>
              <a:gd name="connsiteX124" fmla="*/ 5917280 w 10915134"/>
              <a:gd name="connsiteY124" fmla="*/ 1954478 h 2251389"/>
              <a:gd name="connsiteX125" fmla="*/ 5914232 w 10915134"/>
              <a:gd name="connsiteY125" fmla="*/ 1956919 h 2251389"/>
              <a:gd name="connsiteX126" fmla="*/ 5906850 w 10915134"/>
              <a:gd name="connsiteY126" fmla="*/ 1954702 h 2251389"/>
              <a:gd name="connsiteX127" fmla="*/ 5901461 w 10915134"/>
              <a:gd name="connsiteY127" fmla="*/ 1957577 h 2251389"/>
              <a:gd name="connsiteX128" fmla="*/ 5895317 w 10915134"/>
              <a:gd name="connsiteY128" fmla="*/ 1956828 h 2251389"/>
              <a:gd name="connsiteX129" fmla="*/ 5831128 w 10915134"/>
              <a:gd name="connsiteY129" fmla="*/ 1968382 h 2251389"/>
              <a:gd name="connsiteX130" fmla="*/ 5817261 w 10915134"/>
              <a:gd name="connsiteY130" fmla="*/ 1966124 h 2251389"/>
              <a:gd name="connsiteX131" fmla="*/ 5806791 w 10915134"/>
              <a:gd name="connsiteY131" fmla="*/ 1974713 h 2251389"/>
              <a:gd name="connsiteX132" fmla="*/ 5762574 w 10915134"/>
              <a:gd name="connsiteY132" fmla="*/ 1976973 h 2251389"/>
              <a:gd name="connsiteX133" fmla="*/ 5747297 w 10915134"/>
              <a:gd name="connsiteY133" fmla="*/ 1970252 h 2251389"/>
              <a:gd name="connsiteX134" fmla="*/ 5733169 w 10915134"/>
              <a:gd name="connsiteY134" fmla="*/ 1965433 h 2251389"/>
              <a:gd name="connsiteX135" fmla="*/ 5731338 w 10915134"/>
              <a:gd name="connsiteY135" fmla="*/ 1965447 h 2251389"/>
              <a:gd name="connsiteX136" fmla="*/ 5712957 w 10915134"/>
              <a:gd name="connsiteY136" fmla="*/ 1965596 h 2251389"/>
              <a:gd name="connsiteX137" fmla="*/ 5678760 w 10915134"/>
              <a:gd name="connsiteY137" fmla="*/ 1965873 h 2251389"/>
              <a:gd name="connsiteX138" fmla="*/ 5612457 w 10915134"/>
              <a:gd name="connsiteY138" fmla="*/ 1972287 h 2251389"/>
              <a:gd name="connsiteX139" fmla="*/ 5462439 w 10915134"/>
              <a:gd name="connsiteY139" fmla="*/ 1941766 h 2251389"/>
              <a:gd name="connsiteX140" fmla="*/ 5249426 w 10915134"/>
              <a:gd name="connsiteY140" fmla="*/ 1957993 h 2251389"/>
              <a:gd name="connsiteX141" fmla="*/ 4795460 w 10915134"/>
              <a:gd name="connsiteY141" fmla="*/ 2018541 h 2251389"/>
              <a:gd name="connsiteX142" fmla="*/ 4698875 w 10915134"/>
              <a:gd name="connsiteY142" fmla="*/ 2031693 h 2251389"/>
              <a:gd name="connsiteX143" fmla="*/ 4635334 w 10915134"/>
              <a:gd name="connsiteY143" fmla="*/ 2035504 h 2251389"/>
              <a:gd name="connsiteX144" fmla="*/ 4529228 w 10915134"/>
              <a:gd name="connsiteY144" fmla="*/ 2076609 h 2251389"/>
              <a:gd name="connsiteX145" fmla="*/ 4408461 w 10915134"/>
              <a:gd name="connsiteY145" fmla="*/ 2090939 h 2251389"/>
              <a:gd name="connsiteX146" fmla="*/ 4254651 w 10915134"/>
              <a:gd name="connsiteY146" fmla="*/ 2101730 h 2251389"/>
              <a:gd name="connsiteX147" fmla="*/ 4213233 w 10915134"/>
              <a:gd name="connsiteY147" fmla="*/ 2120326 h 2251389"/>
              <a:gd name="connsiteX148" fmla="*/ 4153938 w 10915134"/>
              <a:gd name="connsiteY148" fmla="*/ 2137520 h 2251389"/>
              <a:gd name="connsiteX149" fmla="*/ 4050969 w 10915134"/>
              <a:gd name="connsiteY149" fmla="*/ 2177971 h 2251389"/>
              <a:gd name="connsiteX150" fmla="*/ 3933162 w 10915134"/>
              <a:gd name="connsiteY150" fmla="*/ 2199509 h 2251389"/>
              <a:gd name="connsiteX151" fmla="*/ 3797609 w 10915134"/>
              <a:gd name="connsiteY151" fmla="*/ 2185813 h 2251389"/>
              <a:gd name="connsiteX152" fmla="*/ 3723511 w 10915134"/>
              <a:gd name="connsiteY152" fmla="*/ 2185401 h 2251389"/>
              <a:gd name="connsiteX153" fmla="*/ 3478465 w 10915134"/>
              <a:gd name="connsiteY153" fmla="*/ 2181087 h 2251389"/>
              <a:gd name="connsiteX154" fmla="*/ 3308996 w 10915134"/>
              <a:gd name="connsiteY154" fmla="*/ 2177978 h 2251389"/>
              <a:gd name="connsiteX155" fmla="*/ 3260282 w 10915134"/>
              <a:gd name="connsiteY155" fmla="*/ 2194479 h 2251389"/>
              <a:gd name="connsiteX156" fmla="*/ 3178557 w 10915134"/>
              <a:gd name="connsiteY156" fmla="*/ 2221451 h 2251389"/>
              <a:gd name="connsiteX157" fmla="*/ 3097074 w 10915134"/>
              <a:gd name="connsiteY157" fmla="*/ 2229837 h 2251389"/>
              <a:gd name="connsiteX158" fmla="*/ 3029944 w 10915134"/>
              <a:gd name="connsiteY158" fmla="*/ 2248531 h 2251389"/>
              <a:gd name="connsiteX159" fmla="*/ 2964870 w 10915134"/>
              <a:gd name="connsiteY159" fmla="*/ 2251389 h 2251389"/>
              <a:gd name="connsiteX160" fmla="*/ 2931496 w 10915134"/>
              <a:gd name="connsiteY160" fmla="*/ 2243024 h 2251389"/>
              <a:gd name="connsiteX161" fmla="*/ 2892959 w 10915134"/>
              <a:gd name="connsiteY161" fmla="*/ 2233969 h 2251389"/>
              <a:gd name="connsiteX162" fmla="*/ 2839074 w 10915134"/>
              <a:gd name="connsiteY162" fmla="*/ 2225008 h 2251389"/>
              <a:gd name="connsiteX163" fmla="*/ 2693779 w 10915134"/>
              <a:gd name="connsiteY163" fmla="*/ 2231570 h 2251389"/>
              <a:gd name="connsiteX164" fmla="*/ 2523799 w 10915134"/>
              <a:gd name="connsiteY164" fmla="*/ 2236547 h 2251389"/>
              <a:gd name="connsiteX165" fmla="*/ 2340069 w 10915134"/>
              <a:gd name="connsiteY165" fmla="*/ 2220699 h 2251389"/>
              <a:gd name="connsiteX166" fmla="*/ 2076408 w 10915134"/>
              <a:gd name="connsiteY166" fmla="*/ 2194398 h 2251389"/>
              <a:gd name="connsiteX167" fmla="*/ 1983593 w 10915134"/>
              <a:gd name="connsiteY167" fmla="*/ 2219360 h 2251389"/>
              <a:gd name="connsiteX168" fmla="*/ 1853105 w 10915134"/>
              <a:gd name="connsiteY168" fmla="*/ 2214141 h 2251389"/>
              <a:gd name="connsiteX169" fmla="*/ 1748511 w 10915134"/>
              <a:gd name="connsiteY169" fmla="*/ 2178472 h 2251389"/>
              <a:gd name="connsiteX170" fmla="*/ 1633422 w 10915134"/>
              <a:gd name="connsiteY170" fmla="*/ 2143415 h 2251389"/>
              <a:gd name="connsiteX171" fmla="*/ 1558946 w 10915134"/>
              <a:gd name="connsiteY171" fmla="*/ 2128843 h 2251389"/>
              <a:gd name="connsiteX172" fmla="*/ 1385344 w 10915134"/>
              <a:gd name="connsiteY172" fmla="*/ 2124817 h 2251389"/>
              <a:gd name="connsiteX173" fmla="*/ 1227473 w 10915134"/>
              <a:gd name="connsiteY173" fmla="*/ 2113291 h 2251389"/>
              <a:gd name="connsiteX174" fmla="*/ 1088711 w 10915134"/>
              <a:gd name="connsiteY174" fmla="*/ 2097947 h 2251389"/>
              <a:gd name="connsiteX175" fmla="*/ 939259 w 10915134"/>
              <a:gd name="connsiteY175" fmla="*/ 2073411 h 2251389"/>
              <a:gd name="connsiteX176" fmla="*/ 914345 w 10915134"/>
              <a:gd name="connsiteY176" fmla="*/ 2063135 h 2251389"/>
              <a:gd name="connsiteX177" fmla="*/ 879393 w 10915134"/>
              <a:gd name="connsiteY177" fmla="*/ 2068419 h 2251389"/>
              <a:gd name="connsiteX178" fmla="*/ 739242 w 10915134"/>
              <a:gd name="connsiteY178" fmla="*/ 2091539 h 2251389"/>
              <a:gd name="connsiteX179" fmla="*/ 628509 w 10915134"/>
              <a:gd name="connsiteY179" fmla="*/ 2108134 h 2251389"/>
              <a:gd name="connsiteX180" fmla="*/ 508046 w 10915134"/>
              <a:gd name="connsiteY180" fmla="*/ 2109851 h 2251389"/>
              <a:gd name="connsiteX181" fmla="*/ 408793 w 10915134"/>
              <a:gd name="connsiteY181" fmla="*/ 2105335 h 2251389"/>
              <a:gd name="connsiteX182" fmla="*/ 259142 w 10915134"/>
              <a:gd name="connsiteY182" fmla="*/ 2115883 h 2251389"/>
              <a:gd name="connsiteX183" fmla="*/ 91266 w 10915134"/>
              <a:gd name="connsiteY183" fmla="*/ 2135533 h 2251389"/>
              <a:gd name="connsiteX184" fmla="*/ 12251 w 10915134"/>
              <a:gd name="connsiteY184" fmla="*/ 2121489 h 2251389"/>
              <a:gd name="connsiteX185" fmla="*/ 0 w 10915134"/>
              <a:gd name="connsiteY185" fmla="*/ 2122164 h 2251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0915134" h="2251389">
                <a:moveTo>
                  <a:pt x="0" y="0"/>
                </a:moveTo>
                <a:lnTo>
                  <a:pt x="10915134" y="0"/>
                </a:lnTo>
                <a:lnTo>
                  <a:pt x="10882980" y="49990"/>
                </a:lnTo>
                <a:cubicBezTo>
                  <a:pt x="10880871" y="52147"/>
                  <a:pt x="10836905" y="107867"/>
                  <a:pt x="10834795" y="110024"/>
                </a:cubicBezTo>
                <a:cubicBezTo>
                  <a:pt x="10820319" y="128194"/>
                  <a:pt x="10762503" y="175620"/>
                  <a:pt x="10738392" y="165813"/>
                </a:cubicBezTo>
                <a:cubicBezTo>
                  <a:pt x="10748670" y="186392"/>
                  <a:pt x="10638347" y="188684"/>
                  <a:pt x="10633692" y="209264"/>
                </a:cubicBezTo>
                <a:cubicBezTo>
                  <a:pt x="10631767" y="225908"/>
                  <a:pt x="10597419" y="233945"/>
                  <a:pt x="10586800" y="239716"/>
                </a:cubicBezTo>
                <a:cubicBezTo>
                  <a:pt x="10579628" y="256520"/>
                  <a:pt x="10520682" y="224915"/>
                  <a:pt x="10501658" y="307174"/>
                </a:cubicBezTo>
                <a:cubicBezTo>
                  <a:pt x="10447727" y="313339"/>
                  <a:pt x="10447126" y="425780"/>
                  <a:pt x="10404067" y="412395"/>
                </a:cubicBezTo>
                <a:cubicBezTo>
                  <a:pt x="10392937" y="413598"/>
                  <a:pt x="10388815" y="467371"/>
                  <a:pt x="10380953" y="472334"/>
                </a:cubicBezTo>
                <a:lnTo>
                  <a:pt x="10341416" y="504774"/>
                </a:lnTo>
                <a:lnTo>
                  <a:pt x="10326329" y="523459"/>
                </a:lnTo>
                <a:lnTo>
                  <a:pt x="10298289" y="532173"/>
                </a:lnTo>
                <a:cubicBezTo>
                  <a:pt x="10284422" y="535049"/>
                  <a:pt x="10265952" y="533199"/>
                  <a:pt x="10243127" y="540715"/>
                </a:cubicBezTo>
                <a:cubicBezTo>
                  <a:pt x="10203910" y="562831"/>
                  <a:pt x="10165274" y="534580"/>
                  <a:pt x="10141243" y="592343"/>
                </a:cubicBezTo>
                <a:cubicBezTo>
                  <a:pt x="10059374" y="598371"/>
                  <a:pt x="10021953" y="650378"/>
                  <a:pt x="9940352" y="631518"/>
                </a:cubicBezTo>
                <a:cubicBezTo>
                  <a:pt x="9959797" y="646419"/>
                  <a:pt x="9860152" y="623282"/>
                  <a:pt x="9836226" y="660496"/>
                </a:cubicBezTo>
                <a:cubicBezTo>
                  <a:pt x="9788121" y="672556"/>
                  <a:pt x="9760988" y="668531"/>
                  <a:pt x="9686899" y="683782"/>
                </a:cubicBezTo>
                <a:cubicBezTo>
                  <a:pt x="9623800" y="700369"/>
                  <a:pt x="9613948" y="700871"/>
                  <a:pt x="9578209" y="709781"/>
                </a:cubicBezTo>
                <a:lnTo>
                  <a:pt x="9437298" y="757337"/>
                </a:lnTo>
                <a:lnTo>
                  <a:pt x="9435498" y="759689"/>
                </a:lnTo>
                <a:cubicBezTo>
                  <a:pt x="9426240" y="765982"/>
                  <a:pt x="9419508" y="766527"/>
                  <a:pt x="9413910" y="764531"/>
                </a:cubicBezTo>
                <a:lnTo>
                  <a:pt x="9361370" y="760593"/>
                </a:lnTo>
                <a:lnTo>
                  <a:pt x="9356626" y="764594"/>
                </a:lnTo>
                <a:lnTo>
                  <a:pt x="9311281" y="769260"/>
                </a:lnTo>
                <a:cubicBezTo>
                  <a:pt x="9311245" y="769953"/>
                  <a:pt x="9311210" y="770644"/>
                  <a:pt x="9311173" y="771337"/>
                </a:cubicBezTo>
                <a:cubicBezTo>
                  <a:pt x="9309900" y="776105"/>
                  <a:pt x="9307010" y="779823"/>
                  <a:pt x="9300658" y="781452"/>
                </a:cubicBezTo>
                <a:cubicBezTo>
                  <a:pt x="9318003" y="808459"/>
                  <a:pt x="9299643" y="793767"/>
                  <a:pt x="9279376" y="796188"/>
                </a:cubicBezTo>
                <a:cubicBezTo>
                  <a:pt x="9260850" y="809309"/>
                  <a:pt x="9206021" y="849156"/>
                  <a:pt x="9189502" y="860175"/>
                </a:cubicBezTo>
                <a:lnTo>
                  <a:pt x="9180260" y="862300"/>
                </a:lnTo>
                <a:cubicBezTo>
                  <a:pt x="9180236" y="862466"/>
                  <a:pt x="9180211" y="862633"/>
                  <a:pt x="9180186" y="862799"/>
                </a:cubicBezTo>
                <a:cubicBezTo>
                  <a:pt x="9178407" y="864232"/>
                  <a:pt x="9175456" y="865295"/>
                  <a:pt x="9170652" y="865945"/>
                </a:cubicBezTo>
                <a:lnTo>
                  <a:pt x="9145484" y="870300"/>
                </a:lnTo>
                <a:lnTo>
                  <a:pt x="9140031" y="874741"/>
                </a:lnTo>
                <a:lnTo>
                  <a:pt x="9138892" y="880860"/>
                </a:lnTo>
                <a:lnTo>
                  <a:pt x="9107257" y="903704"/>
                </a:lnTo>
                <a:cubicBezTo>
                  <a:pt x="9091321" y="899193"/>
                  <a:pt x="9043942" y="941365"/>
                  <a:pt x="9034880" y="948837"/>
                </a:cubicBezTo>
                <a:lnTo>
                  <a:pt x="8950600" y="994853"/>
                </a:lnTo>
                <a:cubicBezTo>
                  <a:pt x="8865196" y="1081843"/>
                  <a:pt x="8818875" y="1077389"/>
                  <a:pt x="8753014" y="1118658"/>
                </a:cubicBezTo>
                <a:cubicBezTo>
                  <a:pt x="8692981" y="1124704"/>
                  <a:pt x="8636332" y="1128410"/>
                  <a:pt x="8581094" y="1153261"/>
                </a:cubicBezTo>
                <a:cubicBezTo>
                  <a:pt x="8538621" y="1164812"/>
                  <a:pt x="8511758" y="1169577"/>
                  <a:pt x="8498175" y="1187969"/>
                </a:cubicBezTo>
                <a:lnTo>
                  <a:pt x="8448788" y="1206463"/>
                </a:lnTo>
                <a:lnTo>
                  <a:pt x="8367996" y="1232783"/>
                </a:lnTo>
                <a:cubicBezTo>
                  <a:pt x="8367806" y="1234615"/>
                  <a:pt x="8367614" y="1236446"/>
                  <a:pt x="8367423" y="1238278"/>
                </a:cubicBezTo>
                <a:lnTo>
                  <a:pt x="8359640" y="1246782"/>
                </a:lnTo>
                <a:lnTo>
                  <a:pt x="8346100" y="1266142"/>
                </a:lnTo>
                <a:lnTo>
                  <a:pt x="8318833" y="1292714"/>
                </a:lnTo>
                <a:lnTo>
                  <a:pt x="8317719" y="1291904"/>
                </a:lnTo>
                <a:cubicBezTo>
                  <a:pt x="8314688" y="1290662"/>
                  <a:pt x="8311461" y="1290840"/>
                  <a:pt x="8307730" y="1293984"/>
                </a:cubicBezTo>
                <a:cubicBezTo>
                  <a:pt x="8294903" y="1295590"/>
                  <a:pt x="8255937" y="1295887"/>
                  <a:pt x="8240756" y="1301537"/>
                </a:cubicBezTo>
                <a:cubicBezTo>
                  <a:pt x="8233324" y="1310481"/>
                  <a:pt x="8225256" y="1319366"/>
                  <a:pt x="8216639" y="1327887"/>
                </a:cubicBezTo>
                <a:lnTo>
                  <a:pt x="8211337" y="1332570"/>
                </a:lnTo>
                <a:lnTo>
                  <a:pt x="8211048" y="1332403"/>
                </a:lnTo>
                <a:cubicBezTo>
                  <a:pt x="8209501" y="1332874"/>
                  <a:pt x="8207607" y="1334206"/>
                  <a:pt x="8205085" y="1336831"/>
                </a:cubicBezTo>
                <a:lnTo>
                  <a:pt x="8137554" y="1342145"/>
                </a:lnTo>
                <a:cubicBezTo>
                  <a:pt x="8105705" y="1354688"/>
                  <a:pt x="8080446" y="1339423"/>
                  <a:pt x="8054564" y="1367911"/>
                </a:cubicBezTo>
                <a:cubicBezTo>
                  <a:pt x="8024726" y="1379555"/>
                  <a:pt x="7996957" y="1380148"/>
                  <a:pt x="7973237" y="1397544"/>
                </a:cubicBezTo>
                <a:cubicBezTo>
                  <a:pt x="7961439" y="1393972"/>
                  <a:pt x="7951168" y="1394796"/>
                  <a:pt x="7944198" y="1410276"/>
                </a:cubicBezTo>
                <a:cubicBezTo>
                  <a:pt x="7915673" y="1417804"/>
                  <a:pt x="7905583" y="1403950"/>
                  <a:pt x="7890643" y="1424144"/>
                </a:cubicBezTo>
                <a:cubicBezTo>
                  <a:pt x="7869590" y="1403678"/>
                  <a:pt x="7870757" y="1414314"/>
                  <a:pt x="7864997" y="1425023"/>
                </a:cubicBezTo>
                <a:lnTo>
                  <a:pt x="7864067" y="1426002"/>
                </a:lnTo>
                <a:lnTo>
                  <a:pt x="7861153" y="1423038"/>
                </a:lnTo>
                <a:lnTo>
                  <a:pt x="7844586" y="1429169"/>
                </a:lnTo>
                <a:lnTo>
                  <a:pt x="7840350" y="1432451"/>
                </a:lnTo>
                <a:cubicBezTo>
                  <a:pt x="7837357" y="1434345"/>
                  <a:pt x="7835272" y="1435129"/>
                  <a:pt x="7833722" y="1435148"/>
                </a:cubicBezTo>
                <a:lnTo>
                  <a:pt x="7833492" y="1434901"/>
                </a:lnTo>
                <a:lnTo>
                  <a:pt x="7827413" y="1438043"/>
                </a:lnTo>
                <a:cubicBezTo>
                  <a:pt x="7817294" y="1444069"/>
                  <a:pt x="7807591" y="1450613"/>
                  <a:pt x="7798463" y="1457407"/>
                </a:cubicBezTo>
                <a:cubicBezTo>
                  <a:pt x="7789625" y="1446704"/>
                  <a:pt x="7769649" y="1464040"/>
                  <a:pt x="7759015" y="1458666"/>
                </a:cubicBezTo>
                <a:lnTo>
                  <a:pt x="7752684" y="1444792"/>
                </a:lnTo>
                <a:lnTo>
                  <a:pt x="7747867" y="1447976"/>
                </a:lnTo>
                <a:lnTo>
                  <a:pt x="7738750" y="1456574"/>
                </a:lnTo>
                <a:cubicBezTo>
                  <a:pt x="7737328" y="1457741"/>
                  <a:pt x="7736297" y="1457914"/>
                  <a:pt x="7735619" y="1456320"/>
                </a:cubicBezTo>
                <a:cubicBezTo>
                  <a:pt x="7730006" y="1457852"/>
                  <a:pt x="7711662" y="1464787"/>
                  <a:pt x="7705072" y="1465768"/>
                </a:cubicBezTo>
                <a:lnTo>
                  <a:pt x="7696073" y="1462212"/>
                </a:lnTo>
                <a:lnTo>
                  <a:pt x="7692096" y="1462163"/>
                </a:lnTo>
                <a:lnTo>
                  <a:pt x="7674689" y="1477613"/>
                </a:lnTo>
                <a:lnTo>
                  <a:pt x="7665348" y="1483862"/>
                </a:lnTo>
                <a:lnTo>
                  <a:pt x="7606276" y="1538521"/>
                </a:lnTo>
                <a:lnTo>
                  <a:pt x="7504695" y="1566686"/>
                </a:lnTo>
                <a:cubicBezTo>
                  <a:pt x="7473718" y="1603709"/>
                  <a:pt x="7404436" y="1554658"/>
                  <a:pt x="7401270" y="1597361"/>
                </a:cubicBezTo>
                <a:cubicBezTo>
                  <a:pt x="7369238" y="1613154"/>
                  <a:pt x="7363418" y="1605164"/>
                  <a:pt x="7320321" y="1619535"/>
                </a:cubicBezTo>
                <a:cubicBezTo>
                  <a:pt x="7280514" y="1668809"/>
                  <a:pt x="7198683" y="1708462"/>
                  <a:pt x="7149526" y="1743630"/>
                </a:cubicBezTo>
                <a:cubicBezTo>
                  <a:pt x="7114410" y="1721934"/>
                  <a:pt x="7136043" y="1746476"/>
                  <a:pt x="7105391" y="1752328"/>
                </a:cubicBezTo>
                <a:cubicBezTo>
                  <a:pt x="7119677" y="1779725"/>
                  <a:pt x="7066212" y="1749779"/>
                  <a:pt x="7071654" y="1785091"/>
                </a:cubicBezTo>
                <a:cubicBezTo>
                  <a:pt x="7065905" y="1785038"/>
                  <a:pt x="7060161" y="1783873"/>
                  <a:pt x="7054359" y="1782439"/>
                </a:cubicBezTo>
                <a:lnTo>
                  <a:pt x="7051319" y="1781706"/>
                </a:lnTo>
                <a:lnTo>
                  <a:pt x="7040377" y="1784767"/>
                </a:lnTo>
                <a:lnTo>
                  <a:pt x="7035771" y="1778137"/>
                </a:lnTo>
                <a:lnTo>
                  <a:pt x="7018208" y="1777373"/>
                </a:lnTo>
                <a:cubicBezTo>
                  <a:pt x="7011866" y="1778247"/>
                  <a:pt x="7005318" y="1780539"/>
                  <a:pt x="6998493" y="1785098"/>
                </a:cubicBezTo>
                <a:cubicBezTo>
                  <a:pt x="6983689" y="1806072"/>
                  <a:pt x="6952865" y="1800516"/>
                  <a:pt x="6928288" y="1811732"/>
                </a:cubicBezTo>
                <a:lnTo>
                  <a:pt x="6917773" y="1820666"/>
                </a:lnTo>
                <a:lnTo>
                  <a:pt x="6881789" y="1828309"/>
                </a:lnTo>
                <a:lnTo>
                  <a:pt x="6879926" y="1830591"/>
                </a:lnTo>
                <a:cubicBezTo>
                  <a:pt x="6873880" y="1832712"/>
                  <a:pt x="6861049" y="1834739"/>
                  <a:pt x="6845508" y="1841035"/>
                </a:cubicBezTo>
                <a:lnTo>
                  <a:pt x="6786683" y="1868367"/>
                </a:lnTo>
                <a:lnTo>
                  <a:pt x="6773874" y="1863267"/>
                </a:lnTo>
                <a:lnTo>
                  <a:pt x="6771241" y="1859449"/>
                </a:lnTo>
                <a:lnTo>
                  <a:pt x="6755065" y="1866822"/>
                </a:lnTo>
                <a:lnTo>
                  <a:pt x="6740854" y="1865352"/>
                </a:lnTo>
                <a:lnTo>
                  <a:pt x="6730997" y="1874155"/>
                </a:lnTo>
                <a:lnTo>
                  <a:pt x="6714212" y="1876293"/>
                </a:lnTo>
                <a:cubicBezTo>
                  <a:pt x="6707919" y="1876308"/>
                  <a:pt x="6700834" y="1876122"/>
                  <a:pt x="6693130" y="1876808"/>
                </a:cubicBezTo>
                <a:lnTo>
                  <a:pt x="6674405" y="1873459"/>
                </a:lnTo>
                <a:lnTo>
                  <a:pt x="6647714" y="1878941"/>
                </a:lnTo>
                <a:cubicBezTo>
                  <a:pt x="6627122" y="1883360"/>
                  <a:pt x="6607220" y="1886896"/>
                  <a:pt x="6586613" y="1887053"/>
                </a:cubicBezTo>
                <a:cubicBezTo>
                  <a:pt x="6572205" y="1895536"/>
                  <a:pt x="6557706" y="1900239"/>
                  <a:pt x="6540424" y="1893269"/>
                </a:cubicBezTo>
                <a:cubicBezTo>
                  <a:pt x="6497538" y="1902769"/>
                  <a:pt x="6490601" y="1917381"/>
                  <a:pt x="6460034" y="1911286"/>
                </a:cubicBezTo>
                <a:cubicBezTo>
                  <a:pt x="6453811" y="1919532"/>
                  <a:pt x="6449254" y="1924158"/>
                  <a:pt x="6445449" y="1926499"/>
                </a:cubicBezTo>
                <a:cubicBezTo>
                  <a:pt x="6434030" y="1933525"/>
                  <a:pt x="6429411" y="1919994"/>
                  <a:pt x="6407092" y="1921993"/>
                </a:cubicBezTo>
                <a:cubicBezTo>
                  <a:pt x="6382682" y="1922166"/>
                  <a:pt x="6418607" y="1903450"/>
                  <a:pt x="6396332" y="1907025"/>
                </a:cubicBezTo>
                <a:cubicBezTo>
                  <a:pt x="6376015" y="1918727"/>
                  <a:pt x="6367614" y="1898795"/>
                  <a:pt x="6347048" y="1912130"/>
                </a:cubicBezTo>
                <a:cubicBezTo>
                  <a:pt x="6360109" y="1925598"/>
                  <a:pt x="6297691" y="1920276"/>
                  <a:pt x="6302270" y="1933613"/>
                </a:cubicBezTo>
                <a:cubicBezTo>
                  <a:pt x="6272680" y="1919839"/>
                  <a:pt x="6273323" y="1945036"/>
                  <a:pt x="6243078" y="1945644"/>
                </a:cubicBezTo>
                <a:cubicBezTo>
                  <a:pt x="6226744" y="1941607"/>
                  <a:pt x="6216828" y="1942552"/>
                  <a:pt x="6207738" y="1953011"/>
                </a:cubicBezTo>
                <a:cubicBezTo>
                  <a:pt x="6131633" y="1932600"/>
                  <a:pt x="6170923" y="1959774"/>
                  <a:pt x="6108781" y="1959474"/>
                </a:cubicBezTo>
                <a:lnTo>
                  <a:pt x="6103698" y="1959304"/>
                </a:lnTo>
                <a:lnTo>
                  <a:pt x="6087017" y="1969078"/>
                </a:lnTo>
                <a:cubicBezTo>
                  <a:pt x="6086783" y="1969912"/>
                  <a:pt x="6086547" y="1970745"/>
                  <a:pt x="6086313" y="1971580"/>
                </a:cubicBezTo>
                <a:lnTo>
                  <a:pt x="6024291" y="1966761"/>
                </a:lnTo>
                <a:lnTo>
                  <a:pt x="6016853" y="1970526"/>
                </a:lnTo>
                <a:lnTo>
                  <a:pt x="5975404" y="1961749"/>
                </a:lnTo>
                <a:lnTo>
                  <a:pt x="5954536" y="1960220"/>
                </a:lnTo>
                <a:lnTo>
                  <a:pt x="5917280" y="1954478"/>
                </a:lnTo>
                <a:lnTo>
                  <a:pt x="5914232" y="1956919"/>
                </a:lnTo>
                <a:lnTo>
                  <a:pt x="5906850" y="1954702"/>
                </a:lnTo>
                <a:lnTo>
                  <a:pt x="5901461" y="1957577"/>
                </a:lnTo>
                <a:lnTo>
                  <a:pt x="5895317" y="1956828"/>
                </a:lnTo>
                <a:cubicBezTo>
                  <a:pt x="5883595" y="1958629"/>
                  <a:pt x="5844137" y="1966833"/>
                  <a:pt x="5831128" y="1968382"/>
                </a:cubicBezTo>
                <a:lnTo>
                  <a:pt x="5817261" y="1966124"/>
                </a:lnTo>
                <a:lnTo>
                  <a:pt x="5806791" y="1974713"/>
                </a:lnTo>
                <a:lnTo>
                  <a:pt x="5762574" y="1976973"/>
                </a:lnTo>
                <a:lnTo>
                  <a:pt x="5747297" y="1970252"/>
                </a:lnTo>
                <a:lnTo>
                  <a:pt x="5733169" y="1965433"/>
                </a:lnTo>
                <a:lnTo>
                  <a:pt x="5731338" y="1965447"/>
                </a:lnTo>
                <a:lnTo>
                  <a:pt x="5712957" y="1965596"/>
                </a:lnTo>
                <a:lnTo>
                  <a:pt x="5678760" y="1965873"/>
                </a:lnTo>
                <a:cubicBezTo>
                  <a:pt x="5656934" y="1966331"/>
                  <a:pt x="5634795" y="1967772"/>
                  <a:pt x="5612457" y="1972287"/>
                </a:cubicBezTo>
                <a:cubicBezTo>
                  <a:pt x="5527023" y="1949966"/>
                  <a:pt x="5534401" y="1947926"/>
                  <a:pt x="5462439" y="1941766"/>
                </a:cubicBezTo>
                <a:cubicBezTo>
                  <a:pt x="5427425" y="1917624"/>
                  <a:pt x="5291183" y="1960519"/>
                  <a:pt x="5249426" y="1957993"/>
                </a:cubicBezTo>
                <a:cubicBezTo>
                  <a:pt x="5146406" y="1973328"/>
                  <a:pt x="4927624" y="2044719"/>
                  <a:pt x="4795460" y="2018541"/>
                </a:cubicBezTo>
                <a:cubicBezTo>
                  <a:pt x="4762844" y="2022395"/>
                  <a:pt x="4718233" y="2031407"/>
                  <a:pt x="4698875" y="2031693"/>
                </a:cubicBezTo>
                <a:lnTo>
                  <a:pt x="4635334" y="2035504"/>
                </a:lnTo>
                <a:lnTo>
                  <a:pt x="4529228" y="2076609"/>
                </a:lnTo>
                <a:cubicBezTo>
                  <a:pt x="4475152" y="2050383"/>
                  <a:pt x="4475600" y="2080729"/>
                  <a:pt x="4408461" y="2090939"/>
                </a:cubicBezTo>
                <a:cubicBezTo>
                  <a:pt x="4383821" y="2082708"/>
                  <a:pt x="4268804" y="2082966"/>
                  <a:pt x="4254651" y="2101730"/>
                </a:cubicBezTo>
                <a:cubicBezTo>
                  <a:pt x="4238862" y="2106286"/>
                  <a:pt x="4220313" y="2100544"/>
                  <a:pt x="4213233" y="2120326"/>
                </a:cubicBezTo>
                <a:cubicBezTo>
                  <a:pt x="4201430" y="2144259"/>
                  <a:pt x="4145731" y="2110137"/>
                  <a:pt x="4153938" y="2137520"/>
                </a:cubicBezTo>
                <a:cubicBezTo>
                  <a:pt x="4114396" y="2114195"/>
                  <a:pt x="4083806" y="2164553"/>
                  <a:pt x="4050969" y="2177971"/>
                </a:cubicBezTo>
                <a:cubicBezTo>
                  <a:pt x="4019767" y="2177378"/>
                  <a:pt x="4005088" y="2190554"/>
                  <a:pt x="3933162" y="2199509"/>
                </a:cubicBezTo>
                <a:cubicBezTo>
                  <a:pt x="3898830" y="2172322"/>
                  <a:pt x="3861284" y="2221170"/>
                  <a:pt x="3797609" y="2185813"/>
                </a:cubicBezTo>
                <a:cubicBezTo>
                  <a:pt x="3795667" y="2189772"/>
                  <a:pt x="3776702" y="2186188"/>
                  <a:pt x="3723511" y="2185401"/>
                </a:cubicBezTo>
                <a:cubicBezTo>
                  <a:pt x="3670320" y="2184613"/>
                  <a:pt x="3558625" y="2184230"/>
                  <a:pt x="3478465" y="2181087"/>
                </a:cubicBezTo>
                <a:cubicBezTo>
                  <a:pt x="3387474" y="2181789"/>
                  <a:pt x="3428499" y="2219948"/>
                  <a:pt x="3308996" y="2177978"/>
                </a:cubicBezTo>
                <a:cubicBezTo>
                  <a:pt x="3299910" y="2200517"/>
                  <a:pt x="3285785" y="2202748"/>
                  <a:pt x="3260282" y="2194479"/>
                </a:cubicBezTo>
                <a:cubicBezTo>
                  <a:pt x="3216295" y="2196427"/>
                  <a:pt x="3227371" y="2250251"/>
                  <a:pt x="3178557" y="2221451"/>
                </a:cubicBezTo>
                <a:cubicBezTo>
                  <a:pt x="3146795" y="2234329"/>
                  <a:pt x="3117401" y="2220418"/>
                  <a:pt x="3097074" y="2229837"/>
                </a:cubicBezTo>
                <a:lnTo>
                  <a:pt x="3029944" y="2248531"/>
                </a:lnTo>
                <a:cubicBezTo>
                  <a:pt x="2992804" y="2254069"/>
                  <a:pt x="2982389" y="2213943"/>
                  <a:pt x="2964870" y="2251389"/>
                </a:cubicBezTo>
                <a:lnTo>
                  <a:pt x="2931496" y="2243024"/>
                </a:lnTo>
                <a:lnTo>
                  <a:pt x="2892959" y="2233969"/>
                </a:lnTo>
                <a:cubicBezTo>
                  <a:pt x="2872669" y="2227791"/>
                  <a:pt x="2882203" y="2234774"/>
                  <a:pt x="2839074" y="2225008"/>
                </a:cubicBezTo>
                <a:cubicBezTo>
                  <a:pt x="2811442" y="2251884"/>
                  <a:pt x="2766379" y="2232117"/>
                  <a:pt x="2693779" y="2231570"/>
                </a:cubicBezTo>
                <a:lnTo>
                  <a:pt x="2523799" y="2236547"/>
                </a:lnTo>
                <a:cubicBezTo>
                  <a:pt x="2466172" y="2242686"/>
                  <a:pt x="2414634" y="2227724"/>
                  <a:pt x="2340069" y="2220699"/>
                </a:cubicBezTo>
                <a:cubicBezTo>
                  <a:pt x="2265503" y="2213674"/>
                  <a:pt x="2139796" y="2191971"/>
                  <a:pt x="2076408" y="2194398"/>
                </a:cubicBezTo>
                <a:cubicBezTo>
                  <a:pt x="2032508" y="2197562"/>
                  <a:pt x="2027933" y="2185141"/>
                  <a:pt x="1983593" y="2219360"/>
                </a:cubicBezTo>
                <a:cubicBezTo>
                  <a:pt x="1947094" y="2209205"/>
                  <a:pt x="1890960" y="2218305"/>
                  <a:pt x="1853105" y="2214141"/>
                </a:cubicBezTo>
                <a:cubicBezTo>
                  <a:pt x="1825748" y="2216625"/>
                  <a:pt x="1783192" y="2179879"/>
                  <a:pt x="1748511" y="2178472"/>
                </a:cubicBezTo>
                <a:cubicBezTo>
                  <a:pt x="1703498" y="2196202"/>
                  <a:pt x="1694831" y="2157630"/>
                  <a:pt x="1633422" y="2143415"/>
                </a:cubicBezTo>
                <a:cubicBezTo>
                  <a:pt x="1607630" y="2161065"/>
                  <a:pt x="1579060" y="2145077"/>
                  <a:pt x="1558946" y="2128843"/>
                </a:cubicBezTo>
                <a:cubicBezTo>
                  <a:pt x="1499069" y="2134267"/>
                  <a:pt x="1452565" y="2133855"/>
                  <a:pt x="1385344" y="2124817"/>
                </a:cubicBezTo>
                <a:cubicBezTo>
                  <a:pt x="1312492" y="2145463"/>
                  <a:pt x="1299315" y="2122756"/>
                  <a:pt x="1227473" y="2113291"/>
                </a:cubicBezTo>
                <a:cubicBezTo>
                  <a:pt x="1199075" y="2120045"/>
                  <a:pt x="1149241" y="2095660"/>
                  <a:pt x="1088711" y="2097947"/>
                </a:cubicBezTo>
                <a:cubicBezTo>
                  <a:pt x="1048569" y="2095382"/>
                  <a:pt x="1091396" y="2061344"/>
                  <a:pt x="939259" y="2073411"/>
                </a:cubicBezTo>
                <a:cubicBezTo>
                  <a:pt x="930603" y="2080267"/>
                  <a:pt x="912274" y="2072716"/>
                  <a:pt x="914345" y="2063135"/>
                </a:cubicBezTo>
                <a:cubicBezTo>
                  <a:pt x="904674" y="2065915"/>
                  <a:pt x="881392" y="2083881"/>
                  <a:pt x="879393" y="2068419"/>
                </a:cubicBezTo>
                <a:cubicBezTo>
                  <a:pt x="831068" y="2065554"/>
                  <a:pt x="782797" y="2073516"/>
                  <a:pt x="739242" y="2091539"/>
                </a:cubicBezTo>
                <a:cubicBezTo>
                  <a:pt x="713063" y="2085924"/>
                  <a:pt x="685973" y="2097939"/>
                  <a:pt x="628509" y="2108134"/>
                </a:cubicBezTo>
                <a:cubicBezTo>
                  <a:pt x="575136" y="2076613"/>
                  <a:pt x="570057" y="2131408"/>
                  <a:pt x="508046" y="2109851"/>
                </a:cubicBezTo>
                <a:cubicBezTo>
                  <a:pt x="473420" y="2105939"/>
                  <a:pt x="433697" y="2091842"/>
                  <a:pt x="408793" y="2105335"/>
                </a:cubicBezTo>
                <a:cubicBezTo>
                  <a:pt x="383633" y="2099507"/>
                  <a:pt x="299763" y="2118030"/>
                  <a:pt x="259142" y="2115883"/>
                </a:cubicBezTo>
                <a:cubicBezTo>
                  <a:pt x="191085" y="2103328"/>
                  <a:pt x="127146" y="2128850"/>
                  <a:pt x="91266" y="2135533"/>
                </a:cubicBezTo>
                <a:cubicBezTo>
                  <a:pt x="55346" y="2131669"/>
                  <a:pt x="37547" y="2122850"/>
                  <a:pt x="12251" y="2121489"/>
                </a:cubicBezTo>
                <a:lnTo>
                  <a:pt x="0" y="2122164"/>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3B9FD11D-7561-43C8-BE54-00D7DCF0E2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5390" y="5800298"/>
            <a:ext cx="5736610" cy="1057702"/>
          </a:xfrm>
          <a:custGeom>
            <a:avLst/>
            <a:gdLst>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379005 w 5741575"/>
              <a:gd name="connsiteY21" fmla="*/ 878900 h 955271"/>
              <a:gd name="connsiteX22" fmla="*/ 585428 w 5741575"/>
              <a:gd name="connsiteY22" fmla="*/ 826440 h 955271"/>
              <a:gd name="connsiteX23" fmla="*/ 787156 w 5741575"/>
              <a:gd name="connsiteY23" fmla="*/ 838447 h 955271"/>
              <a:gd name="connsiteX24" fmla="*/ 898586 w 5741575"/>
              <a:gd name="connsiteY24" fmla="*/ 808502 h 955271"/>
              <a:gd name="connsiteX25" fmla="*/ 924063 w 5741575"/>
              <a:gd name="connsiteY25" fmla="*/ 770210 h 955271"/>
              <a:gd name="connsiteX26" fmla="*/ 1212574 w 5741575"/>
              <a:gd name="connsiteY26" fmla="*/ 724238 h 955271"/>
              <a:gd name="connsiteX27" fmla="*/ 1280768 w 5741575"/>
              <a:gd name="connsiteY27" fmla="*/ 699122 h 955271"/>
              <a:gd name="connsiteX28" fmla="*/ 1352027 w 5741575"/>
              <a:gd name="connsiteY28" fmla="*/ 704323 h 955271"/>
              <a:gd name="connsiteX29" fmla="*/ 1374314 w 5741575"/>
              <a:gd name="connsiteY29" fmla="*/ 688815 h 955271"/>
              <a:gd name="connsiteX30" fmla="*/ 1378034 w 5741575"/>
              <a:gd name="connsiteY30" fmla="*/ 685842 h 955271"/>
              <a:gd name="connsiteX31" fmla="*/ 1395604 w 5741575"/>
              <a:gd name="connsiteY31" fmla="*/ 680460 h 955271"/>
              <a:gd name="connsiteX32" fmla="*/ 1397206 w 5741575"/>
              <a:gd name="connsiteY32" fmla="*/ 670793 h 955271"/>
              <a:gd name="connsiteX33" fmla="*/ 1421250 w 5741575"/>
              <a:gd name="connsiteY33" fmla="*/ 656855 h 955271"/>
              <a:gd name="connsiteX34" fmla="*/ 1454524 w 5741575"/>
              <a:gd name="connsiteY34" fmla="*/ 649224 h 955271"/>
              <a:gd name="connsiteX35" fmla="*/ 1616217 w 5741575"/>
              <a:gd name="connsiteY35" fmla="*/ 622107 h 955271"/>
              <a:gd name="connsiteX36" fmla="*/ 1710928 w 5741575"/>
              <a:gd name="connsiteY36" fmla="*/ 600666 h 955271"/>
              <a:gd name="connsiteX37" fmla="*/ 1743718 w 5741575"/>
              <a:gd name="connsiteY37" fmla="*/ 584327 h 955271"/>
              <a:gd name="connsiteX38" fmla="*/ 1791651 w 5741575"/>
              <a:gd name="connsiteY38" fmla="*/ 567019 h 955271"/>
              <a:gd name="connsiteX39" fmla="*/ 1873778 w 5741575"/>
              <a:gd name="connsiteY39" fmla="*/ 530130 h 955271"/>
              <a:gd name="connsiteX40" fmla="*/ 1988411 w 5741575"/>
              <a:gd name="connsiteY40" fmla="*/ 491599 h 955271"/>
              <a:gd name="connsiteX41" fmla="*/ 2085507 w 5741575"/>
              <a:gd name="connsiteY41" fmla="*/ 498527 h 955271"/>
              <a:gd name="connsiteX42" fmla="*/ 2090767 w 5741575"/>
              <a:gd name="connsiteY42" fmla="*/ 490616 h 955271"/>
              <a:gd name="connsiteX43" fmla="*/ 2151143 w 5741575"/>
              <a:gd name="connsiteY43" fmla="*/ 478332 h 955271"/>
              <a:gd name="connsiteX44" fmla="*/ 2378710 w 5741575"/>
              <a:gd name="connsiteY44" fmla="*/ 477570 h 955271"/>
              <a:gd name="connsiteX45" fmla="*/ 2496256 w 5741575"/>
              <a:gd name="connsiteY45" fmla="*/ 452396 h 955271"/>
              <a:gd name="connsiteX46" fmla="*/ 2535387 w 5741575"/>
              <a:gd name="connsiteY46" fmla="*/ 436645 h 955271"/>
              <a:gd name="connsiteX47" fmla="*/ 2601109 w 5741575"/>
              <a:gd name="connsiteY47" fmla="*/ 410678 h 955271"/>
              <a:gd name="connsiteX48" fmla="*/ 2643855 w 5741575"/>
              <a:gd name="connsiteY48" fmla="*/ 374482 h 955271"/>
              <a:gd name="connsiteX49" fmla="*/ 2657726 w 5741575"/>
              <a:gd name="connsiteY49" fmla="*/ 365841 h 955271"/>
              <a:gd name="connsiteX50" fmla="*/ 2687125 w 5741575"/>
              <a:gd name="connsiteY50" fmla="*/ 366820 h 955271"/>
              <a:gd name="connsiteX51" fmla="*/ 2697479 w 5741575"/>
              <a:gd name="connsiteY51" fmla="*/ 361430 h 955271"/>
              <a:gd name="connsiteX52" fmla="*/ 2701547 w 5741575"/>
              <a:gd name="connsiteY52" fmla="*/ 361545 h 955271"/>
              <a:gd name="connsiteX53" fmla="*/ 2711054 w 5741575"/>
              <a:gd name="connsiteY53" fmla="*/ 360597 h 955271"/>
              <a:gd name="connsiteX54" fmla="*/ 2710438 w 5741575"/>
              <a:gd name="connsiteY54" fmla="*/ 366958 h 955271"/>
              <a:gd name="connsiteX55" fmla="*/ 2722936 w 5741575"/>
              <a:gd name="connsiteY55" fmla="*/ 377633 h 955271"/>
              <a:gd name="connsiteX56" fmla="*/ 2777227 w 5741575"/>
              <a:gd name="connsiteY56" fmla="*/ 368972 h 955271"/>
              <a:gd name="connsiteX57" fmla="*/ 2779510 w 5741575"/>
              <a:gd name="connsiteY57" fmla="*/ 361652 h 955271"/>
              <a:gd name="connsiteX58" fmla="*/ 2786278 w 5741575"/>
              <a:gd name="connsiteY58" fmla="*/ 359869 h 955271"/>
              <a:gd name="connsiteX59" fmla="*/ 2792101 w 5741575"/>
              <a:gd name="connsiteY59" fmla="*/ 365927 h 955271"/>
              <a:gd name="connsiteX60" fmla="*/ 2885545 w 5741575"/>
              <a:gd name="connsiteY60" fmla="*/ 372818 h 955271"/>
              <a:gd name="connsiteX61" fmla="*/ 3009558 w 5741575"/>
              <a:gd name="connsiteY61" fmla="*/ 370573 h 955271"/>
              <a:gd name="connsiteX62" fmla="*/ 3095010 w 5741575"/>
              <a:gd name="connsiteY62" fmla="*/ 332454 h 955271"/>
              <a:gd name="connsiteX63" fmla="*/ 3103742 w 5741575"/>
              <a:gd name="connsiteY63" fmla="*/ 337974 h 955271"/>
              <a:gd name="connsiteX64" fmla="*/ 3165093 w 5741575"/>
              <a:gd name="connsiteY64" fmla="*/ 329459 h 955271"/>
              <a:gd name="connsiteX65" fmla="*/ 3373785 w 5741575"/>
              <a:gd name="connsiteY65" fmla="*/ 255680 h 955271"/>
              <a:gd name="connsiteX66" fmla="*/ 3493851 w 5741575"/>
              <a:gd name="connsiteY66" fmla="*/ 240255 h 955271"/>
              <a:gd name="connsiteX67" fmla="*/ 3537470 w 5741575"/>
              <a:gd name="connsiteY67" fmla="*/ 241867 h 955271"/>
              <a:gd name="connsiteX68" fmla="*/ 3610489 w 5741575"/>
              <a:gd name="connsiteY68" fmla="*/ 244128 h 955271"/>
              <a:gd name="connsiteX69" fmla="*/ 3667539 w 5741575"/>
              <a:gd name="connsiteY69" fmla="*/ 263271 h 955271"/>
              <a:gd name="connsiteX70" fmla="*/ 3727614 w 5741575"/>
              <a:gd name="connsiteY70" fmla="*/ 258245 h 955271"/>
              <a:gd name="connsiteX71" fmla="*/ 3738369 w 5741575"/>
              <a:gd name="connsiteY71" fmla="*/ 234506 h 955271"/>
              <a:gd name="connsiteX72" fmla="*/ 3803670 w 5741575"/>
              <a:gd name="connsiteY72" fmla="*/ 236457 h 955271"/>
              <a:gd name="connsiteX73" fmla="*/ 3903080 w 5741575"/>
              <a:gd name="connsiteY73" fmla="*/ 241890 h 955271"/>
              <a:gd name="connsiteX74" fmla="*/ 3959588 w 5741575"/>
              <a:gd name="connsiteY74" fmla="*/ 239195 h 955271"/>
              <a:gd name="connsiteX75" fmla="*/ 4114838 w 5741575"/>
              <a:gd name="connsiteY75" fmla="*/ 238165 h 955271"/>
              <a:gd name="connsiteX76" fmla="*/ 4271023 w 5741575"/>
              <a:gd name="connsiteY76" fmla="*/ 241959 h 955271"/>
              <a:gd name="connsiteX77" fmla="*/ 4367397 w 5741575"/>
              <a:gd name="connsiteY77" fmla="*/ 271442 h 955271"/>
              <a:gd name="connsiteX78" fmla="*/ 4495366 w 5741575"/>
              <a:gd name="connsiteY78" fmla="*/ 271618 h 955271"/>
              <a:gd name="connsiteX79" fmla="*/ 4517347 w 5741575"/>
              <a:gd name="connsiteY79" fmla="*/ 275639 h 955271"/>
              <a:gd name="connsiteX80" fmla="*/ 4546116 w 5741575"/>
              <a:gd name="connsiteY80" fmla="*/ 268568 h 955271"/>
              <a:gd name="connsiteX81" fmla="*/ 4661259 w 5741575"/>
              <a:gd name="connsiteY81" fmla="*/ 238966 h 955271"/>
              <a:gd name="connsiteX82" fmla="*/ 4750403 w 5741575"/>
              <a:gd name="connsiteY82" fmla="*/ 204364 h 955271"/>
              <a:gd name="connsiteX83" fmla="*/ 4867614 w 5741575"/>
              <a:gd name="connsiteY83" fmla="*/ 208668 h 955271"/>
              <a:gd name="connsiteX84" fmla="*/ 4937036 w 5741575"/>
              <a:gd name="connsiteY84" fmla="*/ 195446 h 955271"/>
              <a:gd name="connsiteX85" fmla="*/ 5047626 w 5741575"/>
              <a:gd name="connsiteY85" fmla="*/ 149604 h 955271"/>
              <a:gd name="connsiteX86" fmla="*/ 5200247 w 5741575"/>
              <a:gd name="connsiteY86" fmla="*/ 142695 h 955271"/>
              <a:gd name="connsiteX87" fmla="*/ 5235691 w 5741575"/>
              <a:gd name="connsiteY87" fmla="*/ 173330 h 955271"/>
              <a:gd name="connsiteX88" fmla="*/ 5280133 w 5741575"/>
              <a:gd name="connsiteY88" fmla="*/ 189342 h 955271"/>
              <a:gd name="connsiteX89" fmla="*/ 5291963 w 5741575"/>
              <a:gd name="connsiteY89" fmla="*/ 139446 h 955271"/>
              <a:gd name="connsiteX90" fmla="*/ 5418472 w 5741575"/>
              <a:gd name="connsiteY90" fmla="*/ 89163 h 955271"/>
              <a:gd name="connsiteX91" fmla="*/ 5482354 w 5741575"/>
              <a:gd name="connsiteY91" fmla="*/ 69470 h 955271"/>
              <a:gd name="connsiteX92" fmla="*/ 5583280 w 5741575"/>
              <a:gd name="connsiteY92" fmla="*/ 49787 h 955271"/>
              <a:gd name="connsiteX93" fmla="*/ 5613766 w 5741575"/>
              <a:gd name="connsiteY93" fmla="*/ 41855 h 955271"/>
              <a:gd name="connsiteX94" fmla="*/ 5684952 w 5741575"/>
              <a:gd name="connsiteY94" fmla="*/ 26088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379005 w 5741575"/>
              <a:gd name="connsiteY21" fmla="*/ 878900 h 955271"/>
              <a:gd name="connsiteX22" fmla="*/ 585428 w 5741575"/>
              <a:gd name="connsiteY22" fmla="*/ 826440 h 955271"/>
              <a:gd name="connsiteX23" fmla="*/ 787156 w 5741575"/>
              <a:gd name="connsiteY23" fmla="*/ 838447 h 955271"/>
              <a:gd name="connsiteX24" fmla="*/ 898586 w 5741575"/>
              <a:gd name="connsiteY24" fmla="*/ 808502 h 955271"/>
              <a:gd name="connsiteX25" fmla="*/ 924063 w 5741575"/>
              <a:gd name="connsiteY25" fmla="*/ 770210 h 955271"/>
              <a:gd name="connsiteX26" fmla="*/ 1212574 w 5741575"/>
              <a:gd name="connsiteY26" fmla="*/ 724238 h 955271"/>
              <a:gd name="connsiteX27" fmla="*/ 1280768 w 5741575"/>
              <a:gd name="connsiteY27" fmla="*/ 699122 h 955271"/>
              <a:gd name="connsiteX28" fmla="*/ 1352027 w 5741575"/>
              <a:gd name="connsiteY28" fmla="*/ 704323 h 955271"/>
              <a:gd name="connsiteX29" fmla="*/ 1374314 w 5741575"/>
              <a:gd name="connsiteY29" fmla="*/ 688815 h 955271"/>
              <a:gd name="connsiteX30" fmla="*/ 1378034 w 5741575"/>
              <a:gd name="connsiteY30" fmla="*/ 685842 h 955271"/>
              <a:gd name="connsiteX31" fmla="*/ 1395604 w 5741575"/>
              <a:gd name="connsiteY31" fmla="*/ 680460 h 955271"/>
              <a:gd name="connsiteX32" fmla="*/ 1397206 w 5741575"/>
              <a:gd name="connsiteY32" fmla="*/ 670793 h 955271"/>
              <a:gd name="connsiteX33" fmla="*/ 1421250 w 5741575"/>
              <a:gd name="connsiteY33" fmla="*/ 656855 h 955271"/>
              <a:gd name="connsiteX34" fmla="*/ 1454524 w 5741575"/>
              <a:gd name="connsiteY34" fmla="*/ 649224 h 955271"/>
              <a:gd name="connsiteX35" fmla="*/ 1616217 w 5741575"/>
              <a:gd name="connsiteY35" fmla="*/ 622107 h 955271"/>
              <a:gd name="connsiteX36" fmla="*/ 1710928 w 5741575"/>
              <a:gd name="connsiteY36" fmla="*/ 600666 h 955271"/>
              <a:gd name="connsiteX37" fmla="*/ 1743718 w 5741575"/>
              <a:gd name="connsiteY37" fmla="*/ 584327 h 955271"/>
              <a:gd name="connsiteX38" fmla="*/ 1791651 w 5741575"/>
              <a:gd name="connsiteY38" fmla="*/ 567019 h 955271"/>
              <a:gd name="connsiteX39" fmla="*/ 1873778 w 5741575"/>
              <a:gd name="connsiteY39" fmla="*/ 530130 h 955271"/>
              <a:gd name="connsiteX40" fmla="*/ 1988411 w 5741575"/>
              <a:gd name="connsiteY40" fmla="*/ 491599 h 955271"/>
              <a:gd name="connsiteX41" fmla="*/ 2085507 w 5741575"/>
              <a:gd name="connsiteY41" fmla="*/ 498527 h 955271"/>
              <a:gd name="connsiteX42" fmla="*/ 2090767 w 5741575"/>
              <a:gd name="connsiteY42" fmla="*/ 490616 h 955271"/>
              <a:gd name="connsiteX43" fmla="*/ 2151143 w 5741575"/>
              <a:gd name="connsiteY43" fmla="*/ 478332 h 955271"/>
              <a:gd name="connsiteX44" fmla="*/ 2378710 w 5741575"/>
              <a:gd name="connsiteY44" fmla="*/ 477570 h 955271"/>
              <a:gd name="connsiteX45" fmla="*/ 2496256 w 5741575"/>
              <a:gd name="connsiteY45" fmla="*/ 452396 h 955271"/>
              <a:gd name="connsiteX46" fmla="*/ 2535387 w 5741575"/>
              <a:gd name="connsiteY46" fmla="*/ 436645 h 955271"/>
              <a:gd name="connsiteX47" fmla="*/ 2601109 w 5741575"/>
              <a:gd name="connsiteY47" fmla="*/ 410678 h 955271"/>
              <a:gd name="connsiteX48" fmla="*/ 2643855 w 5741575"/>
              <a:gd name="connsiteY48" fmla="*/ 374482 h 955271"/>
              <a:gd name="connsiteX49" fmla="*/ 2657726 w 5741575"/>
              <a:gd name="connsiteY49" fmla="*/ 365841 h 955271"/>
              <a:gd name="connsiteX50" fmla="*/ 2687125 w 5741575"/>
              <a:gd name="connsiteY50" fmla="*/ 366820 h 955271"/>
              <a:gd name="connsiteX51" fmla="*/ 2697479 w 5741575"/>
              <a:gd name="connsiteY51" fmla="*/ 361430 h 955271"/>
              <a:gd name="connsiteX52" fmla="*/ 2701547 w 5741575"/>
              <a:gd name="connsiteY52" fmla="*/ 361545 h 955271"/>
              <a:gd name="connsiteX53" fmla="*/ 2711054 w 5741575"/>
              <a:gd name="connsiteY53" fmla="*/ 360597 h 955271"/>
              <a:gd name="connsiteX54" fmla="*/ 2710438 w 5741575"/>
              <a:gd name="connsiteY54" fmla="*/ 366958 h 955271"/>
              <a:gd name="connsiteX55" fmla="*/ 2722936 w 5741575"/>
              <a:gd name="connsiteY55" fmla="*/ 377633 h 955271"/>
              <a:gd name="connsiteX56" fmla="*/ 2777227 w 5741575"/>
              <a:gd name="connsiteY56" fmla="*/ 368972 h 955271"/>
              <a:gd name="connsiteX57" fmla="*/ 2779510 w 5741575"/>
              <a:gd name="connsiteY57" fmla="*/ 361652 h 955271"/>
              <a:gd name="connsiteX58" fmla="*/ 2786278 w 5741575"/>
              <a:gd name="connsiteY58" fmla="*/ 359869 h 955271"/>
              <a:gd name="connsiteX59" fmla="*/ 2792101 w 5741575"/>
              <a:gd name="connsiteY59" fmla="*/ 365927 h 955271"/>
              <a:gd name="connsiteX60" fmla="*/ 2885545 w 5741575"/>
              <a:gd name="connsiteY60" fmla="*/ 372818 h 955271"/>
              <a:gd name="connsiteX61" fmla="*/ 3009558 w 5741575"/>
              <a:gd name="connsiteY61" fmla="*/ 370573 h 955271"/>
              <a:gd name="connsiteX62" fmla="*/ 3095010 w 5741575"/>
              <a:gd name="connsiteY62" fmla="*/ 332454 h 955271"/>
              <a:gd name="connsiteX63" fmla="*/ 3103742 w 5741575"/>
              <a:gd name="connsiteY63" fmla="*/ 337974 h 955271"/>
              <a:gd name="connsiteX64" fmla="*/ 3165093 w 5741575"/>
              <a:gd name="connsiteY64" fmla="*/ 329459 h 955271"/>
              <a:gd name="connsiteX65" fmla="*/ 3373785 w 5741575"/>
              <a:gd name="connsiteY65" fmla="*/ 255680 h 955271"/>
              <a:gd name="connsiteX66" fmla="*/ 3493851 w 5741575"/>
              <a:gd name="connsiteY66" fmla="*/ 240255 h 955271"/>
              <a:gd name="connsiteX67" fmla="*/ 3537470 w 5741575"/>
              <a:gd name="connsiteY67" fmla="*/ 241867 h 955271"/>
              <a:gd name="connsiteX68" fmla="*/ 3610489 w 5741575"/>
              <a:gd name="connsiteY68" fmla="*/ 244128 h 955271"/>
              <a:gd name="connsiteX69" fmla="*/ 3667539 w 5741575"/>
              <a:gd name="connsiteY69" fmla="*/ 263271 h 955271"/>
              <a:gd name="connsiteX70" fmla="*/ 3727614 w 5741575"/>
              <a:gd name="connsiteY70" fmla="*/ 258245 h 955271"/>
              <a:gd name="connsiteX71" fmla="*/ 3738369 w 5741575"/>
              <a:gd name="connsiteY71" fmla="*/ 234506 h 955271"/>
              <a:gd name="connsiteX72" fmla="*/ 3803670 w 5741575"/>
              <a:gd name="connsiteY72" fmla="*/ 236457 h 955271"/>
              <a:gd name="connsiteX73" fmla="*/ 3903080 w 5741575"/>
              <a:gd name="connsiteY73" fmla="*/ 241890 h 955271"/>
              <a:gd name="connsiteX74" fmla="*/ 4114838 w 5741575"/>
              <a:gd name="connsiteY74" fmla="*/ 238165 h 955271"/>
              <a:gd name="connsiteX75" fmla="*/ 4271023 w 5741575"/>
              <a:gd name="connsiteY75" fmla="*/ 241959 h 955271"/>
              <a:gd name="connsiteX76" fmla="*/ 4367397 w 5741575"/>
              <a:gd name="connsiteY76" fmla="*/ 271442 h 955271"/>
              <a:gd name="connsiteX77" fmla="*/ 4495366 w 5741575"/>
              <a:gd name="connsiteY77" fmla="*/ 271618 h 955271"/>
              <a:gd name="connsiteX78" fmla="*/ 4517347 w 5741575"/>
              <a:gd name="connsiteY78" fmla="*/ 275639 h 955271"/>
              <a:gd name="connsiteX79" fmla="*/ 4546116 w 5741575"/>
              <a:gd name="connsiteY79" fmla="*/ 268568 h 955271"/>
              <a:gd name="connsiteX80" fmla="*/ 4661259 w 5741575"/>
              <a:gd name="connsiteY80" fmla="*/ 238966 h 955271"/>
              <a:gd name="connsiteX81" fmla="*/ 4750403 w 5741575"/>
              <a:gd name="connsiteY81" fmla="*/ 204364 h 955271"/>
              <a:gd name="connsiteX82" fmla="*/ 4867614 w 5741575"/>
              <a:gd name="connsiteY82" fmla="*/ 208668 h 955271"/>
              <a:gd name="connsiteX83" fmla="*/ 4937036 w 5741575"/>
              <a:gd name="connsiteY83" fmla="*/ 195446 h 955271"/>
              <a:gd name="connsiteX84" fmla="*/ 5047626 w 5741575"/>
              <a:gd name="connsiteY84" fmla="*/ 149604 h 955271"/>
              <a:gd name="connsiteX85" fmla="*/ 5200247 w 5741575"/>
              <a:gd name="connsiteY85" fmla="*/ 142695 h 955271"/>
              <a:gd name="connsiteX86" fmla="*/ 5235691 w 5741575"/>
              <a:gd name="connsiteY86" fmla="*/ 173330 h 955271"/>
              <a:gd name="connsiteX87" fmla="*/ 5280133 w 5741575"/>
              <a:gd name="connsiteY87" fmla="*/ 189342 h 955271"/>
              <a:gd name="connsiteX88" fmla="*/ 5291963 w 5741575"/>
              <a:gd name="connsiteY88" fmla="*/ 139446 h 955271"/>
              <a:gd name="connsiteX89" fmla="*/ 5418472 w 5741575"/>
              <a:gd name="connsiteY89" fmla="*/ 89163 h 955271"/>
              <a:gd name="connsiteX90" fmla="*/ 5482354 w 5741575"/>
              <a:gd name="connsiteY90" fmla="*/ 69470 h 955271"/>
              <a:gd name="connsiteX91" fmla="*/ 5583280 w 5741575"/>
              <a:gd name="connsiteY91" fmla="*/ 49787 h 955271"/>
              <a:gd name="connsiteX92" fmla="*/ 5613766 w 5741575"/>
              <a:gd name="connsiteY92" fmla="*/ 41855 h 955271"/>
              <a:gd name="connsiteX93" fmla="*/ 5684952 w 5741575"/>
              <a:gd name="connsiteY93" fmla="*/ 26088 h 955271"/>
              <a:gd name="connsiteX94" fmla="*/ 5741575 w 5741575"/>
              <a:gd name="connsiteY94"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379005 w 5741575"/>
              <a:gd name="connsiteY21" fmla="*/ 878900 h 955271"/>
              <a:gd name="connsiteX22" fmla="*/ 585428 w 5741575"/>
              <a:gd name="connsiteY22" fmla="*/ 826440 h 955271"/>
              <a:gd name="connsiteX23" fmla="*/ 787156 w 5741575"/>
              <a:gd name="connsiteY23" fmla="*/ 838447 h 955271"/>
              <a:gd name="connsiteX24" fmla="*/ 898586 w 5741575"/>
              <a:gd name="connsiteY24" fmla="*/ 808502 h 955271"/>
              <a:gd name="connsiteX25" fmla="*/ 924063 w 5741575"/>
              <a:gd name="connsiteY25" fmla="*/ 770210 h 955271"/>
              <a:gd name="connsiteX26" fmla="*/ 1212574 w 5741575"/>
              <a:gd name="connsiteY26" fmla="*/ 724238 h 955271"/>
              <a:gd name="connsiteX27" fmla="*/ 1280768 w 5741575"/>
              <a:gd name="connsiteY27" fmla="*/ 699122 h 955271"/>
              <a:gd name="connsiteX28" fmla="*/ 1352027 w 5741575"/>
              <a:gd name="connsiteY28" fmla="*/ 704323 h 955271"/>
              <a:gd name="connsiteX29" fmla="*/ 1374314 w 5741575"/>
              <a:gd name="connsiteY29" fmla="*/ 688815 h 955271"/>
              <a:gd name="connsiteX30" fmla="*/ 1378034 w 5741575"/>
              <a:gd name="connsiteY30" fmla="*/ 685842 h 955271"/>
              <a:gd name="connsiteX31" fmla="*/ 1395604 w 5741575"/>
              <a:gd name="connsiteY31" fmla="*/ 680460 h 955271"/>
              <a:gd name="connsiteX32" fmla="*/ 1397206 w 5741575"/>
              <a:gd name="connsiteY32" fmla="*/ 670793 h 955271"/>
              <a:gd name="connsiteX33" fmla="*/ 1421250 w 5741575"/>
              <a:gd name="connsiteY33" fmla="*/ 656855 h 955271"/>
              <a:gd name="connsiteX34" fmla="*/ 1454524 w 5741575"/>
              <a:gd name="connsiteY34" fmla="*/ 649224 h 955271"/>
              <a:gd name="connsiteX35" fmla="*/ 1616217 w 5741575"/>
              <a:gd name="connsiteY35" fmla="*/ 622107 h 955271"/>
              <a:gd name="connsiteX36" fmla="*/ 1710928 w 5741575"/>
              <a:gd name="connsiteY36" fmla="*/ 600666 h 955271"/>
              <a:gd name="connsiteX37" fmla="*/ 1743718 w 5741575"/>
              <a:gd name="connsiteY37" fmla="*/ 584327 h 955271"/>
              <a:gd name="connsiteX38" fmla="*/ 1873778 w 5741575"/>
              <a:gd name="connsiteY38" fmla="*/ 530130 h 955271"/>
              <a:gd name="connsiteX39" fmla="*/ 1988411 w 5741575"/>
              <a:gd name="connsiteY39" fmla="*/ 491599 h 955271"/>
              <a:gd name="connsiteX40" fmla="*/ 2085507 w 5741575"/>
              <a:gd name="connsiteY40" fmla="*/ 498527 h 955271"/>
              <a:gd name="connsiteX41" fmla="*/ 2090767 w 5741575"/>
              <a:gd name="connsiteY41" fmla="*/ 490616 h 955271"/>
              <a:gd name="connsiteX42" fmla="*/ 2151143 w 5741575"/>
              <a:gd name="connsiteY42" fmla="*/ 478332 h 955271"/>
              <a:gd name="connsiteX43" fmla="*/ 2378710 w 5741575"/>
              <a:gd name="connsiteY43" fmla="*/ 477570 h 955271"/>
              <a:gd name="connsiteX44" fmla="*/ 2496256 w 5741575"/>
              <a:gd name="connsiteY44" fmla="*/ 452396 h 955271"/>
              <a:gd name="connsiteX45" fmla="*/ 2535387 w 5741575"/>
              <a:gd name="connsiteY45" fmla="*/ 436645 h 955271"/>
              <a:gd name="connsiteX46" fmla="*/ 2601109 w 5741575"/>
              <a:gd name="connsiteY46" fmla="*/ 410678 h 955271"/>
              <a:gd name="connsiteX47" fmla="*/ 2643855 w 5741575"/>
              <a:gd name="connsiteY47" fmla="*/ 374482 h 955271"/>
              <a:gd name="connsiteX48" fmla="*/ 2657726 w 5741575"/>
              <a:gd name="connsiteY48" fmla="*/ 365841 h 955271"/>
              <a:gd name="connsiteX49" fmla="*/ 2687125 w 5741575"/>
              <a:gd name="connsiteY49" fmla="*/ 366820 h 955271"/>
              <a:gd name="connsiteX50" fmla="*/ 2697479 w 5741575"/>
              <a:gd name="connsiteY50" fmla="*/ 361430 h 955271"/>
              <a:gd name="connsiteX51" fmla="*/ 2701547 w 5741575"/>
              <a:gd name="connsiteY51" fmla="*/ 361545 h 955271"/>
              <a:gd name="connsiteX52" fmla="*/ 2711054 w 5741575"/>
              <a:gd name="connsiteY52" fmla="*/ 360597 h 955271"/>
              <a:gd name="connsiteX53" fmla="*/ 2710438 w 5741575"/>
              <a:gd name="connsiteY53" fmla="*/ 366958 h 955271"/>
              <a:gd name="connsiteX54" fmla="*/ 2722936 w 5741575"/>
              <a:gd name="connsiteY54" fmla="*/ 377633 h 955271"/>
              <a:gd name="connsiteX55" fmla="*/ 2777227 w 5741575"/>
              <a:gd name="connsiteY55" fmla="*/ 368972 h 955271"/>
              <a:gd name="connsiteX56" fmla="*/ 2779510 w 5741575"/>
              <a:gd name="connsiteY56" fmla="*/ 361652 h 955271"/>
              <a:gd name="connsiteX57" fmla="*/ 2786278 w 5741575"/>
              <a:gd name="connsiteY57" fmla="*/ 359869 h 955271"/>
              <a:gd name="connsiteX58" fmla="*/ 2792101 w 5741575"/>
              <a:gd name="connsiteY58" fmla="*/ 365927 h 955271"/>
              <a:gd name="connsiteX59" fmla="*/ 2885545 w 5741575"/>
              <a:gd name="connsiteY59" fmla="*/ 372818 h 955271"/>
              <a:gd name="connsiteX60" fmla="*/ 3009558 w 5741575"/>
              <a:gd name="connsiteY60" fmla="*/ 370573 h 955271"/>
              <a:gd name="connsiteX61" fmla="*/ 3095010 w 5741575"/>
              <a:gd name="connsiteY61" fmla="*/ 332454 h 955271"/>
              <a:gd name="connsiteX62" fmla="*/ 3103742 w 5741575"/>
              <a:gd name="connsiteY62" fmla="*/ 337974 h 955271"/>
              <a:gd name="connsiteX63" fmla="*/ 3165093 w 5741575"/>
              <a:gd name="connsiteY63" fmla="*/ 329459 h 955271"/>
              <a:gd name="connsiteX64" fmla="*/ 3373785 w 5741575"/>
              <a:gd name="connsiteY64" fmla="*/ 255680 h 955271"/>
              <a:gd name="connsiteX65" fmla="*/ 3493851 w 5741575"/>
              <a:gd name="connsiteY65" fmla="*/ 240255 h 955271"/>
              <a:gd name="connsiteX66" fmla="*/ 3537470 w 5741575"/>
              <a:gd name="connsiteY66" fmla="*/ 241867 h 955271"/>
              <a:gd name="connsiteX67" fmla="*/ 3610489 w 5741575"/>
              <a:gd name="connsiteY67" fmla="*/ 244128 h 955271"/>
              <a:gd name="connsiteX68" fmla="*/ 3667539 w 5741575"/>
              <a:gd name="connsiteY68" fmla="*/ 263271 h 955271"/>
              <a:gd name="connsiteX69" fmla="*/ 3727614 w 5741575"/>
              <a:gd name="connsiteY69" fmla="*/ 258245 h 955271"/>
              <a:gd name="connsiteX70" fmla="*/ 3738369 w 5741575"/>
              <a:gd name="connsiteY70" fmla="*/ 234506 h 955271"/>
              <a:gd name="connsiteX71" fmla="*/ 3803670 w 5741575"/>
              <a:gd name="connsiteY71" fmla="*/ 236457 h 955271"/>
              <a:gd name="connsiteX72" fmla="*/ 3903080 w 5741575"/>
              <a:gd name="connsiteY72" fmla="*/ 241890 h 955271"/>
              <a:gd name="connsiteX73" fmla="*/ 4114838 w 5741575"/>
              <a:gd name="connsiteY73" fmla="*/ 238165 h 955271"/>
              <a:gd name="connsiteX74" fmla="*/ 4271023 w 5741575"/>
              <a:gd name="connsiteY74" fmla="*/ 241959 h 955271"/>
              <a:gd name="connsiteX75" fmla="*/ 4367397 w 5741575"/>
              <a:gd name="connsiteY75" fmla="*/ 271442 h 955271"/>
              <a:gd name="connsiteX76" fmla="*/ 4495366 w 5741575"/>
              <a:gd name="connsiteY76" fmla="*/ 271618 h 955271"/>
              <a:gd name="connsiteX77" fmla="*/ 4517347 w 5741575"/>
              <a:gd name="connsiteY77" fmla="*/ 275639 h 955271"/>
              <a:gd name="connsiteX78" fmla="*/ 4546116 w 5741575"/>
              <a:gd name="connsiteY78" fmla="*/ 268568 h 955271"/>
              <a:gd name="connsiteX79" fmla="*/ 4661259 w 5741575"/>
              <a:gd name="connsiteY79" fmla="*/ 238966 h 955271"/>
              <a:gd name="connsiteX80" fmla="*/ 4750403 w 5741575"/>
              <a:gd name="connsiteY80" fmla="*/ 204364 h 955271"/>
              <a:gd name="connsiteX81" fmla="*/ 4867614 w 5741575"/>
              <a:gd name="connsiteY81" fmla="*/ 208668 h 955271"/>
              <a:gd name="connsiteX82" fmla="*/ 4937036 w 5741575"/>
              <a:gd name="connsiteY82" fmla="*/ 195446 h 955271"/>
              <a:gd name="connsiteX83" fmla="*/ 5047626 w 5741575"/>
              <a:gd name="connsiteY83" fmla="*/ 149604 h 955271"/>
              <a:gd name="connsiteX84" fmla="*/ 5200247 w 5741575"/>
              <a:gd name="connsiteY84" fmla="*/ 142695 h 955271"/>
              <a:gd name="connsiteX85" fmla="*/ 5235691 w 5741575"/>
              <a:gd name="connsiteY85" fmla="*/ 173330 h 955271"/>
              <a:gd name="connsiteX86" fmla="*/ 5280133 w 5741575"/>
              <a:gd name="connsiteY86" fmla="*/ 189342 h 955271"/>
              <a:gd name="connsiteX87" fmla="*/ 5291963 w 5741575"/>
              <a:gd name="connsiteY87" fmla="*/ 139446 h 955271"/>
              <a:gd name="connsiteX88" fmla="*/ 5418472 w 5741575"/>
              <a:gd name="connsiteY88" fmla="*/ 89163 h 955271"/>
              <a:gd name="connsiteX89" fmla="*/ 5482354 w 5741575"/>
              <a:gd name="connsiteY89" fmla="*/ 69470 h 955271"/>
              <a:gd name="connsiteX90" fmla="*/ 5583280 w 5741575"/>
              <a:gd name="connsiteY90" fmla="*/ 49787 h 955271"/>
              <a:gd name="connsiteX91" fmla="*/ 5613766 w 5741575"/>
              <a:gd name="connsiteY91" fmla="*/ 41855 h 955271"/>
              <a:gd name="connsiteX92" fmla="*/ 5684952 w 5741575"/>
              <a:gd name="connsiteY92" fmla="*/ 26088 h 955271"/>
              <a:gd name="connsiteX93" fmla="*/ 5741575 w 5741575"/>
              <a:gd name="connsiteY93"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379005 w 5741575"/>
              <a:gd name="connsiteY21" fmla="*/ 878900 h 955271"/>
              <a:gd name="connsiteX22" fmla="*/ 787156 w 5741575"/>
              <a:gd name="connsiteY22" fmla="*/ 838447 h 955271"/>
              <a:gd name="connsiteX23" fmla="*/ 898586 w 5741575"/>
              <a:gd name="connsiteY23" fmla="*/ 808502 h 955271"/>
              <a:gd name="connsiteX24" fmla="*/ 924063 w 5741575"/>
              <a:gd name="connsiteY24" fmla="*/ 770210 h 955271"/>
              <a:gd name="connsiteX25" fmla="*/ 1212574 w 5741575"/>
              <a:gd name="connsiteY25" fmla="*/ 724238 h 955271"/>
              <a:gd name="connsiteX26" fmla="*/ 1280768 w 5741575"/>
              <a:gd name="connsiteY26" fmla="*/ 699122 h 955271"/>
              <a:gd name="connsiteX27" fmla="*/ 1352027 w 5741575"/>
              <a:gd name="connsiteY27" fmla="*/ 704323 h 955271"/>
              <a:gd name="connsiteX28" fmla="*/ 1374314 w 5741575"/>
              <a:gd name="connsiteY28" fmla="*/ 688815 h 955271"/>
              <a:gd name="connsiteX29" fmla="*/ 1378034 w 5741575"/>
              <a:gd name="connsiteY29" fmla="*/ 685842 h 955271"/>
              <a:gd name="connsiteX30" fmla="*/ 1395604 w 5741575"/>
              <a:gd name="connsiteY30" fmla="*/ 680460 h 955271"/>
              <a:gd name="connsiteX31" fmla="*/ 1397206 w 5741575"/>
              <a:gd name="connsiteY31" fmla="*/ 670793 h 955271"/>
              <a:gd name="connsiteX32" fmla="*/ 1421250 w 5741575"/>
              <a:gd name="connsiteY32" fmla="*/ 656855 h 955271"/>
              <a:gd name="connsiteX33" fmla="*/ 1454524 w 5741575"/>
              <a:gd name="connsiteY33" fmla="*/ 649224 h 955271"/>
              <a:gd name="connsiteX34" fmla="*/ 1616217 w 5741575"/>
              <a:gd name="connsiteY34" fmla="*/ 622107 h 955271"/>
              <a:gd name="connsiteX35" fmla="*/ 1710928 w 5741575"/>
              <a:gd name="connsiteY35" fmla="*/ 600666 h 955271"/>
              <a:gd name="connsiteX36" fmla="*/ 1743718 w 5741575"/>
              <a:gd name="connsiteY36" fmla="*/ 584327 h 955271"/>
              <a:gd name="connsiteX37" fmla="*/ 1873778 w 5741575"/>
              <a:gd name="connsiteY37" fmla="*/ 530130 h 955271"/>
              <a:gd name="connsiteX38" fmla="*/ 1988411 w 5741575"/>
              <a:gd name="connsiteY38" fmla="*/ 491599 h 955271"/>
              <a:gd name="connsiteX39" fmla="*/ 2085507 w 5741575"/>
              <a:gd name="connsiteY39" fmla="*/ 498527 h 955271"/>
              <a:gd name="connsiteX40" fmla="*/ 2090767 w 5741575"/>
              <a:gd name="connsiteY40" fmla="*/ 490616 h 955271"/>
              <a:gd name="connsiteX41" fmla="*/ 2151143 w 5741575"/>
              <a:gd name="connsiteY41" fmla="*/ 478332 h 955271"/>
              <a:gd name="connsiteX42" fmla="*/ 2378710 w 5741575"/>
              <a:gd name="connsiteY42" fmla="*/ 477570 h 955271"/>
              <a:gd name="connsiteX43" fmla="*/ 2496256 w 5741575"/>
              <a:gd name="connsiteY43" fmla="*/ 452396 h 955271"/>
              <a:gd name="connsiteX44" fmla="*/ 2535387 w 5741575"/>
              <a:gd name="connsiteY44" fmla="*/ 436645 h 955271"/>
              <a:gd name="connsiteX45" fmla="*/ 2601109 w 5741575"/>
              <a:gd name="connsiteY45" fmla="*/ 410678 h 955271"/>
              <a:gd name="connsiteX46" fmla="*/ 2643855 w 5741575"/>
              <a:gd name="connsiteY46" fmla="*/ 374482 h 955271"/>
              <a:gd name="connsiteX47" fmla="*/ 2657726 w 5741575"/>
              <a:gd name="connsiteY47" fmla="*/ 365841 h 955271"/>
              <a:gd name="connsiteX48" fmla="*/ 2687125 w 5741575"/>
              <a:gd name="connsiteY48" fmla="*/ 366820 h 955271"/>
              <a:gd name="connsiteX49" fmla="*/ 2697479 w 5741575"/>
              <a:gd name="connsiteY49" fmla="*/ 361430 h 955271"/>
              <a:gd name="connsiteX50" fmla="*/ 2701547 w 5741575"/>
              <a:gd name="connsiteY50" fmla="*/ 361545 h 955271"/>
              <a:gd name="connsiteX51" fmla="*/ 2711054 w 5741575"/>
              <a:gd name="connsiteY51" fmla="*/ 360597 h 955271"/>
              <a:gd name="connsiteX52" fmla="*/ 2710438 w 5741575"/>
              <a:gd name="connsiteY52" fmla="*/ 366958 h 955271"/>
              <a:gd name="connsiteX53" fmla="*/ 2722936 w 5741575"/>
              <a:gd name="connsiteY53" fmla="*/ 377633 h 955271"/>
              <a:gd name="connsiteX54" fmla="*/ 2777227 w 5741575"/>
              <a:gd name="connsiteY54" fmla="*/ 368972 h 955271"/>
              <a:gd name="connsiteX55" fmla="*/ 2779510 w 5741575"/>
              <a:gd name="connsiteY55" fmla="*/ 361652 h 955271"/>
              <a:gd name="connsiteX56" fmla="*/ 2786278 w 5741575"/>
              <a:gd name="connsiteY56" fmla="*/ 359869 h 955271"/>
              <a:gd name="connsiteX57" fmla="*/ 2792101 w 5741575"/>
              <a:gd name="connsiteY57" fmla="*/ 365927 h 955271"/>
              <a:gd name="connsiteX58" fmla="*/ 2885545 w 5741575"/>
              <a:gd name="connsiteY58" fmla="*/ 372818 h 955271"/>
              <a:gd name="connsiteX59" fmla="*/ 3009558 w 5741575"/>
              <a:gd name="connsiteY59" fmla="*/ 370573 h 955271"/>
              <a:gd name="connsiteX60" fmla="*/ 3095010 w 5741575"/>
              <a:gd name="connsiteY60" fmla="*/ 332454 h 955271"/>
              <a:gd name="connsiteX61" fmla="*/ 3103742 w 5741575"/>
              <a:gd name="connsiteY61" fmla="*/ 337974 h 955271"/>
              <a:gd name="connsiteX62" fmla="*/ 3165093 w 5741575"/>
              <a:gd name="connsiteY62" fmla="*/ 329459 h 955271"/>
              <a:gd name="connsiteX63" fmla="*/ 3373785 w 5741575"/>
              <a:gd name="connsiteY63" fmla="*/ 255680 h 955271"/>
              <a:gd name="connsiteX64" fmla="*/ 3493851 w 5741575"/>
              <a:gd name="connsiteY64" fmla="*/ 240255 h 955271"/>
              <a:gd name="connsiteX65" fmla="*/ 3537470 w 5741575"/>
              <a:gd name="connsiteY65" fmla="*/ 241867 h 955271"/>
              <a:gd name="connsiteX66" fmla="*/ 3610489 w 5741575"/>
              <a:gd name="connsiteY66" fmla="*/ 244128 h 955271"/>
              <a:gd name="connsiteX67" fmla="*/ 3667539 w 5741575"/>
              <a:gd name="connsiteY67" fmla="*/ 263271 h 955271"/>
              <a:gd name="connsiteX68" fmla="*/ 3727614 w 5741575"/>
              <a:gd name="connsiteY68" fmla="*/ 258245 h 955271"/>
              <a:gd name="connsiteX69" fmla="*/ 3738369 w 5741575"/>
              <a:gd name="connsiteY69" fmla="*/ 234506 h 955271"/>
              <a:gd name="connsiteX70" fmla="*/ 3803670 w 5741575"/>
              <a:gd name="connsiteY70" fmla="*/ 236457 h 955271"/>
              <a:gd name="connsiteX71" fmla="*/ 3903080 w 5741575"/>
              <a:gd name="connsiteY71" fmla="*/ 241890 h 955271"/>
              <a:gd name="connsiteX72" fmla="*/ 4114838 w 5741575"/>
              <a:gd name="connsiteY72" fmla="*/ 238165 h 955271"/>
              <a:gd name="connsiteX73" fmla="*/ 4271023 w 5741575"/>
              <a:gd name="connsiteY73" fmla="*/ 241959 h 955271"/>
              <a:gd name="connsiteX74" fmla="*/ 4367397 w 5741575"/>
              <a:gd name="connsiteY74" fmla="*/ 271442 h 955271"/>
              <a:gd name="connsiteX75" fmla="*/ 4495366 w 5741575"/>
              <a:gd name="connsiteY75" fmla="*/ 271618 h 955271"/>
              <a:gd name="connsiteX76" fmla="*/ 4517347 w 5741575"/>
              <a:gd name="connsiteY76" fmla="*/ 275639 h 955271"/>
              <a:gd name="connsiteX77" fmla="*/ 4546116 w 5741575"/>
              <a:gd name="connsiteY77" fmla="*/ 268568 h 955271"/>
              <a:gd name="connsiteX78" fmla="*/ 4661259 w 5741575"/>
              <a:gd name="connsiteY78" fmla="*/ 238966 h 955271"/>
              <a:gd name="connsiteX79" fmla="*/ 4750403 w 5741575"/>
              <a:gd name="connsiteY79" fmla="*/ 204364 h 955271"/>
              <a:gd name="connsiteX80" fmla="*/ 4867614 w 5741575"/>
              <a:gd name="connsiteY80" fmla="*/ 208668 h 955271"/>
              <a:gd name="connsiteX81" fmla="*/ 4937036 w 5741575"/>
              <a:gd name="connsiteY81" fmla="*/ 195446 h 955271"/>
              <a:gd name="connsiteX82" fmla="*/ 5047626 w 5741575"/>
              <a:gd name="connsiteY82" fmla="*/ 149604 h 955271"/>
              <a:gd name="connsiteX83" fmla="*/ 5200247 w 5741575"/>
              <a:gd name="connsiteY83" fmla="*/ 142695 h 955271"/>
              <a:gd name="connsiteX84" fmla="*/ 5235691 w 5741575"/>
              <a:gd name="connsiteY84" fmla="*/ 173330 h 955271"/>
              <a:gd name="connsiteX85" fmla="*/ 5280133 w 5741575"/>
              <a:gd name="connsiteY85" fmla="*/ 189342 h 955271"/>
              <a:gd name="connsiteX86" fmla="*/ 5291963 w 5741575"/>
              <a:gd name="connsiteY86" fmla="*/ 139446 h 955271"/>
              <a:gd name="connsiteX87" fmla="*/ 5418472 w 5741575"/>
              <a:gd name="connsiteY87" fmla="*/ 89163 h 955271"/>
              <a:gd name="connsiteX88" fmla="*/ 5482354 w 5741575"/>
              <a:gd name="connsiteY88" fmla="*/ 69470 h 955271"/>
              <a:gd name="connsiteX89" fmla="*/ 5583280 w 5741575"/>
              <a:gd name="connsiteY89" fmla="*/ 49787 h 955271"/>
              <a:gd name="connsiteX90" fmla="*/ 5613766 w 5741575"/>
              <a:gd name="connsiteY90" fmla="*/ 41855 h 955271"/>
              <a:gd name="connsiteX91" fmla="*/ 5684952 w 5741575"/>
              <a:gd name="connsiteY91" fmla="*/ 26088 h 955271"/>
              <a:gd name="connsiteX92" fmla="*/ 5741575 w 5741575"/>
              <a:gd name="connsiteY92"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898586 w 5741575"/>
              <a:gd name="connsiteY23" fmla="*/ 808502 h 955271"/>
              <a:gd name="connsiteX24" fmla="*/ 924063 w 5741575"/>
              <a:gd name="connsiteY24" fmla="*/ 770210 h 955271"/>
              <a:gd name="connsiteX25" fmla="*/ 1212574 w 5741575"/>
              <a:gd name="connsiteY25" fmla="*/ 724238 h 955271"/>
              <a:gd name="connsiteX26" fmla="*/ 1280768 w 5741575"/>
              <a:gd name="connsiteY26" fmla="*/ 699122 h 955271"/>
              <a:gd name="connsiteX27" fmla="*/ 1352027 w 5741575"/>
              <a:gd name="connsiteY27" fmla="*/ 704323 h 955271"/>
              <a:gd name="connsiteX28" fmla="*/ 1374314 w 5741575"/>
              <a:gd name="connsiteY28" fmla="*/ 688815 h 955271"/>
              <a:gd name="connsiteX29" fmla="*/ 1378034 w 5741575"/>
              <a:gd name="connsiteY29" fmla="*/ 685842 h 955271"/>
              <a:gd name="connsiteX30" fmla="*/ 1395604 w 5741575"/>
              <a:gd name="connsiteY30" fmla="*/ 680460 h 955271"/>
              <a:gd name="connsiteX31" fmla="*/ 1397206 w 5741575"/>
              <a:gd name="connsiteY31" fmla="*/ 670793 h 955271"/>
              <a:gd name="connsiteX32" fmla="*/ 1421250 w 5741575"/>
              <a:gd name="connsiteY32" fmla="*/ 656855 h 955271"/>
              <a:gd name="connsiteX33" fmla="*/ 1454524 w 5741575"/>
              <a:gd name="connsiteY33" fmla="*/ 649224 h 955271"/>
              <a:gd name="connsiteX34" fmla="*/ 1616217 w 5741575"/>
              <a:gd name="connsiteY34" fmla="*/ 622107 h 955271"/>
              <a:gd name="connsiteX35" fmla="*/ 1710928 w 5741575"/>
              <a:gd name="connsiteY35" fmla="*/ 600666 h 955271"/>
              <a:gd name="connsiteX36" fmla="*/ 1743718 w 5741575"/>
              <a:gd name="connsiteY36" fmla="*/ 584327 h 955271"/>
              <a:gd name="connsiteX37" fmla="*/ 1873778 w 5741575"/>
              <a:gd name="connsiteY37" fmla="*/ 530130 h 955271"/>
              <a:gd name="connsiteX38" fmla="*/ 1988411 w 5741575"/>
              <a:gd name="connsiteY38" fmla="*/ 491599 h 955271"/>
              <a:gd name="connsiteX39" fmla="*/ 2085507 w 5741575"/>
              <a:gd name="connsiteY39" fmla="*/ 498527 h 955271"/>
              <a:gd name="connsiteX40" fmla="*/ 2090767 w 5741575"/>
              <a:gd name="connsiteY40" fmla="*/ 490616 h 955271"/>
              <a:gd name="connsiteX41" fmla="*/ 2151143 w 5741575"/>
              <a:gd name="connsiteY41" fmla="*/ 478332 h 955271"/>
              <a:gd name="connsiteX42" fmla="*/ 2378710 w 5741575"/>
              <a:gd name="connsiteY42" fmla="*/ 477570 h 955271"/>
              <a:gd name="connsiteX43" fmla="*/ 2496256 w 5741575"/>
              <a:gd name="connsiteY43" fmla="*/ 452396 h 955271"/>
              <a:gd name="connsiteX44" fmla="*/ 2535387 w 5741575"/>
              <a:gd name="connsiteY44" fmla="*/ 436645 h 955271"/>
              <a:gd name="connsiteX45" fmla="*/ 2601109 w 5741575"/>
              <a:gd name="connsiteY45" fmla="*/ 410678 h 955271"/>
              <a:gd name="connsiteX46" fmla="*/ 2643855 w 5741575"/>
              <a:gd name="connsiteY46" fmla="*/ 374482 h 955271"/>
              <a:gd name="connsiteX47" fmla="*/ 2657726 w 5741575"/>
              <a:gd name="connsiteY47" fmla="*/ 365841 h 955271"/>
              <a:gd name="connsiteX48" fmla="*/ 2687125 w 5741575"/>
              <a:gd name="connsiteY48" fmla="*/ 366820 h 955271"/>
              <a:gd name="connsiteX49" fmla="*/ 2697479 w 5741575"/>
              <a:gd name="connsiteY49" fmla="*/ 361430 h 955271"/>
              <a:gd name="connsiteX50" fmla="*/ 2701547 w 5741575"/>
              <a:gd name="connsiteY50" fmla="*/ 361545 h 955271"/>
              <a:gd name="connsiteX51" fmla="*/ 2711054 w 5741575"/>
              <a:gd name="connsiteY51" fmla="*/ 360597 h 955271"/>
              <a:gd name="connsiteX52" fmla="*/ 2710438 w 5741575"/>
              <a:gd name="connsiteY52" fmla="*/ 366958 h 955271"/>
              <a:gd name="connsiteX53" fmla="*/ 2722936 w 5741575"/>
              <a:gd name="connsiteY53" fmla="*/ 377633 h 955271"/>
              <a:gd name="connsiteX54" fmla="*/ 2777227 w 5741575"/>
              <a:gd name="connsiteY54" fmla="*/ 368972 h 955271"/>
              <a:gd name="connsiteX55" fmla="*/ 2779510 w 5741575"/>
              <a:gd name="connsiteY55" fmla="*/ 361652 h 955271"/>
              <a:gd name="connsiteX56" fmla="*/ 2786278 w 5741575"/>
              <a:gd name="connsiteY56" fmla="*/ 359869 h 955271"/>
              <a:gd name="connsiteX57" fmla="*/ 2792101 w 5741575"/>
              <a:gd name="connsiteY57" fmla="*/ 365927 h 955271"/>
              <a:gd name="connsiteX58" fmla="*/ 2885545 w 5741575"/>
              <a:gd name="connsiteY58" fmla="*/ 372818 h 955271"/>
              <a:gd name="connsiteX59" fmla="*/ 3009558 w 5741575"/>
              <a:gd name="connsiteY59" fmla="*/ 370573 h 955271"/>
              <a:gd name="connsiteX60" fmla="*/ 3095010 w 5741575"/>
              <a:gd name="connsiteY60" fmla="*/ 332454 h 955271"/>
              <a:gd name="connsiteX61" fmla="*/ 3103742 w 5741575"/>
              <a:gd name="connsiteY61" fmla="*/ 337974 h 955271"/>
              <a:gd name="connsiteX62" fmla="*/ 3165093 w 5741575"/>
              <a:gd name="connsiteY62" fmla="*/ 329459 h 955271"/>
              <a:gd name="connsiteX63" fmla="*/ 3373785 w 5741575"/>
              <a:gd name="connsiteY63" fmla="*/ 255680 h 955271"/>
              <a:gd name="connsiteX64" fmla="*/ 3493851 w 5741575"/>
              <a:gd name="connsiteY64" fmla="*/ 240255 h 955271"/>
              <a:gd name="connsiteX65" fmla="*/ 3537470 w 5741575"/>
              <a:gd name="connsiteY65" fmla="*/ 241867 h 955271"/>
              <a:gd name="connsiteX66" fmla="*/ 3610489 w 5741575"/>
              <a:gd name="connsiteY66" fmla="*/ 244128 h 955271"/>
              <a:gd name="connsiteX67" fmla="*/ 3667539 w 5741575"/>
              <a:gd name="connsiteY67" fmla="*/ 263271 h 955271"/>
              <a:gd name="connsiteX68" fmla="*/ 3727614 w 5741575"/>
              <a:gd name="connsiteY68" fmla="*/ 258245 h 955271"/>
              <a:gd name="connsiteX69" fmla="*/ 3738369 w 5741575"/>
              <a:gd name="connsiteY69" fmla="*/ 234506 h 955271"/>
              <a:gd name="connsiteX70" fmla="*/ 3803670 w 5741575"/>
              <a:gd name="connsiteY70" fmla="*/ 236457 h 955271"/>
              <a:gd name="connsiteX71" fmla="*/ 3903080 w 5741575"/>
              <a:gd name="connsiteY71" fmla="*/ 241890 h 955271"/>
              <a:gd name="connsiteX72" fmla="*/ 4114838 w 5741575"/>
              <a:gd name="connsiteY72" fmla="*/ 238165 h 955271"/>
              <a:gd name="connsiteX73" fmla="*/ 4271023 w 5741575"/>
              <a:gd name="connsiteY73" fmla="*/ 241959 h 955271"/>
              <a:gd name="connsiteX74" fmla="*/ 4367397 w 5741575"/>
              <a:gd name="connsiteY74" fmla="*/ 271442 h 955271"/>
              <a:gd name="connsiteX75" fmla="*/ 4495366 w 5741575"/>
              <a:gd name="connsiteY75" fmla="*/ 271618 h 955271"/>
              <a:gd name="connsiteX76" fmla="*/ 4517347 w 5741575"/>
              <a:gd name="connsiteY76" fmla="*/ 275639 h 955271"/>
              <a:gd name="connsiteX77" fmla="*/ 4546116 w 5741575"/>
              <a:gd name="connsiteY77" fmla="*/ 268568 h 955271"/>
              <a:gd name="connsiteX78" fmla="*/ 4661259 w 5741575"/>
              <a:gd name="connsiteY78" fmla="*/ 238966 h 955271"/>
              <a:gd name="connsiteX79" fmla="*/ 4750403 w 5741575"/>
              <a:gd name="connsiteY79" fmla="*/ 204364 h 955271"/>
              <a:gd name="connsiteX80" fmla="*/ 4867614 w 5741575"/>
              <a:gd name="connsiteY80" fmla="*/ 208668 h 955271"/>
              <a:gd name="connsiteX81" fmla="*/ 4937036 w 5741575"/>
              <a:gd name="connsiteY81" fmla="*/ 195446 h 955271"/>
              <a:gd name="connsiteX82" fmla="*/ 5047626 w 5741575"/>
              <a:gd name="connsiteY82" fmla="*/ 149604 h 955271"/>
              <a:gd name="connsiteX83" fmla="*/ 5200247 w 5741575"/>
              <a:gd name="connsiteY83" fmla="*/ 142695 h 955271"/>
              <a:gd name="connsiteX84" fmla="*/ 5235691 w 5741575"/>
              <a:gd name="connsiteY84" fmla="*/ 173330 h 955271"/>
              <a:gd name="connsiteX85" fmla="*/ 5280133 w 5741575"/>
              <a:gd name="connsiteY85" fmla="*/ 189342 h 955271"/>
              <a:gd name="connsiteX86" fmla="*/ 5291963 w 5741575"/>
              <a:gd name="connsiteY86" fmla="*/ 139446 h 955271"/>
              <a:gd name="connsiteX87" fmla="*/ 5418472 w 5741575"/>
              <a:gd name="connsiteY87" fmla="*/ 89163 h 955271"/>
              <a:gd name="connsiteX88" fmla="*/ 5482354 w 5741575"/>
              <a:gd name="connsiteY88" fmla="*/ 69470 h 955271"/>
              <a:gd name="connsiteX89" fmla="*/ 5583280 w 5741575"/>
              <a:gd name="connsiteY89" fmla="*/ 49787 h 955271"/>
              <a:gd name="connsiteX90" fmla="*/ 5613766 w 5741575"/>
              <a:gd name="connsiteY90" fmla="*/ 41855 h 955271"/>
              <a:gd name="connsiteX91" fmla="*/ 5684952 w 5741575"/>
              <a:gd name="connsiteY91" fmla="*/ 26088 h 955271"/>
              <a:gd name="connsiteX92" fmla="*/ 5741575 w 5741575"/>
              <a:gd name="connsiteY92"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898586 w 5741575"/>
              <a:gd name="connsiteY23" fmla="*/ 808502 h 955271"/>
              <a:gd name="connsiteX24" fmla="*/ 1212574 w 5741575"/>
              <a:gd name="connsiteY24" fmla="*/ 724238 h 955271"/>
              <a:gd name="connsiteX25" fmla="*/ 1280768 w 5741575"/>
              <a:gd name="connsiteY25" fmla="*/ 699122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212574 w 5741575"/>
              <a:gd name="connsiteY24" fmla="*/ 724238 h 955271"/>
              <a:gd name="connsiteX25" fmla="*/ 1280768 w 5741575"/>
              <a:gd name="connsiteY25" fmla="*/ 699122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212574 w 5741575"/>
              <a:gd name="connsiteY24" fmla="*/ 724238 h 955271"/>
              <a:gd name="connsiteX25" fmla="*/ 1280768 w 5741575"/>
              <a:gd name="connsiteY25" fmla="*/ 699122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212574 w 5741575"/>
              <a:gd name="connsiteY24" fmla="*/ 724238 h 955271"/>
              <a:gd name="connsiteX25" fmla="*/ 1280768 w 5741575"/>
              <a:gd name="connsiteY25" fmla="*/ 699122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80768 w 5741575"/>
              <a:gd name="connsiteY25" fmla="*/ 699122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20426 w 5741575"/>
              <a:gd name="connsiteY25" fmla="*/ 721810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20426 w 5741575"/>
              <a:gd name="connsiteY25" fmla="*/ 721810 h 955271"/>
              <a:gd name="connsiteX26" fmla="*/ 1306771 w 5741575"/>
              <a:gd name="connsiteY26" fmla="*/ 717936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20426 w 5741575"/>
              <a:gd name="connsiteY25" fmla="*/ 721810 h 955271"/>
              <a:gd name="connsiteX26" fmla="*/ 1306771 w 5741575"/>
              <a:gd name="connsiteY26" fmla="*/ 717936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477637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20426 w 5741575"/>
              <a:gd name="connsiteY25" fmla="*/ 721810 h 955271"/>
              <a:gd name="connsiteX26" fmla="*/ 1306771 w 5741575"/>
              <a:gd name="connsiteY26" fmla="*/ 717936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84157 w 5741575"/>
              <a:gd name="connsiteY19" fmla="*/ 867971 h 955271"/>
              <a:gd name="connsiteX20" fmla="*/ 477637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20426 w 5741575"/>
              <a:gd name="connsiteY25" fmla="*/ 721810 h 955271"/>
              <a:gd name="connsiteX26" fmla="*/ 1306771 w 5741575"/>
              <a:gd name="connsiteY26" fmla="*/ 717936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306299 w 5741575"/>
              <a:gd name="connsiteY16" fmla="*/ 873609 h 955271"/>
              <a:gd name="connsiteX17" fmla="*/ 331571 w 5741575"/>
              <a:gd name="connsiteY17" fmla="*/ 869866 h 955271"/>
              <a:gd name="connsiteX18" fmla="*/ 384157 w 5741575"/>
              <a:gd name="connsiteY18" fmla="*/ 867971 h 955271"/>
              <a:gd name="connsiteX19" fmla="*/ 477637 w 5741575"/>
              <a:gd name="connsiteY19" fmla="*/ 870334 h 955271"/>
              <a:gd name="connsiteX20" fmla="*/ 570239 w 5741575"/>
              <a:gd name="connsiteY20" fmla="*/ 829596 h 955271"/>
              <a:gd name="connsiteX21" fmla="*/ 787156 w 5741575"/>
              <a:gd name="connsiteY21" fmla="*/ 838447 h 955271"/>
              <a:gd name="connsiteX22" fmla="*/ 948872 w 5741575"/>
              <a:gd name="connsiteY22" fmla="*/ 772201 h 955271"/>
              <a:gd name="connsiteX23" fmla="*/ 1127089 w 5741575"/>
              <a:gd name="connsiteY23" fmla="*/ 746926 h 955271"/>
              <a:gd name="connsiteX24" fmla="*/ 1220426 w 5741575"/>
              <a:gd name="connsiteY24" fmla="*/ 721810 h 955271"/>
              <a:gd name="connsiteX25" fmla="*/ 1306771 w 5741575"/>
              <a:gd name="connsiteY25" fmla="*/ 717936 h 955271"/>
              <a:gd name="connsiteX26" fmla="*/ 1374314 w 5741575"/>
              <a:gd name="connsiteY26" fmla="*/ 688815 h 955271"/>
              <a:gd name="connsiteX27" fmla="*/ 1378034 w 5741575"/>
              <a:gd name="connsiteY27" fmla="*/ 685842 h 955271"/>
              <a:gd name="connsiteX28" fmla="*/ 1395604 w 5741575"/>
              <a:gd name="connsiteY28" fmla="*/ 680460 h 955271"/>
              <a:gd name="connsiteX29" fmla="*/ 1397206 w 5741575"/>
              <a:gd name="connsiteY29" fmla="*/ 670793 h 955271"/>
              <a:gd name="connsiteX30" fmla="*/ 1421250 w 5741575"/>
              <a:gd name="connsiteY30" fmla="*/ 656855 h 955271"/>
              <a:gd name="connsiteX31" fmla="*/ 1454524 w 5741575"/>
              <a:gd name="connsiteY31" fmla="*/ 649224 h 955271"/>
              <a:gd name="connsiteX32" fmla="*/ 1616217 w 5741575"/>
              <a:gd name="connsiteY32" fmla="*/ 622107 h 955271"/>
              <a:gd name="connsiteX33" fmla="*/ 1710928 w 5741575"/>
              <a:gd name="connsiteY33" fmla="*/ 600666 h 955271"/>
              <a:gd name="connsiteX34" fmla="*/ 1743718 w 5741575"/>
              <a:gd name="connsiteY34" fmla="*/ 584327 h 955271"/>
              <a:gd name="connsiteX35" fmla="*/ 1873778 w 5741575"/>
              <a:gd name="connsiteY35" fmla="*/ 530130 h 955271"/>
              <a:gd name="connsiteX36" fmla="*/ 1988411 w 5741575"/>
              <a:gd name="connsiteY36" fmla="*/ 491599 h 955271"/>
              <a:gd name="connsiteX37" fmla="*/ 2085507 w 5741575"/>
              <a:gd name="connsiteY37" fmla="*/ 498527 h 955271"/>
              <a:gd name="connsiteX38" fmla="*/ 2090767 w 5741575"/>
              <a:gd name="connsiteY38" fmla="*/ 490616 h 955271"/>
              <a:gd name="connsiteX39" fmla="*/ 2151143 w 5741575"/>
              <a:gd name="connsiteY39" fmla="*/ 478332 h 955271"/>
              <a:gd name="connsiteX40" fmla="*/ 2378710 w 5741575"/>
              <a:gd name="connsiteY40" fmla="*/ 477570 h 955271"/>
              <a:gd name="connsiteX41" fmla="*/ 2496256 w 5741575"/>
              <a:gd name="connsiteY41" fmla="*/ 452396 h 955271"/>
              <a:gd name="connsiteX42" fmla="*/ 2535387 w 5741575"/>
              <a:gd name="connsiteY42" fmla="*/ 436645 h 955271"/>
              <a:gd name="connsiteX43" fmla="*/ 2601109 w 5741575"/>
              <a:gd name="connsiteY43" fmla="*/ 410678 h 955271"/>
              <a:gd name="connsiteX44" fmla="*/ 2643855 w 5741575"/>
              <a:gd name="connsiteY44" fmla="*/ 374482 h 955271"/>
              <a:gd name="connsiteX45" fmla="*/ 2657726 w 5741575"/>
              <a:gd name="connsiteY45" fmla="*/ 365841 h 955271"/>
              <a:gd name="connsiteX46" fmla="*/ 2687125 w 5741575"/>
              <a:gd name="connsiteY46" fmla="*/ 366820 h 955271"/>
              <a:gd name="connsiteX47" fmla="*/ 2697479 w 5741575"/>
              <a:gd name="connsiteY47" fmla="*/ 361430 h 955271"/>
              <a:gd name="connsiteX48" fmla="*/ 2701547 w 5741575"/>
              <a:gd name="connsiteY48" fmla="*/ 361545 h 955271"/>
              <a:gd name="connsiteX49" fmla="*/ 2711054 w 5741575"/>
              <a:gd name="connsiteY49" fmla="*/ 360597 h 955271"/>
              <a:gd name="connsiteX50" fmla="*/ 2710438 w 5741575"/>
              <a:gd name="connsiteY50" fmla="*/ 366958 h 955271"/>
              <a:gd name="connsiteX51" fmla="*/ 2722936 w 5741575"/>
              <a:gd name="connsiteY51" fmla="*/ 377633 h 955271"/>
              <a:gd name="connsiteX52" fmla="*/ 2777227 w 5741575"/>
              <a:gd name="connsiteY52" fmla="*/ 368972 h 955271"/>
              <a:gd name="connsiteX53" fmla="*/ 2779510 w 5741575"/>
              <a:gd name="connsiteY53" fmla="*/ 361652 h 955271"/>
              <a:gd name="connsiteX54" fmla="*/ 2786278 w 5741575"/>
              <a:gd name="connsiteY54" fmla="*/ 359869 h 955271"/>
              <a:gd name="connsiteX55" fmla="*/ 2792101 w 5741575"/>
              <a:gd name="connsiteY55" fmla="*/ 365927 h 955271"/>
              <a:gd name="connsiteX56" fmla="*/ 2885545 w 5741575"/>
              <a:gd name="connsiteY56" fmla="*/ 372818 h 955271"/>
              <a:gd name="connsiteX57" fmla="*/ 3009558 w 5741575"/>
              <a:gd name="connsiteY57" fmla="*/ 370573 h 955271"/>
              <a:gd name="connsiteX58" fmla="*/ 3095010 w 5741575"/>
              <a:gd name="connsiteY58" fmla="*/ 332454 h 955271"/>
              <a:gd name="connsiteX59" fmla="*/ 3103742 w 5741575"/>
              <a:gd name="connsiteY59" fmla="*/ 337974 h 955271"/>
              <a:gd name="connsiteX60" fmla="*/ 3165093 w 5741575"/>
              <a:gd name="connsiteY60" fmla="*/ 329459 h 955271"/>
              <a:gd name="connsiteX61" fmla="*/ 3373785 w 5741575"/>
              <a:gd name="connsiteY61" fmla="*/ 255680 h 955271"/>
              <a:gd name="connsiteX62" fmla="*/ 3493851 w 5741575"/>
              <a:gd name="connsiteY62" fmla="*/ 240255 h 955271"/>
              <a:gd name="connsiteX63" fmla="*/ 3537470 w 5741575"/>
              <a:gd name="connsiteY63" fmla="*/ 241867 h 955271"/>
              <a:gd name="connsiteX64" fmla="*/ 3610489 w 5741575"/>
              <a:gd name="connsiteY64" fmla="*/ 244128 h 955271"/>
              <a:gd name="connsiteX65" fmla="*/ 3667539 w 5741575"/>
              <a:gd name="connsiteY65" fmla="*/ 263271 h 955271"/>
              <a:gd name="connsiteX66" fmla="*/ 3727614 w 5741575"/>
              <a:gd name="connsiteY66" fmla="*/ 258245 h 955271"/>
              <a:gd name="connsiteX67" fmla="*/ 3738369 w 5741575"/>
              <a:gd name="connsiteY67" fmla="*/ 234506 h 955271"/>
              <a:gd name="connsiteX68" fmla="*/ 3803670 w 5741575"/>
              <a:gd name="connsiteY68" fmla="*/ 236457 h 955271"/>
              <a:gd name="connsiteX69" fmla="*/ 3903080 w 5741575"/>
              <a:gd name="connsiteY69" fmla="*/ 241890 h 955271"/>
              <a:gd name="connsiteX70" fmla="*/ 4114838 w 5741575"/>
              <a:gd name="connsiteY70" fmla="*/ 238165 h 955271"/>
              <a:gd name="connsiteX71" fmla="*/ 4271023 w 5741575"/>
              <a:gd name="connsiteY71" fmla="*/ 241959 h 955271"/>
              <a:gd name="connsiteX72" fmla="*/ 4367397 w 5741575"/>
              <a:gd name="connsiteY72" fmla="*/ 271442 h 955271"/>
              <a:gd name="connsiteX73" fmla="*/ 4495366 w 5741575"/>
              <a:gd name="connsiteY73" fmla="*/ 271618 h 955271"/>
              <a:gd name="connsiteX74" fmla="*/ 4517347 w 5741575"/>
              <a:gd name="connsiteY74" fmla="*/ 275639 h 955271"/>
              <a:gd name="connsiteX75" fmla="*/ 4546116 w 5741575"/>
              <a:gd name="connsiteY75" fmla="*/ 268568 h 955271"/>
              <a:gd name="connsiteX76" fmla="*/ 4661259 w 5741575"/>
              <a:gd name="connsiteY76" fmla="*/ 238966 h 955271"/>
              <a:gd name="connsiteX77" fmla="*/ 4750403 w 5741575"/>
              <a:gd name="connsiteY77" fmla="*/ 204364 h 955271"/>
              <a:gd name="connsiteX78" fmla="*/ 4867614 w 5741575"/>
              <a:gd name="connsiteY78" fmla="*/ 208668 h 955271"/>
              <a:gd name="connsiteX79" fmla="*/ 4937036 w 5741575"/>
              <a:gd name="connsiteY79" fmla="*/ 195446 h 955271"/>
              <a:gd name="connsiteX80" fmla="*/ 5047626 w 5741575"/>
              <a:gd name="connsiteY80" fmla="*/ 149604 h 955271"/>
              <a:gd name="connsiteX81" fmla="*/ 5200247 w 5741575"/>
              <a:gd name="connsiteY81" fmla="*/ 142695 h 955271"/>
              <a:gd name="connsiteX82" fmla="*/ 5235691 w 5741575"/>
              <a:gd name="connsiteY82" fmla="*/ 173330 h 955271"/>
              <a:gd name="connsiteX83" fmla="*/ 5280133 w 5741575"/>
              <a:gd name="connsiteY83" fmla="*/ 189342 h 955271"/>
              <a:gd name="connsiteX84" fmla="*/ 5291963 w 5741575"/>
              <a:gd name="connsiteY84" fmla="*/ 139446 h 955271"/>
              <a:gd name="connsiteX85" fmla="*/ 5418472 w 5741575"/>
              <a:gd name="connsiteY85" fmla="*/ 89163 h 955271"/>
              <a:gd name="connsiteX86" fmla="*/ 5482354 w 5741575"/>
              <a:gd name="connsiteY86" fmla="*/ 69470 h 955271"/>
              <a:gd name="connsiteX87" fmla="*/ 5583280 w 5741575"/>
              <a:gd name="connsiteY87" fmla="*/ 49787 h 955271"/>
              <a:gd name="connsiteX88" fmla="*/ 5613766 w 5741575"/>
              <a:gd name="connsiteY88" fmla="*/ 41855 h 955271"/>
              <a:gd name="connsiteX89" fmla="*/ 5684952 w 5741575"/>
              <a:gd name="connsiteY89" fmla="*/ 26088 h 955271"/>
              <a:gd name="connsiteX90" fmla="*/ 5741575 w 5741575"/>
              <a:gd name="connsiteY90"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306299 w 5741575"/>
              <a:gd name="connsiteY15" fmla="*/ 873609 h 955271"/>
              <a:gd name="connsiteX16" fmla="*/ 331571 w 5741575"/>
              <a:gd name="connsiteY16" fmla="*/ 869866 h 955271"/>
              <a:gd name="connsiteX17" fmla="*/ 384157 w 5741575"/>
              <a:gd name="connsiteY17" fmla="*/ 867971 h 955271"/>
              <a:gd name="connsiteX18" fmla="*/ 477637 w 5741575"/>
              <a:gd name="connsiteY18" fmla="*/ 870334 h 955271"/>
              <a:gd name="connsiteX19" fmla="*/ 570239 w 5741575"/>
              <a:gd name="connsiteY19" fmla="*/ 829596 h 955271"/>
              <a:gd name="connsiteX20" fmla="*/ 787156 w 5741575"/>
              <a:gd name="connsiteY20" fmla="*/ 838447 h 955271"/>
              <a:gd name="connsiteX21" fmla="*/ 948872 w 5741575"/>
              <a:gd name="connsiteY21" fmla="*/ 772201 h 955271"/>
              <a:gd name="connsiteX22" fmla="*/ 1127089 w 5741575"/>
              <a:gd name="connsiteY22" fmla="*/ 746926 h 955271"/>
              <a:gd name="connsiteX23" fmla="*/ 1220426 w 5741575"/>
              <a:gd name="connsiteY23" fmla="*/ 721810 h 955271"/>
              <a:gd name="connsiteX24" fmla="*/ 1306771 w 5741575"/>
              <a:gd name="connsiteY24" fmla="*/ 717936 h 955271"/>
              <a:gd name="connsiteX25" fmla="*/ 1374314 w 5741575"/>
              <a:gd name="connsiteY25" fmla="*/ 688815 h 955271"/>
              <a:gd name="connsiteX26" fmla="*/ 1378034 w 5741575"/>
              <a:gd name="connsiteY26" fmla="*/ 685842 h 955271"/>
              <a:gd name="connsiteX27" fmla="*/ 1395604 w 5741575"/>
              <a:gd name="connsiteY27" fmla="*/ 680460 h 955271"/>
              <a:gd name="connsiteX28" fmla="*/ 1397206 w 5741575"/>
              <a:gd name="connsiteY28" fmla="*/ 670793 h 955271"/>
              <a:gd name="connsiteX29" fmla="*/ 1421250 w 5741575"/>
              <a:gd name="connsiteY29" fmla="*/ 656855 h 955271"/>
              <a:gd name="connsiteX30" fmla="*/ 1454524 w 5741575"/>
              <a:gd name="connsiteY30" fmla="*/ 649224 h 955271"/>
              <a:gd name="connsiteX31" fmla="*/ 1616217 w 5741575"/>
              <a:gd name="connsiteY31" fmla="*/ 622107 h 955271"/>
              <a:gd name="connsiteX32" fmla="*/ 1710928 w 5741575"/>
              <a:gd name="connsiteY32" fmla="*/ 600666 h 955271"/>
              <a:gd name="connsiteX33" fmla="*/ 1743718 w 5741575"/>
              <a:gd name="connsiteY33" fmla="*/ 584327 h 955271"/>
              <a:gd name="connsiteX34" fmla="*/ 1873778 w 5741575"/>
              <a:gd name="connsiteY34" fmla="*/ 530130 h 955271"/>
              <a:gd name="connsiteX35" fmla="*/ 1988411 w 5741575"/>
              <a:gd name="connsiteY35" fmla="*/ 491599 h 955271"/>
              <a:gd name="connsiteX36" fmla="*/ 2085507 w 5741575"/>
              <a:gd name="connsiteY36" fmla="*/ 498527 h 955271"/>
              <a:gd name="connsiteX37" fmla="*/ 2090767 w 5741575"/>
              <a:gd name="connsiteY37" fmla="*/ 490616 h 955271"/>
              <a:gd name="connsiteX38" fmla="*/ 2151143 w 5741575"/>
              <a:gd name="connsiteY38" fmla="*/ 478332 h 955271"/>
              <a:gd name="connsiteX39" fmla="*/ 2378710 w 5741575"/>
              <a:gd name="connsiteY39" fmla="*/ 477570 h 955271"/>
              <a:gd name="connsiteX40" fmla="*/ 2496256 w 5741575"/>
              <a:gd name="connsiteY40" fmla="*/ 452396 h 955271"/>
              <a:gd name="connsiteX41" fmla="*/ 2535387 w 5741575"/>
              <a:gd name="connsiteY41" fmla="*/ 436645 h 955271"/>
              <a:gd name="connsiteX42" fmla="*/ 2601109 w 5741575"/>
              <a:gd name="connsiteY42" fmla="*/ 410678 h 955271"/>
              <a:gd name="connsiteX43" fmla="*/ 2643855 w 5741575"/>
              <a:gd name="connsiteY43" fmla="*/ 374482 h 955271"/>
              <a:gd name="connsiteX44" fmla="*/ 2657726 w 5741575"/>
              <a:gd name="connsiteY44" fmla="*/ 365841 h 955271"/>
              <a:gd name="connsiteX45" fmla="*/ 2687125 w 5741575"/>
              <a:gd name="connsiteY45" fmla="*/ 366820 h 955271"/>
              <a:gd name="connsiteX46" fmla="*/ 2697479 w 5741575"/>
              <a:gd name="connsiteY46" fmla="*/ 361430 h 955271"/>
              <a:gd name="connsiteX47" fmla="*/ 2701547 w 5741575"/>
              <a:gd name="connsiteY47" fmla="*/ 361545 h 955271"/>
              <a:gd name="connsiteX48" fmla="*/ 2711054 w 5741575"/>
              <a:gd name="connsiteY48" fmla="*/ 360597 h 955271"/>
              <a:gd name="connsiteX49" fmla="*/ 2710438 w 5741575"/>
              <a:gd name="connsiteY49" fmla="*/ 366958 h 955271"/>
              <a:gd name="connsiteX50" fmla="*/ 2722936 w 5741575"/>
              <a:gd name="connsiteY50" fmla="*/ 377633 h 955271"/>
              <a:gd name="connsiteX51" fmla="*/ 2777227 w 5741575"/>
              <a:gd name="connsiteY51" fmla="*/ 368972 h 955271"/>
              <a:gd name="connsiteX52" fmla="*/ 2779510 w 5741575"/>
              <a:gd name="connsiteY52" fmla="*/ 361652 h 955271"/>
              <a:gd name="connsiteX53" fmla="*/ 2786278 w 5741575"/>
              <a:gd name="connsiteY53" fmla="*/ 359869 h 955271"/>
              <a:gd name="connsiteX54" fmla="*/ 2792101 w 5741575"/>
              <a:gd name="connsiteY54" fmla="*/ 365927 h 955271"/>
              <a:gd name="connsiteX55" fmla="*/ 2885545 w 5741575"/>
              <a:gd name="connsiteY55" fmla="*/ 372818 h 955271"/>
              <a:gd name="connsiteX56" fmla="*/ 3009558 w 5741575"/>
              <a:gd name="connsiteY56" fmla="*/ 370573 h 955271"/>
              <a:gd name="connsiteX57" fmla="*/ 3095010 w 5741575"/>
              <a:gd name="connsiteY57" fmla="*/ 332454 h 955271"/>
              <a:gd name="connsiteX58" fmla="*/ 3103742 w 5741575"/>
              <a:gd name="connsiteY58" fmla="*/ 337974 h 955271"/>
              <a:gd name="connsiteX59" fmla="*/ 3165093 w 5741575"/>
              <a:gd name="connsiteY59" fmla="*/ 329459 h 955271"/>
              <a:gd name="connsiteX60" fmla="*/ 3373785 w 5741575"/>
              <a:gd name="connsiteY60" fmla="*/ 255680 h 955271"/>
              <a:gd name="connsiteX61" fmla="*/ 3493851 w 5741575"/>
              <a:gd name="connsiteY61" fmla="*/ 240255 h 955271"/>
              <a:gd name="connsiteX62" fmla="*/ 3537470 w 5741575"/>
              <a:gd name="connsiteY62" fmla="*/ 241867 h 955271"/>
              <a:gd name="connsiteX63" fmla="*/ 3610489 w 5741575"/>
              <a:gd name="connsiteY63" fmla="*/ 244128 h 955271"/>
              <a:gd name="connsiteX64" fmla="*/ 3667539 w 5741575"/>
              <a:gd name="connsiteY64" fmla="*/ 263271 h 955271"/>
              <a:gd name="connsiteX65" fmla="*/ 3727614 w 5741575"/>
              <a:gd name="connsiteY65" fmla="*/ 258245 h 955271"/>
              <a:gd name="connsiteX66" fmla="*/ 3738369 w 5741575"/>
              <a:gd name="connsiteY66" fmla="*/ 234506 h 955271"/>
              <a:gd name="connsiteX67" fmla="*/ 3803670 w 5741575"/>
              <a:gd name="connsiteY67" fmla="*/ 236457 h 955271"/>
              <a:gd name="connsiteX68" fmla="*/ 3903080 w 5741575"/>
              <a:gd name="connsiteY68" fmla="*/ 241890 h 955271"/>
              <a:gd name="connsiteX69" fmla="*/ 4114838 w 5741575"/>
              <a:gd name="connsiteY69" fmla="*/ 238165 h 955271"/>
              <a:gd name="connsiteX70" fmla="*/ 4271023 w 5741575"/>
              <a:gd name="connsiteY70" fmla="*/ 241959 h 955271"/>
              <a:gd name="connsiteX71" fmla="*/ 4367397 w 5741575"/>
              <a:gd name="connsiteY71" fmla="*/ 271442 h 955271"/>
              <a:gd name="connsiteX72" fmla="*/ 4495366 w 5741575"/>
              <a:gd name="connsiteY72" fmla="*/ 271618 h 955271"/>
              <a:gd name="connsiteX73" fmla="*/ 4517347 w 5741575"/>
              <a:gd name="connsiteY73" fmla="*/ 275639 h 955271"/>
              <a:gd name="connsiteX74" fmla="*/ 4546116 w 5741575"/>
              <a:gd name="connsiteY74" fmla="*/ 268568 h 955271"/>
              <a:gd name="connsiteX75" fmla="*/ 4661259 w 5741575"/>
              <a:gd name="connsiteY75" fmla="*/ 238966 h 955271"/>
              <a:gd name="connsiteX76" fmla="*/ 4750403 w 5741575"/>
              <a:gd name="connsiteY76" fmla="*/ 204364 h 955271"/>
              <a:gd name="connsiteX77" fmla="*/ 4867614 w 5741575"/>
              <a:gd name="connsiteY77" fmla="*/ 208668 h 955271"/>
              <a:gd name="connsiteX78" fmla="*/ 4937036 w 5741575"/>
              <a:gd name="connsiteY78" fmla="*/ 195446 h 955271"/>
              <a:gd name="connsiteX79" fmla="*/ 5047626 w 5741575"/>
              <a:gd name="connsiteY79" fmla="*/ 149604 h 955271"/>
              <a:gd name="connsiteX80" fmla="*/ 5200247 w 5741575"/>
              <a:gd name="connsiteY80" fmla="*/ 142695 h 955271"/>
              <a:gd name="connsiteX81" fmla="*/ 5235691 w 5741575"/>
              <a:gd name="connsiteY81" fmla="*/ 173330 h 955271"/>
              <a:gd name="connsiteX82" fmla="*/ 5280133 w 5741575"/>
              <a:gd name="connsiteY82" fmla="*/ 189342 h 955271"/>
              <a:gd name="connsiteX83" fmla="*/ 5291963 w 5741575"/>
              <a:gd name="connsiteY83" fmla="*/ 139446 h 955271"/>
              <a:gd name="connsiteX84" fmla="*/ 5418472 w 5741575"/>
              <a:gd name="connsiteY84" fmla="*/ 89163 h 955271"/>
              <a:gd name="connsiteX85" fmla="*/ 5482354 w 5741575"/>
              <a:gd name="connsiteY85" fmla="*/ 69470 h 955271"/>
              <a:gd name="connsiteX86" fmla="*/ 5583280 w 5741575"/>
              <a:gd name="connsiteY86" fmla="*/ 49787 h 955271"/>
              <a:gd name="connsiteX87" fmla="*/ 5613766 w 5741575"/>
              <a:gd name="connsiteY87" fmla="*/ 41855 h 955271"/>
              <a:gd name="connsiteX88" fmla="*/ 5684952 w 5741575"/>
              <a:gd name="connsiteY88" fmla="*/ 26088 h 955271"/>
              <a:gd name="connsiteX89" fmla="*/ 5741575 w 5741575"/>
              <a:gd name="connsiteY8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22923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306299 w 5741575"/>
              <a:gd name="connsiteY15" fmla="*/ 873609 h 955271"/>
              <a:gd name="connsiteX16" fmla="*/ 331571 w 5741575"/>
              <a:gd name="connsiteY16" fmla="*/ 869866 h 955271"/>
              <a:gd name="connsiteX17" fmla="*/ 384157 w 5741575"/>
              <a:gd name="connsiteY17" fmla="*/ 867971 h 955271"/>
              <a:gd name="connsiteX18" fmla="*/ 477637 w 5741575"/>
              <a:gd name="connsiteY18" fmla="*/ 870334 h 955271"/>
              <a:gd name="connsiteX19" fmla="*/ 570239 w 5741575"/>
              <a:gd name="connsiteY19" fmla="*/ 829596 h 955271"/>
              <a:gd name="connsiteX20" fmla="*/ 787156 w 5741575"/>
              <a:gd name="connsiteY20" fmla="*/ 838447 h 955271"/>
              <a:gd name="connsiteX21" fmla="*/ 948872 w 5741575"/>
              <a:gd name="connsiteY21" fmla="*/ 772201 h 955271"/>
              <a:gd name="connsiteX22" fmla="*/ 1127089 w 5741575"/>
              <a:gd name="connsiteY22" fmla="*/ 746926 h 955271"/>
              <a:gd name="connsiteX23" fmla="*/ 1220426 w 5741575"/>
              <a:gd name="connsiteY23" fmla="*/ 721810 h 955271"/>
              <a:gd name="connsiteX24" fmla="*/ 1306771 w 5741575"/>
              <a:gd name="connsiteY24" fmla="*/ 717936 h 955271"/>
              <a:gd name="connsiteX25" fmla="*/ 1374314 w 5741575"/>
              <a:gd name="connsiteY25" fmla="*/ 688815 h 955271"/>
              <a:gd name="connsiteX26" fmla="*/ 1378034 w 5741575"/>
              <a:gd name="connsiteY26" fmla="*/ 685842 h 955271"/>
              <a:gd name="connsiteX27" fmla="*/ 1395604 w 5741575"/>
              <a:gd name="connsiteY27" fmla="*/ 680460 h 955271"/>
              <a:gd name="connsiteX28" fmla="*/ 1397206 w 5741575"/>
              <a:gd name="connsiteY28" fmla="*/ 670793 h 955271"/>
              <a:gd name="connsiteX29" fmla="*/ 1421250 w 5741575"/>
              <a:gd name="connsiteY29" fmla="*/ 656855 h 955271"/>
              <a:gd name="connsiteX30" fmla="*/ 1454524 w 5741575"/>
              <a:gd name="connsiteY30" fmla="*/ 649224 h 955271"/>
              <a:gd name="connsiteX31" fmla="*/ 1616217 w 5741575"/>
              <a:gd name="connsiteY31" fmla="*/ 622107 h 955271"/>
              <a:gd name="connsiteX32" fmla="*/ 1710928 w 5741575"/>
              <a:gd name="connsiteY32" fmla="*/ 600666 h 955271"/>
              <a:gd name="connsiteX33" fmla="*/ 1743718 w 5741575"/>
              <a:gd name="connsiteY33" fmla="*/ 584327 h 955271"/>
              <a:gd name="connsiteX34" fmla="*/ 1873778 w 5741575"/>
              <a:gd name="connsiteY34" fmla="*/ 530130 h 955271"/>
              <a:gd name="connsiteX35" fmla="*/ 1988411 w 5741575"/>
              <a:gd name="connsiteY35" fmla="*/ 491599 h 955271"/>
              <a:gd name="connsiteX36" fmla="*/ 2085507 w 5741575"/>
              <a:gd name="connsiteY36" fmla="*/ 498527 h 955271"/>
              <a:gd name="connsiteX37" fmla="*/ 2090767 w 5741575"/>
              <a:gd name="connsiteY37" fmla="*/ 490616 h 955271"/>
              <a:gd name="connsiteX38" fmla="*/ 2151143 w 5741575"/>
              <a:gd name="connsiteY38" fmla="*/ 478332 h 955271"/>
              <a:gd name="connsiteX39" fmla="*/ 2378710 w 5741575"/>
              <a:gd name="connsiteY39" fmla="*/ 477570 h 955271"/>
              <a:gd name="connsiteX40" fmla="*/ 2496256 w 5741575"/>
              <a:gd name="connsiteY40" fmla="*/ 452396 h 955271"/>
              <a:gd name="connsiteX41" fmla="*/ 2535387 w 5741575"/>
              <a:gd name="connsiteY41" fmla="*/ 436645 h 955271"/>
              <a:gd name="connsiteX42" fmla="*/ 2601109 w 5741575"/>
              <a:gd name="connsiteY42" fmla="*/ 410678 h 955271"/>
              <a:gd name="connsiteX43" fmla="*/ 2643855 w 5741575"/>
              <a:gd name="connsiteY43" fmla="*/ 374482 h 955271"/>
              <a:gd name="connsiteX44" fmla="*/ 2657726 w 5741575"/>
              <a:gd name="connsiteY44" fmla="*/ 365841 h 955271"/>
              <a:gd name="connsiteX45" fmla="*/ 2687125 w 5741575"/>
              <a:gd name="connsiteY45" fmla="*/ 366820 h 955271"/>
              <a:gd name="connsiteX46" fmla="*/ 2697479 w 5741575"/>
              <a:gd name="connsiteY46" fmla="*/ 361430 h 955271"/>
              <a:gd name="connsiteX47" fmla="*/ 2701547 w 5741575"/>
              <a:gd name="connsiteY47" fmla="*/ 361545 h 955271"/>
              <a:gd name="connsiteX48" fmla="*/ 2711054 w 5741575"/>
              <a:gd name="connsiteY48" fmla="*/ 360597 h 955271"/>
              <a:gd name="connsiteX49" fmla="*/ 2710438 w 5741575"/>
              <a:gd name="connsiteY49" fmla="*/ 366958 h 955271"/>
              <a:gd name="connsiteX50" fmla="*/ 2722936 w 5741575"/>
              <a:gd name="connsiteY50" fmla="*/ 377633 h 955271"/>
              <a:gd name="connsiteX51" fmla="*/ 2777227 w 5741575"/>
              <a:gd name="connsiteY51" fmla="*/ 368972 h 955271"/>
              <a:gd name="connsiteX52" fmla="*/ 2779510 w 5741575"/>
              <a:gd name="connsiteY52" fmla="*/ 361652 h 955271"/>
              <a:gd name="connsiteX53" fmla="*/ 2786278 w 5741575"/>
              <a:gd name="connsiteY53" fmla="*/ 359869 h 955271"/>
              <a:gd name="connsiteX54" fmla="*/ 2792101 w 5741575"/>
              <a:gd name="connsiteY54" fmla="*/ 365927 h 955271"/>
              <a:gd name="connsiteX55" fmla="*/ 2885545 w 5741575"/>
              <a:gd name="connsiteY55" fmla="*/ 372818 h 955271"/>
              <a:gd name="connsiteX56" fmla="*/ 3009558 w 5741575"/>
              <a:gd name="connsiteY56" fmla="*/ 370573 h 955271"/>
              <a:gd name="connsiteX57" fmla="*/ 3095010 w 5741575"/>
              <a:gd name="connsiteY57" fmla="*/ 332454 h 955271"/>
              <a:gd name="connsiteX58" fmla="*/ 3103742 w 5741575"/>
              <a:gd name="connsiteY58" fmla="*/ 337974 h 955271"/>
              <a:gd name="connsiteX59" fmla="*/ 3165093 w 5741575"/>
              <a:gd name="connsiteY59" fmla="*/ 329459 h 955271"/>
              <a:gd name="connsiteX60" fmla="*/ 3373785 w 5741575"/>
              <a:gd name="connsiteY60" fmla="*/ 255680 h 955271"/>
              <a:gd name="connsiteX61" fmla="*/ 3493851 w 5741575"/>
              <a:gd name="connsiteY61" fmla="*/ 240255 h 955271"/>
              <a:gd name="connsiteX62" fmla="*/ 3537470 w 5741575"/>
              <a:gd name="connsiteY62" fmla="*/ 241867 h 955271"/>
              <a:gd name="connsiteX63" fmla="*/ 3610489 w 5741575"/>
              <a:gd name="connsiteY63" fmla="*/ 244128 h 955271"/>
              <a:gd name="connsiteX64" fmla="*/ 3667539 w 5741575"/>
              <a:gd name="connsiteY64" fmla="*/ 263271 h 955271"/>
              <a:gd name="connsiteX65" fmla="*/ 3727614 w 5741575"/>
              <a:gd name="connsiteY65" fmla="*/ 258245 h 955271"/>
              <a:gd name="connsiteX66" fmla="*/ 3738369 w 5741575"/>
              <a:gd name="connsiteY66" fmla="*/ 234506 h 955271"/>
              <a:gd name="connsiteX67" fmla="*/ 3803670 w 5741575"/>
              <a:gd name="connsiteY67" fmla="*/ 236457 h 955271"/>
              <a:gd name="connsiteX68" fmla="*/ 3903080 w 5741575"/>
              <a:gd name="connsiteY68" fmla="*/ 241890 h 955271"/>
              <a:gd name="connsiteX69" fmla="*/ 4114838 w 5741575"/>
              <a:gd name="connsiteY69" fmla="*/ 238165 h 955271"/>
              <a:gd name="connsiteX70" fmla="*/ 4271023 w 5741575"/>
              <a:gd name="connsiteY70" fmla="*/ 241959 h 955271"/>
              <a:gd name="connsiteX71" fmla="*/ 4367397 w 5741575"/>
              <a:gd name="connsiteY71" fmla="*/ 271442 h 955271"/>
              <a:gd name="connsiteX72" fmla="*/ 4495366 w 5741575"/>
              <a:gd name="connsiteY72" fmla="*/ 271618 h 955271"/>
              <a:gd name="connsiteX73" fmla="*/ 4517347 w 5741575"/>
              <a:gd name="connsiteY73" fmla="*/ 275639 h 955271"/>
              <a:gd name="connsiteX74" fmla="*/ 4546116 w 5741575"/>
              <a:gd name="connsiteY74" fmla="*/ 268568 h 955271"/>
              <a:gd name="connsiteX75" fmla="*/ 4661259 w 5741575"/>
              <a:gd name="connsiteY75" fmla="*/ 238966 h 955271"/>
              <a:gd name="connsiteX76" fmla="*/ 4750403 w 5741575"/>
              <a:gd name="connsiteY76" fmla="*/ 204364 h 955271"/>
              <a:gd name="connsiteX77" fmla="*/ 4867614 w 5741575"/>
              <a:gd name="connsiteY77" fmla="*/ 208668 h 955271"/>
              <a:gd name="connsiteX78" fmla="*/ 4937036 w 5741575"/>
              <a:gd name="connsiteY78" fmla="*/ 195446 h 955271"/>
              <a:gd name="connsiteX79" fmla="*/ 5047626 w 5741575"/>
              <a:gd name="connsiteY79" fmla="*/ 149604 h 955271"/>
              <a:gd name="connsiteX80" fmla="*/ 5200247 w 5741575"/>
              <a:gd name="connsiteY80" fmla="*/ 142695 h 955271"/>
              <a:gd name="connsiteX81" fmla="*/ 5235691 w 5741575"/>
              <a:gd name="connsiteY81" fmla="*/ 173330 h 955271"/>
              <a:gd name="connsiteX82" fmla="*/ 5280133 w 5741575"/>
              <a:gd name="connsiteY82" fmla="*/ 189342 h 955271"/>
              <a:gd name="connsiteX83" fmla="*/ 5291963 w 5741575"/>
              <a:gd name="connsiteY83" fmla="*/ 139446 h 955271"/>
              <a:gd name="connsiteX84" fmla="*/ 5418472 w 5741575"/>
              <a:gd name="connsiteY84" fmla="*/ 89163 h 955271"/>
              <a:gd name="connsiteX85" fmla="*/ 5482354 w 5741575"/>
              <a:gd name="connsiteY85" fmla="*/ 69470 h 955271"/>
              <a:gd name="connsiteX86" fmla="*/ 5583280 w 5741575"/>
              <a:gd name="connsiteY86" fmla="*/ 49787 h 955271"/>
              <a:gd name="connsiteX87" fmla="*/ 5613766 w 5741575"/>
              <a:gd name="connsiteY87" fmla="*/ 41855 h 955271"/>
              <a:gd name="connsiteX88" fmla="*/ 5684952 w 5741575"/>
              <a:gd name="connsiteY88" fmla="*/ 26088 h 955271"/>
              <a:gd name="connsiteX89" fmla="*/ 5741575 w 5741575"/>
              <a:gd name="connsiteY8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87156 w 5741575"/>
              <a:gd name="connsiteY19" fmla="*/ 838447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21250 w 5741575"/>
              <a:gd name="connsiteY28" fmla="*/ 656855 h 955271"/>
              <a:gd name="connsiteX29" fmla="*/ 1454524 w 5741575"/>
              <a:gd name="connsiteY29" fmla="*/ 649224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87156 w 5741575"/>
              <a:gd name="connsiteY19" fmla="*/ 838447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21250 w 5741575"/>
              <a:gd name="connsiteY28" fmla="*/ 656855 h 955271"/>
              <a:gd name="connsiteX29" fmla="*/ 1454524 w 5741575"/>
              <a:gd name="connsiteY29" fmla="*/ 649224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21250 w 5741575"/>
              <a:gd name="connsiteY28" fmla="*/ 656855 h 955271"/>
              <a:gd name="connsiteX29" fmla="*/ 1454524 w 5741575"/>
              <a:gd name="connsiteY29" fmla="*/ 649224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21250 w 5741575"/>
              <a:gd name="connsiteY28" fmla="*/ 656855 h 955271"/>
              <a:gd name="connsiteX29" fmla="*/ 1454524 w 5741575"/>
              <a:gd name="connsiteY29" fmla="*/ 649224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21250 w 5741575"/>
              <a:gd name="connsiteY28" fmla="*/ 656855 h 955271"/>
              <a:gd name="connsiteX29" fmla="*/ 1494753 w 5741575"/>
              <a:gd name="connsiteY29" fmla="*/ 644686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41364 w 5741575"/>
              <a:gd name="connsiteY28" fmla="*/ 661393 h 955271"/>
              <a:gd name="connsiteX29" fmla="*/ 1494753 w 5741575"/>
              <a:gd name="connsiteY29" fmla="*/ 644686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94753 w 5741575"/>
              <a:gd name="connsiteY28" fmla="*/ 644686 h 955271"/>
              <a:gd name="connsiteX29" fmla="*/ 1616217 w 5741575"/>
              <a:gd name="connsiteY29" fmla="*/ 622107 h 955271"/>
              <a:gd name="connsiteX30" fmla="*/ 1710928 w 5741575"/>
              <a:gd name="connsiteY30" fmla="*/ 600666 h 955271"/>
              <a:gd name="connsiteX31" fmla="*/ 1743718 w 5741575"/>
              <a:gd name="connsiteY31" fmla="*/ 584327 h 955271"/>
              <a:gd name="connsiteX32" fmla="*/ 1873778 w 5741575"/>
              <a:gd name="connsiteY32" fmla="*/ 530130 h 955271"/>
              <a:gd name="connsiteX33" fmla="*/ 1988411 w 5741575"/>
              <a:gd name="connsiteY33" fmla="*/ 491599 h 955271"/>
              <a:gd name="connsiteX34" fmla="*/ 2085507 w 5741575"/>
              <a:gd name="connsiteY34" fmla="*/ 498527 h 955271"/>
              <a:gd name="connsiteX35" fmla="*/ 2090767 w 5741575"/>
              <a:gd name="connsiteY35" fmla="*/ 490616 h 955271"/>
              <a:gd name="connsiteX36" fmla="*/ 2151143 w 5741575"/>
              <a:gd name="connsiteY36" fmla="*/ 478332 h 955271"/>
              <a:gd name="connsiteX37" fmla="*/ 2378710 w 5741575"/>
              <a:gd name="connsiteY37" fmla="*/ 477570 h 955271"/>
              <a:gd name="connsiteX38" fmla="*/ 2496256 w 5741575"/>
              <a:gd name="connsiteY38" fmla="*/ 452396 h 955271"/>
              <a:gd name="connsiteX39" fmla="*/ 2535387 w 5741575"/>
              <a:gd name="connsiteY39" fmla="*/ 436645 h 955271"/>
              <a:gd name="connsiteX40" fmla="*/ 2601109 w 5741575"/>
              <a:gd name="connsiteY40" fmla="*/ 410678 h 955271"/>
              <a:gd name="connsiteX41" fmla="*/ 2643855 w 5741575"/>
              <a:gd name="connsiteY41" fmla="*/ 374482 h 955271"/>
              <a:gd name="connsiteX42" fmla="*/ 2657726 w 5741575"/>
              <a:gd name="connsiteY42" fmla="*/ 365841 h 955271"/>
              <a:gd name="connsiteX43" fmla="*/ 2687125 w 5741575"/>
              <a:gd name="connsiteY43" fmla="*/ 366820 h 955271"/>
              <a:gd name="connsiteX44" fmla="*/ 2697479 w 5741575"/>
              <a:gd name="connsiteY44" fmla="*/ 361430 h 955271"/>
              <a:gd name="connsiteX45" fmla="*/ 2701547 w 5741575"/>
              <a:gd name="connsiteY45" fmla="*/ 361545 h 955271"/>
              <a:gd name="connsiteX46" fmla="*/ 2711054 w 5741575"/>
              <a:gd name="connsiteY46" fmla="*/ 360597 h 955271"/>
              <a:gd name="connsiteX47" fmla="*/ 2710438 w 5741575"/>
              <a:gd name="connsiteY47" fmla="*/ 366958 h 955271"/>
              <a:gd name="connsiteX48" fmla="*/ 2722936 w 5741575"/>
              <a:gd name="connsiteY48" fmla="*/ 377633 h 955271"/>
              <a:gd name="connsiteX49" fmla="*/ 2777227 w 5741575"/>
              <a:gd name="connsiteY49" fmla="*/ 368972 h 955271"/>
              <a:gd name="connsiteX50" fmla="*/ 2779510 w 5741575"/>
              <a:gd name="connsiteY50" fmla="*/ 361652 h 955271"/>
              <a:gd name="connsiteX51" fmla="*/ 2786278 w 5741575"/>
              <a:gd name="connsiteY51" fmla="*/ 359869 h 955271"/>
              <a:gd name="connsiteX52" fmla="*/ 2792101 w 5741575"/>
              <a:gd name="connsiteY52" fmla="*/ 365927 h 955271"/>
              <a:gd name="connsiteX53" fmla="*/ 2885545 w 5741575"/>
              <a:gd name="connsiteY53" fmla="*/ 372818 h 955271"/>
              <a:gd name="connsiteX54" fmla="*/ 3009558 w 5741575"/>
              <a:gd name="connsiteY54" fmla="*/ 370573 h 955271"/>
              <a:gd name="connsiteX55" fmla="*/ 3095010 w 5741575"/>
              <a:gd name="connsiteY55" fmla="*/ 332454 h 955271"/>
              <a:gd name="connsiteX56" fmla="*/ 3103742 w 5741575"/>
              <a:gd name="connsiteY56" fmla="*/ 337974 h 955271"/>
              <a:gd name="connsiteX57" fmla="*/ 3165093 w 5741575"/>
              <a:gd name="connsiteY57" fmla="*/ 329459 h 955271"/>
              <a:gd name="connsiteX58" fmla="*/ 3373785 w 5741575"/>
              <a:gd name="connsiteY58" fmla="*/ 255680 h 955271"/>
              <a:gd name="connsiteX59" fmla="*/ 3493851 w 5741575"/>
              <a:gd name="connsiteY59" fmla="*/ 240255 h 955271"/>
              <a:gd name="connsiteX60" fmla="*/ 3537470 w 5741575"/>
              <a:gd name="connsiteY60" fmla="*/ 241867 h 955271"/>
              <a:gd name="connsiteX61" fmla="*/ 3610489 w 5741575"/>
              <a:gd name="connsiteY61" fmla="*/ 244128 h 955271"/>
              <a:gd name="connsiteX62" fmla="*/ 3667539 w 5741575"/>
              <a:gd name="connsiteY62" fmla="*/ 263271 h 955271"/>
              <a:gd name="connsiteX63" fmla="*/ 3727614 w 5741575"/>
              <a:gd name="connsiteY63" fmla="*/ 258245 h 955271"/>
              <a:gd name="connsiteX64" fmla="*/ 3738369 w 5741575"/>
              <a:gd name="connsiteY64" fmla="*/ 234506 h 955271"/>
              <a:gd name="connsiteX65" fmla="*/ 3803670 w 5741575"/>
              <a:gd name="connsiteY65" fmla="*/ 236457 h 955271"/>
              <a:gd name="connsiteX66" fmla="*/ 3903080 w 5741575"/>
              <a:gd name="connsiteY66" fmla="*/ 241890 h 955271"/>
              <a:gd name="connsiteX67" fmla="*/ 4114838 w 5741575"/>
              <a:gd name="connsiteY67" fmla="*/ 238165 h 955271"/>
              <a:gd name="connsiteX68" fmla="*/ 4271023 w 5741575"/>
              <a:gd name="connsiteY68" fmla="*/ 241959 h 955271"/>
              <a:gd name="connsiteX69" fmla="*/ 4367397 w 5741575"/>
              <a:gd name="connsiteY69" fmla="*/ 271442 h 955271"/>
              <a:gd name="connsiteX70" fmla="*/ 4495366 w 5741575"/>
              <a:gd name="connsiteY70" fmla="*/ 271618 h 955271"/>
              <a:gd name="connsiteX71" fmla="*/ 4517347 w 5741575"/>
              <a:gd name="connsiteY71" fmla="*/ 275639 h 955271"/>
              <a:gd name="connsiteX72" fmla="*/ 4546116 w 5741575"/>
              <a:gd name="connsiteY72" fmla="*/ 268568 h 955271"/>
              <a:gd name="connsiteX73" fmla="*/ 4661259 w 5741575"/>
              <a:gd name="connsiteY73" fmla="*/ 238966 h 955271"/>
              <a:gd name="connsiteX74" fmla="*/ 4750403 w 5741575"/>
              <a:gd name="connsiteY74" fmla="*/ 204364 h 955271"/>
              <a:gd name="connsiteX75" fmla="*/ 4867614 w 5741575"/>
              <a:gd name="connsiteY75" fmla="*/ 208668 h 955271"/>
              <a:gd name="connsiteX76" fmla="*/ 4937036 w 5741575"/>
              <a:gd name="connsiteY76" fmla="*/ 195446 h 955271"/>
              <a:gd name="connsiteX77" fmla="*/ 5047626 w 5741575"/>
              <a:gd name="connsiteY77" fmla="*/ 149604 h 955271"/>
              <a:gd name="connsiteX78" fmla="*/ 5200247 w 5741575"/>
              <a:gd name="connsiteY78" fmla="*/ 142695 h 955271"/>
              <a:gd name="connsiteX79" fmla="*/ 5235691 w 5741575"/>
              <a:gd name="connsiteY79" fmla="*/ 173330 h 955271"/>
              <a:gd name="connsiteX80" fmla="*/ 5280133 w 5741575"/>
              <a:gd name="connsiteY80" fmla="*/ 189342 h 955271"/>
              <a:gd name="connsiteX81" fmla="*/ 5291963 w 5741575"/>
              <a:gd name="connsiteY81" fmla="*/ 139446 h 955271"/>
              <a:gd name="connsiteX82" fmla="*/ 5418472 w 5741575"/>
              <a:gd name="connsiteY82" fmla="*/ 89163 h 955271"/>
              <a:gd name="connsiteX83" fmla="*/ 5482354 w 5741575"/>
              <a:gd name="connsiteY83" fmla="*/ 69470 h 955271"/>
              <a:gd name="connsiteX84" fmla="*/ 5583280 w 5741575"/>
              <a:gd name="connsiteY84" fmla="*/ 49787 h 955271"/>
              <a:gd name="connsiteX85" fmla="*/ 5613766 w 5741575"/>
              <a:gd name="connsiteY85" fmla="*/ 41855 h 955271"/>
              <a:gd name="connsiteX86" fmla="*/ 5684952 w 5741575"/>
              <a:gd name="connsiteY86" fmla="*/ 26088 h 955271"/>
              <a:gd name="connsiteX87" fmla="*/ 5741575 w 5741575"/>
              <a:gd name="connsiteY8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306771 w 5741575"/>
              <a:gd name="connsiteY22" fmla="*/ 717936 h 955271"/>
              <a:gd name="connsiteX23" fmla="*/ 1374314 w 5741575"/>
              <a:gd name="connsiteY23" fmla="*/ 688815 h 955271"/>
              <a:gd name="connsiteX24" fmla="*/ 1378034 w 5741575"/>
              <a:gd name="connsiteY24" fmla="*/ 685842 h 955271"/>
              <a:gd name="connsiteX25" fmla="*/ 1395604 w 5741575"/>
              <a:gd name="connsiteY25" fmla="*/ 680460 h 955271"/>
              <a:gd name="connsiteX26" fmla="*/ 1397206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374314 w 5741575"/>
              <a:gd name="connsiteY23" fmla="*/ 688815 h 955271"/>
              <a:gd name="connsiteX24" fmla="*/ 1378034 w 5741575"/>
              <a:gd name="connsiteY24" fmla="*/ 685842 h 955271"/>
              <a:gd name="connsiteX25" fmla="*/ 1395604 w 5741575"/>
              <a:gd name="connsiteY25" fmla="*/ 680460 h 955271"/>
              <a:gd name="connsiteX26" fmla="*/ 1397206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374314 w 5741575"/>
              <a:gd name="connsiteY23" fmla="*/ 688815 h 955271"/>
              <a:gd name="connsiteX24" fmla="*/ 1378034 w 5741575"/>
              <a:gd name="connsiteY24" fmla="*/ 685842 h 955271"/>
              <a:gd name="connsiteX25" fmla="*/ 1395604 w 5741575"/>
              <a:gd name="connsiteY25" fmla="*/ 680460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374314 w 5741575"/>
              <a:gd name="connsiteY23" fmla="*/ 688815 h 955271"/>
              <a:gd name="connsiteX24" fmla="*/ 1378034 w 5741575"/>
              <a:gd name="connsiteY24" fmla="*/ 685842 h 955271"/>
              <a:gd name="connsiteX25" fmla="*/ 1435833 w 5741575"/>
              <a:gd name="connsiteY25" fmla="*/ 857427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374314 w 5741575"/>
              <a:gd name="connsiteY23" fmla="*/ 688815 h 955271"/>
              <a:gd name="connsiteX24" fmla="*/ 1342834 w 5741575"/>
              <a:gd name="connsiteY24" fmla="*/ 753906 h 955271"/>
              <a:gd name="connsiteX25" fmla="*/ 1435833 w 5741575"/>
              <a:gd name="connsiteY25" fmla="*/ 857427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42834 w 5741575"/>
              <a:gd name="connsiteY24" fmla="*/ 753906 h 955271"/>
              <a:gd name="connsiteX25" fmla="*/ 1435833 w 5741575"/>
              <a:gd name="connsiteY25" fmla="*/ 857427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435833 w 5741575"/>
              <a:gd name="connsiteY25" fmla="*/ 857427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77227 w 5741575"/>
              <a:gd name="connsiteY47" fmla="*/ 368972 h 955271"/>
              <a:gd name="connsiteX48" fmla="*/ 2779510 w 5741575"/>
              <a:gd name="connsiteY48" fmla="*/ 361652 h 955271"/>
              <a:gd name="connsiteX49" fmla="*/ 2786278 w 5741575"/>
              <a:gd name="connsiteY49" fmla="*/ 359869 h 955271"/>
              <a:gd name="connsiteX50" fmla="*/ 2792101 w 5741575"/>
              <a:gd name="connsiteY50" fmla="*/ 365927 h 955271"/>
              <a:gd name="connsiteX51" fmla="*/ 2885545 w 5741575"/>
              <a:gd name="connsiteY51" fmla="*/ 372818 h 955271"/>
              <a:gd name="connsiteX52" fmla="*/ 3009558 w 5741575"/>
              <a:gd name="connsiteY52" fmla="*/ 370573 h 955271"/>
              <a:gd name="connsiteX53" fmla="*/ 3095010 w 5741575"/>
              <a:gd name="connsiteY53" fmla="*/ 332454 h 955271"/>
              <a:gd name="connsiteX54" fmla="*/ 3103742 w 5741575"/>
              <a:gd name="connsiteY54" fmla="*/ 337974 h 955271"/>
              <a:gd name="connsiteX55" fmla="*/ 3165093 w 5741575"/>
              <a:gd name="connsiteY55" fmla="*/ 329459 h 955271"/>
              <a:gd name="connsiteX56" fmla="*/ 3373785 w 5741575"/>
              <a:gd name="connsiteY56" fmla="*/ 255680 h 955271"/>
              <a:gd name="connsiteX57" fmla="*/ 3493851 w 5741575"/>
              <a:gd name="connsiteY57" fmla="*/ 240255 h 955271"/>
              <a:gd name="connsiteX58" fmla="*/ 3537470 w 5741575"/>
              <a:gd name="connsiteY58" fmla="*/ 241867 h 955271"/>
              <a:gd name="connsiteX59" fmla="*/ 3610489 w 5741575"/>
              <a:gd name="connsiteY59" fmla="*/ 244128 h 955271"/>
              <a:gd name="connsiteX60" fmla="*/ 3667539 w 5741575"/>
              <a:gd name="connsiteY60" fmla="*/ 263271 h 955271"/>
              <a:gd name="connsiteX61" fmla="*/ 3727614 w 5741575"/>
              <a:gd name="connsiteY61" fmla="*/ 258245 h 955271"/>
              <a:gd name="connsiteX62" fmla="*/ 3738369 w 5741575"/>
              <a:gd name="connsiteY62" fmla="*/ 234506 h 955271"/>
              <a:gd name="connsiteX63" fmla="*/ 3803670 w 5741575"/>
              <a:gd name="connsiteY63" fmla="*/ 236457 h 955271"/>
              <a:gd name="connsiteX64" fmla="*/ 3903080 w 5741575"/>
              <a:gd name="connsiteY64" fmla="*/ 241890 h 955271"/>
              <a:gd name="connsiteX65" fmla="*/ 4114838 w 5741575"/>
              <a:gd name="connsiteY65" fmla="*/ 238165 h 955271"/>
              <a:gd name="connsiteX66" fmla="*/ 4271023 w 5741575"/>
              <a:gd name="connsiteY66" fmla="*/ 241959 h 955271"/>
              <a:gd name="connsiteX67" fmla="*/ 4367397 w 5741575"/>
              <a:gd name="connsiteY67" fmla="*/ 271442 h 955271"/>
              <a:gd name="connsiteX68" fmla="*/ 4495366 w 5741575"/>
              <a:gd name="connsiteY68" fmla="*/ 271618 h 955271"/>
              <a:gd name="connsiteX69" fmla="*/ 4517347 w 5741575"/>
              <a:gd name="connsiteY69" fmla="*/ 275639 h 955271"/>
              <a:gd name="connsiteX70" fmla="*/ 4546116 w 5741575"/>
              <a:gd name="connsiteY70" fmla="*/ 268568 h 955271"/>
              <a:gd name="connsiteX71" fmla="*/ 4661259 w 5741575"/>
              <a:gd name="connsiteY71" fmla="*/ 238966 h 955271"/>
              <a:gd name="connsiteX72" fmla="*/ 4750403 w 5741575"/>
              <a:gd name="connsiteY72" fmla="*/ 204364 h 955271"/>
              <a:gd name="connsiteX73" fmla="*/ 4867614 w 5741575"/>
              <a:gd name="connsiteY73" fmla="*/ 208668 h 955271"/>
              <a:gd name="connsiteX74" fmla="*/ 4937036 w 5741575"/>
              <a:gd name="connsiteY74" fmla="*/ 195446 h 955271"/>
              <a:gd name="connsiteX75" fmla="*/ 5047626 w 5741575"/>
              <a:gd name="connsiteY75" fmla="*/ 149604 h 955271"/>
              <a:gd name="connsiteX76" fmla="*/ 5200247 w 5741575"/>
              <a:gd name="connsiteY76" fmla="*/ 142695 h 955271"/>
              <a:gd name="connsiteX77" fmla="*/ 5235691 w 5741575"/>
              <a:gd name="connsiteY77" fmla="*/ 173330 h 955271"/>
              <a:gd name="connsiteX78" fmla="*/ 5280133 w 5741575"/>
              <a:gd name="connsiteY78" fmla="*/ 189342 h 955271"/>
              <a:gd name="connsiteX79" fmla="*/ 5291963 w 5741575"/>
              <a:gd name="connsiteY79" fmla="*/ 139446 h 955271"/>
              <a:gd name="connsiteX80" fmla="*/ 5418472 w 5741575"/>
              <a:gd name="connsiteY80" fmla="*/ 89163 h 955271"/>
              <a:gd name="connsiteX81" fmla="*/ 5482354 w 5741575"/>
              <a:gd name="connsiteY81" fmla="*/ 69470 h 955271"/>
              <a:gd name="connsiteX82" fmla="*/ 5583280 w 5741575"/>
              <a:gd name="connsiteY82" fmla="*/ 49787 h 955271"/>
              <a:gd name="connsiteX83" fmla="*/ 5613766 w 5741575"/>
              <a:gd name="connsiteY83" fmla="*/ 41855 h 955271"/>
              <a:gd name="connsiteX84" fmla="*/ 5684952 w 5741575"/>
              <a:gd name="connsiteY84" fmla="*/ 26088 h 955271"/>
              <a:gd name="connsiteX85" fmla="*/ 5741575 w 5741575"/>
              <a:gd name="connsiteY85"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11050 w 5741575"/>
              <a:gd name="connsiteY47" fmla="*/ 358572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77227 w 5741575"/>
              <a:gd name="connsiteY47" fmla="*/ 368972 h 955271"/>
              <a:gd name="connsiteX48" fmla="*/ 2779510 w 5741575"/>
              <a:gd name="connsiteY48" fmla="*/ 361652 h 955271"/>
              <a:gd name="connsiteX49" fmla="*/ 2786278 w 5741575"/>
              <a:gd name="connsiteY49" fmla="*/ 359869 h 955271"/>
              <a:gd name="connsiteX50" fmla="*/ 2792101 w 5741575"/>
              <a:gd name="connsiteY50" fmla="*/ 365927 h 955271"/>
              <a:gd name="connsiteX51" fmla="*/ 2885545 w 5741575"/>
              <a:gd name="connsiteY51" fmla="*/ 372818 h 955271"/>
              <a:gd name="connsiteX52" fmla="*/ 3009558 w 5741575"/>
              <a:gd name="connsiteY52" fmla="*/ 370573 h 955271"/>
              <a:gd name="connsiteX53" fmla="*/ 3095010 w 5741575"/>
              <a:gd name="connsiteY53" fmla="*/ 332454 h 955271"/>
              <a:gd name="connsiteX54" fmla="*/ 3103742 w 5741575"/>
              <a:gd name="connsiteY54" fmla="*/ 337974 h 955271"/>
              <a:gd name="connsiteX55" fmla="*/ 3165093 w 5741575"/>
              <a:gd name="connsiteY55" fmla="*/ 329459 h 955271"/>
              <a:gd name="connsiteX56" fmla="*/ 3373785 w 5741575"/>
              <a:gd name="connsiteY56" fmla="*/ 255680 h 955271"/>
              <a:gd name="connsiteX57" fmla="*/ 3493851 w 5741575"/>
              <a:gd name="connsiteY57" fmla="*/ 240255 h 955271"/>
              <a:gd name="connsiteX58" fmla="*/ 3537470 w 5741575"/>
              <a:gd name="connsiteY58" fmla="*/ 241867 h 955271"/>
              <a:gd name="connsiteX59" fmla="*/ 3610489 w 5741575"/>
              <a:gd name="connsiteY59" fmla="*/ 244128 h 955271"/>
              <a:gd name="connsiteX60" fmla="*/ 3667539 w 5741575"/>
              <a:gd name="connsiteY60" fmla="*/ 263271 h 955271"/>
              <a:gd name="connsiteX61" fmla="*/ 3727614 w 5741575"/>
              <a:gd name="connsiteY61" fmla="*/ 258245 h 955271"/>
              <a:gd name="connsiteX62" fmla="*/ 3738369 w 5741575"/>
              <a:gd name="connsiteY62" fmla="*/ 234506 h 955271"/>
              <a:gd name="connsiteX63" fmla="*/ 3803670 w 5741575"/>
              <a:gd name="connsiteY63" fmla="*/ 236457 h 955271"/>
              <a:gd name="connsiteX64" fmla="*/ 3903080 w 5741575"/>
              <a:gd name="connsiteY64" fmla="*/ 241890 h 955271"/>
              <a:gd name="connsiteX65" fmla="*/ 4114838 w 5741575"/>
              <a:gd name="connsiteY65" fmla="*/ 238165 h 955271"/>
              <a:gd name="connsiteX66" fmla="*/ 4271023 w 5741575"/>
              <a:gd name="connsiteY66" fmla="*/ 241959 h 955271"/>
              <a:gd name="connsiteX67" fmla="*/ 4367397 w 5741575"/>
              <a:gd name="connsiteY67" fmla="*/ 271442 h 955271"/>
              <a:gd name="connsiteX68" fmla="*/ 4495366 w 5741575"/>
              <a:gd name="connsiteY68" fmla="*/ 271618 h 955271"/>
              <a:gd name="connsiteX69" fmla="*/ 4517347 w 5741575"/>
              <a:gd name="connsiteY69" fmla="*/ 275639 h 955271"/>
              <a:gd name="connsiteX70" fmla="*/ 4546116 w 5741575"/>
              <a:gd name="connsiteY70" fmla="*/ 268568 h 955271"/>
              <a:gd name="connsiteX71" fmla="*/ 4661259 w 5741575"/>
              <a:gd name="connsiteY71" fmla="*/ 238966 h 955271"/>
              <a:gd name="connsiteX72" fmla="*/ 4750403 w 5741575"/>
              <a:gd name="connsiteY72" fmla="*/ 204364 h 955271"/>
              <a:gd name="connsiteX73" fmla="*/ 4867614 w 5741575"/>
              <a:gd name="connsiteY73" fmla="*/ 208668 h 955271"/>
              <a:gd name="connsiteX74" fmla="*/ 4937036 w 5741575"/>
              <a:gd name="connsiteY74" fmla="*/ 195446 h 955271"/>
              <a:gd name="connsiteX75" fmla="*/ 5047626 w 5741575"/>
              <a:gd name="connsiteY75" fmla="*/ 149604 h 955271"/>
              <a:gd name="connsiteX76" fmla="*/ 5200247 w 5741575"/>
              <a:gd name="connsiteY76" fmla="*/ 142695 h 955271"/>
              <a:gd name="connsiteX77" fmla="*/ 5235691 w 5741575"/>
              <a:gd name="connsiteY77" fmla="*/ 173330 h 955271"/>
              <a:gd name="connsiteX78" fmla="*/ 5280133 w 5741575"/>
              <a:gd name="connsiteY78" fmla="*/ 189342 h 955271"/>
              <a:gd name="connsiteX79" fmla="*/ 5291963 w 5741575"/>
              <a:gd name="connsiteY79" fmla="*/ 139446 h 955271"/>
              <a:gd name="connsiteX80" fmla="*/ 5418472 w 5741575"/>
              <a:gd name="connsiteY80" fmla="*/ 89163 h 955271"/>
              <a:gd name="connsiteX81" fmla="*/ 5482354 w 5741575"/>
              <a:gd name="connsiteY81" fmla="*/ 69470 h 955271"/>
              <a:gd name="connsiteX82" fmla="*/ 5583280 w 5741575"/>
              <a:gd name="connsiteY82" fmla="*/ 49787 h 955271"/>
              <a:gd name="connsiteX83" fmla="*/ 5613766 w 5741575"/>
              <a:gd name="connsiteY83" fmla="*/ 41855 h 955271"/>
              <a:gd name="connsiteX84" fmla="*/ 5684952 w 5741575"/>
              <a:gd name="connsiteY84" fmla="*/ 26088 h 955271"/>
              <a:gd name="connsiteX85" fmla="*/ 5741575 w 5741575"/>
              <a:gd name="connsiteY85"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77227 w 5741575"/>
              <a:gd name="connsiteY46" fmla="*/ 368972 h 955271"/>
              <a:gd name="connsiteX47" fmla="*/ 2779510 w 5741575"/>
              <a:gd name="connsiteY47" fmla="*/ 361652 h 955271"/>
              <a:gd name="connsiteX48" fmla="*/ 2786278 w 5741575"/>
              <a:gd name="connsiteY48" fmla="*/ 359869 h 955271"/>
              <a:gd name="connsiteX49" fmla="*/ 2792101 w 5741575"/>
              <a:gd name="connsiteY49" fmla="*/ 365927 h 955271"/>
              <a:gd name="connsiteX50" fmla="*/ 2885545 w 5741575"/>
              <a:gd name="connsiteY50" fmla="*/ 372818 h 955271"/>
              <a:gd name="connsiteX51" fmla="*/ 3009558 w 5741575"/>
              <a:gd name="connsiteY51" fmla="*/ 370573 h 955271"/>
              <a:gd name="connsiteX52" fmla="*/ 3095010 w 5741575"/>
              <a:gd name="connsiteY52" fmla="*/ 332454 h 955271"/>
              <a:gd name="connsiteX53" fmla="*/ 3103742 w 5741575"/>
              <a:gd name="connsiteY53" fmla="*/ 337974 h 955271"/>
              <a:gd name="connsiteX54" fmla="*/ 3165093 w 5741575"/>
              <a:gd name="connsiteY54" fmla="*/ 329459 h 955271"/>
              <a:gd name="connsiteX55" fmla="*/ 3373785 w 5741575"/>
              <a:gd name="connsiteY55" fmla="*/ 255680 h 955271"/>
              <a:gd name="connsiteX56" fmla="*/ 3493851 w 5741575"/>
              <a:gd name="connsiteY56" fmla="*/ 240255 h 955271"/>
              <a:gd name="connsiteX57" fmla="*/ 3537470 w 5741575"/>
              <a:gd name="connsiteY57" fmla="*/ 241867 h 955271"/>
              <a:gd name="connsiteX58" fmla="*/ 3610489 w 5741575"/>
              <a:gd name="connsiteY58" fmla="*/ 244128 h 955271"/>
              <a:gd name="connsiteX59" fmla="*/ 3667539 w 5741575"/>
              <a:gd name="connsiteY59" fmla="*/ 263271 h 955271"/>
              <a:gd name="connsiteX60" fmla="*/ 3727614 w 5741575"/>
              <a:gd name="connsiteY60" fmla="*/ 258245 h 955271"/>
              <a:gd name="connsiteX61" fmla="*/ 3738369 w 5741575"/>
              <a:gd name="connsiteY61" fmla="*/ 234506 h 955271"/>
              <a:gd name="connsiteX62" fmla="*/ 3803670 w 5741575"/>
              <a:gd name="connsiteY62" fmla="*/ 236457 h 955271"/>
              <a:gd name="connsiteX63" fmla="*/ 3903080 w 5741575"/>
              <a:gd name="connsiteY63" fmla="*/ 241890 h 955271"/>
              <a:gd name="connsiteX64" fmla="*/ 4114838 w 5741575"/>
              <a:gd name="connsiteY64" fmla="*/ 238165 h 955271"/>
              <a:gd name="connsiteX65" fmla="*/ 4271023 w 5741575"/>
              <a:gd name="connsiteY65" fmla="*/ 241959 h 955271"/>
              <a:gd name="connsiteX66" fmla="*/ 4367397 w 5741575"/>
              <a:gd name="connsiteY66" fmla="*/ 271442 h 955271"/>
              <a:gd name="connsiteX67" fmla="*/ 4495366 w 5741575"/>
              <a:gd name="connsiteY67" fmla="*/ 271618 h 955271"/>
              <a:gd name="connsiteX68" fmla="*/ 4517347 w 5741575"/>
              <a:gd name="connsiteY68" fmla="*/ 275639 h 955271"/>
              <a:gd name="connsiteX69" fmla="*/ 4546116 w 5741575"/>
              <a:gd name="connsiteY69" fmla="*/ 268568 h 955271"/>
              <a:gd name="connsiteX70" fmla="*/ 4661259 w 5741575"/>
              <a:gd name="connsiteY70" fmla="*/ 238966 h 955271"/>
              <a:gd name="connsiteX71" fmla="*/ 4750403 w 5741575"/>
              <a:gd name="connsiteY71" fmla="*/ 204364 h 955271"/>
              <a:gd name="connsiteX72" fmla="*/ 4867614 w 5741575"/>
              <a:gd name="connsiteY72" fmla="*/ 208668 h 955271"/>
              <a:gd name="connsiteX73" fmla="*/ 4937036 w 5741575"/>
              <a:gd name="connsiteY73" fmla="*/ 195446 h 955271"/>
              <a:gd name="connsiteX74" fmla="*/ 5047626 w 5741575"/>
              <a:gd name="connsiteY74" fmla="*/ 149604 h 955271"/>
              <a:gd name="connsiteX75" fmla="*/ 5200247 w 5741575"/>
              <a:gd name="connsiteY75" fmla="*/ 142695 h 955271"/>
              <a:gd name="connsiteX76" fmla="*/ 5235691 w 5741575"/>
              <a:gd name="connsiteY76" fmla="*/ 173330 h 955271"/>
              <a:gd name="connsiteX77" fmla="*/ 5280133 w 5741575"/>
              <a:gd name="connsiteY77" fmla="*/ 189342 h 955271"/>
              <a:gd name="connsiteX78" fmla="*/ 5291963 w 5741575"/>
              <a:gd name="connsiteY78" fmla="*/ 139446 h 955271"/>
              <a:gd name="connsiteX79" fmla="*/ 5418472 w 5741575"/>
              <a:gd name="connsiteY79" fmla="*/ 89163 h 955271"/>
              <a:gd name="connsiteX80" fmla="*/ 5482354 w 5741575"/>
              <a:gd name="connsiteY80" fmla="*/ 69470 h 955271"/>
              <a:gd name="connsiteX81" fmla="*/ 5583280 w 5741575"/>
              <a:gd name="connsiteY81" fmla="*/ 49787 h 955271"/>
              <a:gd name="connsiteX82" fmla="*/ 5613766 w 5741575"/>
              <a:gd name="connsiteY82" fmla="*/ 41855 h 955271"/>
              <a:gd name="connsiteX83" fmla="*/ 5684952 w 5741575"/>
              <a:gd name="connsiteY83" fmla="*/ 26088 h 955271"/>
              <a:gd name="connsiteX84" fmla="*/ 5741575 w 5741575"/>
              <a:gd name="connsiteY84"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77227 w 5741575"/>
              <a:gd name="connsiteY46" fmla="*/ 368972 h 955271"/>
              <a:gd name="connsiteX47" fmla="*/ 2779510 w 5741575"/>
              <a:gd name="connsiteY47" fmla="*/ 361652 h 955271"/>
              <a:gd name="connsiteX48" fmla="*/ 2786278 w 5741575"/>
              <a:gd name="connsiteY48" fmla="*/ 359869 h 955271"/>
              <a:gd name="connsiteX49" fmla="*/ 2885545 w 5741575"/>
              <a:gd name="connsiteY49" fmla="*/ 372818 h 955271"/>
              <a:gd name="connsiteX50" fmla="*/ 3009558 w 5741575"/>
              <a:gd name="connsiteY50" fmla="*/ 370573 h 955271"/>
              <a:gd name="connsiteX51" fmla="*/ 3095010 w 5741575"/>
              <a:gd name="connsiteY51" fmla="*/ 332454 h 955271"/>
              <a:gd name="connsiteX52" fmla="*/ 3103742 w 5741575"/>
              <a:gd name="connsiteY52" fmla="*/ 337974 h 955271"/>
              <a:gd name="connsiteX53" fmla="*/ 3165093 w 5741575"/>
              <a:gd name="connsiteY53" fmla="*/ 329459 h 955271"/>
              <a:gd name="connsiteX54" fmla="*/ 3373785 w 5741575"/>
              <a:gd name="connsiteY54" fmla="*/ 255680 h 955271"/>
              <a:gd name="connsiteX55" fmla="*/ 3493851 w 5741575"/>
              <a:gd name="connsiteY55" fmla="*/ 240255 h 955271"/>
              <a:gd name="connsiteX56" fmla="*/ 3537470 w 5741575"/>
              <a:gd name="connsiteY56" fmla="*/ 241867 h 955271"/>
              <a:gd name="connsiteX57" fmla="*/ 3610489 w 5741575"/>
              <a:gd name="connsiteY57" fmla="*/ 244128 h 955271"/>
              <a:gd name="connsiteX58" fmla="*/ 3667539 w 5741575"/>
              <a:gd name="connsiteY58" fmla="*/ 263271 h 955271"/>
              <a:gd name="connsiteX59" fmla="*/ 3727614 w 5741575"/>
              <a:gd name="connsiteY59" fmla="*/ 258245 h 955271"/>
              <a:gd name="connsiteX60" fmla="*/ 3738369 w 5741575"/>
              <a:gd name="connsiteY60" fmla="*/ 234506 h 955271"/>
              <a:gd name="connsiteX61" fmla="*/ 3803670 w 5741575"/>
              <a:gd name="connsiteY61" fmla="*/ 236457 h 955271"/>
              <a:gd name="connsiteX62" fmla="*/ 3903080 w 5741575"/>
              <a:gd name="connsiteY62" fmla="*/ 241890 h 955271"/>
              <a:gd name="connsiteX63" fmla="*/ 4114838 w 5741575"/>
              <a:gd name="connsiteY63" fmla="*/ 238165 h 955271"/>
              <a:gd name="connsiteX64" fmla="*/ 4271023 w 5741575"/>
              <a:gd name="connsiteY64" fmla="*/ 241959 h 955271"/>
              <a:gd name="connsiteX65" fmla="*/ 4367397 w 5741575"/>
              <a:gd name="connsiteY65" fmla="*/ 271442 h 955271"/>
              <a:gd name="connsiteX66" fmla="*/ 4495366 w 5741575"/>
              <a:gd name="connsiteY66" fmla="*/ 271618 h 955271"/>
              <a:gd name="connsiteX67" fmla="*/ 4517347 w 5741575"/>
              <a:gd name="connsiteY67" fmla="*/ 275639 h 955271"/>
              <a:gd name="connsiteX68" fmla="*/ 4546116 w 5741575"/>
              <a:gd name="connsiteY68" fmla="*/ 268568 h 955271"/>
              <a:gd name="connsiteX69" fmla="*/ 4661259 w 5741575"/>
              <a:gd name="connsiteY69" fmla="*/ 238966 h 955271"/>
              <a:gd name="connsiteX70" fmla="*/ 4750403 w 5741575"/>
              <a:gd name="connsiteY70" fmla="*/ 204364 h 955271"/>
              <a:gd name="connsiteX71" fmla="*/ 4867614 w 5741575"/>
              <a:gd name="connsiteY71" fmla="*/ 208668 h 955271"/>
              <a:gd name="connsiteX72" fmla="*/ 4937036 w 5741575"/>
              <a:gd name="connsiteY72" fmla="*/ 195446 h 955271"/>
              <a:gd name="connsiteX73" fmla="*/ 5047626 w 5741575"/>
              <a:gd name="connsiteY73" fmla="*/ 149604 h 955271"/>
              <a:gd name="connsiteX74" fmla="*/ 5200247 w 5741575"/>
              <a:gd name="connsiteY74" fmla="*/ 142695 h 955271"/>
              <a:gd name="connsiteX75" fmla="*/ 5235691 w 5741575"/>
              <a:gd name="connsiteY75" fmla="*/ 173330 h 955271"/>
              <a:gd name="connsiteX76" fmla="*/ 5280133 w 5741575"/>
              <a:gd name="connsiteY76" fmla="*/ 189342 h 955271"/>
              <a:gd name="connsiteX77" fmla="*/ 5291963 w 5741575"/>
              <a:gd name="connsiteY77" fmla="*/ 139446 h 955271"/>
              <a:gd name="connsiteX78" fmla="*/ 5418472 w 5741575"/>
              <a:gd name="connsiteY78" fmla="*/ 89163 h 955271"/>
              <a:gd name="connsiteX79" fmla="*/ 5482354 w 5741575"/>
              <a:gd name="connsiteY79" fmla="*/ 69470 h 955271"/>
              <a:gd name="connsiteX80" fmla="*/ 5583280 w 5741575"/>
              <a:gd name="connsiteY80" fmla="*/ 49787 h 955271"/>
              <a:gd name="connsiteX81" fmla="*/ 5613766 w 5741575"/>
              <a:gd name="connsiteY81" fmla="*/ 41855 h 955271"/>
              <a:gd name="connsiteX82" fmla="*/ 5684952 w 5741575"/>
              <a:gd name="connsiteY82" fmla="*/ 26088 h 955271"/>
              <a:gd name="connsiteX83" fmla="*/ 5741575 w 5741575"/>
              <a:gd name="connsiteY83"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77227 w 5741575"/>
              <a:gd name="connsiteY46" fmla="*/ 368972 h 955271"/>
              <a:gd name="connsiteX47" fmla="*/ 2779510 w 5741575"/>
              <a:gd name="connsiteY47" fmla="*/ 361652 h 955271"/>
              <a:gd name="connsiteX48" fmla="*/ 2885545 w 5741575"/>
              <a:gd name="connsiteY48" fmla="*/ 372818 h 955271"/>
              <a:gd name="connsiteX49" fmla="*/ 3009558 w 5741575"/>
              <a:gd name="connsiteY49" fmla="*/ 370573 h 955271"/>
              <a:gd name="connsiteX50" fmla="*/ 3095010 w 5741575"/>
              <a:gd name="connsiteY50" fmla="*/ 332454 h 955271"/>
              <a:gd name="connsiteX51" fmla="*/ 3103742 w 5741575"/>
              <a:gd name="connsiteY51" fmla="*/ 337974 h 955271"/>
              <a:gd name="connsiteX52" fmla="*/ 3165093 w 5741575"/>
              <a:gd name="connsiteY52" fmla="*/ 329459 h 955271"/>
              <a:gd name="connsiteX53" fmla="*/ 3373785 w 5741575"/>
              <a:gd name="connsiteY53" fmla="*/ 255680 h 955271"/>
              <a:gd name="connsiteX54" fmla="*/ 3493851 w 5741575"/>
              <a:gd name="connsiteY54" fmla="*/ 240255 h 955271"/>
              <a:gd name="connsiteX55" fmla="*/ 3537470 w 5741575"/>
              <a:gd name="connsiteY55" fmla="*/ 241867 h 955271"/>
              <a:gd name="connsiteX56" fmla="*/ 3610489 w 5741575"/>
              <a:gd name="connsiteY56" fmla="*/ 244128 h 955271"/>
              <a:gd name="connsiteX57" fmla="*/ 3667539 w 5741575"/>
              <a:gd name="connsiteY57" fmla="*/ 263271 h 955271"/>
              <a:gd name="connsiteX58" fmla="*/ 3727614 w 5741575"/>
              <a:gd name="connsiteY58" fmla="*/ 258245 h 955271"/>
              <a:gd name="connsiteX59" fmla="*/ 3738369 w 5741575"/>
              <a:gd name="connsiteY59" fmla="*/ 234506 h 955271"/>
              <a:gd name="connsiteX60" fmla="*/ 3803670 w 5741575"/>
              <a:gd name="connsiteY60" fmla="*/ 236457 h 955271"/>
              <a:gd name="connsiteX61" fmla="*/ 3903080 w 5741575"/>
              <a:gd name="connsiteY61" fmla="*/ 241890 h 955271"/>
              <a:gd name="connsiteX62" fmla="*/ 4114838 w 5741575"/>
              <a:gd name="connsiteY62" fmla="*/ 238165 h 955271"/>
              <a:gd name="connsiteX63" fmla="*/ 4271023 w 5741575"/>
              <a:gd name="connsiteY63" fmla="*/ 241959 h 955271"/>
              <a:gd name="connsiteX64" fmla="*/ 4367397 w 5741575"/>
              <a:gd name="connsiteY64" fmla="*/ 271442 h 955271"/>
              <a:gd name="connsiteX65" fmla="*/ 4495366 w 5741575"/>
              <a:gd name="connsiteY65" fmla="*/ 271618 h 955271"/>
              <a:gd name="connsiteX66" fmla="*/ 4517347 w 5741575"/>
              <a:gd name="connsiteY66" fmla="*/ 275639 h 955271"/>
              <a:gd name="connsiteX67" fmla="*/ 4546116 w 5741575"/>
              <a:gd name="connsiteY67" fmla="*/ 268568 h 955271"/>
              <a:gd name="connsiteX68" fmla="*/ 4661259 w 5741575"/>
              <a:gd name="connsiteY68" fmla="*/ 238966 h 955271"/>
              <a:gd name="connsiteX69" fmla="*/ 4750403 w 5741575"/>
              <a:gd name="connsiteY69" fmla="*/ 204364 h 955271"/>
              <a:gd name="connsiteX70" fmla="*/ 4867614 w 5741575"/>
              <a:gd name="connsiteY70" fmla="*/ 208668 h 955271"/>
              <a:gd name="connsiteX71" fmla="*/ 4937036 w 5741575"/>
              <a:gd name="connsiteY71" fmla="*/ 195446 h 955271"/>
              <a:gd name="connsiteX72" fmla="*/ 5047626 w 5741575"/>
              <a:gd name="connsiteY72" fmla="*/ 149604 h 955271"/>
              <a:gd name="connsiteX73" fmla="*/ 5200247 w 5741575"/>
              <a:gd name="connsiteY73" fmla="*/ 142695 h 955271"/>
              <a:gd name="connsiteX74" fmla="*/ 5235691 w 5741575"/>
              <a:gd name="connsiteY74" fmla="*/ 173330 h 955271"/>
              <a:gd name="connsiteX75" fmla="*/ 5280133 w 5741575"/>
              <a:gd name="connsiteY75" fmla="*/ 189342 h 955271"/>
              <a:gd name="connsiteX76" fmla="*/ 5291963 w 5741575"/>
              <a:gd name="connsiteY76" fmla="*/ 139446 h 955271"/>
              <a:gd name="connsiteX77" fmla="*/ 5418472 w 5741575"/>
              <a:gd name="connsiteY77" fmla="*/ 89163 h 955271"/>
              <a:gd name="connsiteX78" fmla="*/ 5482354 w 5741575"/>
              <a:gd name="connsiteY78" fmla="*/ 69470 h 955271"/>
              <a:gd name="connsiteX79" fmla="*/ 5583280 w 5741575"/>
              <a:gd name="connsiteY79" fmla="*/ 49787 h 955271"/>
              <a:gd name="connsiteX80" fmla="*/ 5613766 w 5741575"/>
              <a:gd name="connsiteY80" fmla="*/ 41855 h 955271"/>
              <a:gd name="connsiteX81" fmla="*/ 5684952 w 5741575"/>
              <a:gd name="connsiteY81" fmla="*/ 26088 h 955271"/>
              <a:gd name="connsiteX82" fmla="*/ 5741575 w 5741575"/>
              <a:gd name="connsiteY82"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77227 w 5741575"/>
              <a:gd name="connsiteY46" fmla="*/ 368972 h 955271"/>
              <a:gd name="connsiteX47" fmla="*/ 2824768 w 5741575"/>
              <a:gd name="connsiteY47" fmla="*/ 361652 h 955271"/>
              <a:gd name="connsiteX48" fmla="*/ 2885545 w 5741575"/>
              <a:gd name="connsiteY48" fmla="*/ 372818 h 955271"/>
              <a:gd name="connsiteX49" fmla="*/ 3009558 w 5741575"/>
              <a:gd name="connsiteY49" fmla="*/ 370573 h 955271"/>
              <a:gd name="connsiteX50" fmla="*/ 3095010 w 5741575"/>
              <a:gd name="connsiteY50" fmla="*/ 332454 h 955271"/>
              <a:gd name="connsiteX51" fmla="*/ 3103742 w 5741575"/>
              <a:gd name="connsiteY51" fmla="*/ 337974 h 955271"/>
              <a:gd name="connsiteX52" fmla="*/ 3165093 w 5741575"/>
              <a:gd name="connsiteY52" fmla="*/ 329459 h 955271"/>
              <a:gd name="connsiteX53" fmla="*/ 3373785 w 5741575"/>
              <a:gd name="connsiteY53" fmla="*/ 255680 h 955271"/>
              <a:gd name="connsiteX54" fmla="*/ 3493851 w 5741575"/>
              <a:gd name="connsiteY54" fmla="*/ 240255 h 955271"/>
              <a:gd name="connsiteX55" fmla="*/ 3537470 w 5741575"/>
              <a:gd name="connsiteY55" fmla="*/ 241867 h 955271"/>
              <a:gd name="connsiteX56" fmla="*/ 3610489 w 5741575"/>
              <a:gd name="connsiteY56" fmla="*/ 244128 h 955271"/>
              <a:gd name="connsiteX57" fmla="*/ 3667539 w 5741575"/>
              <a:gd name="connsiteY57" fmla="*/ 263271 h 955271"/>
              <a:gd name="connsiteX58" fmla="*/ 3727614 w 5741575"/>
              <a:gd name="connsiteY58" fmla="*/ 258245 h 955271"/>
              <a:gd name="connsiteX59" fmla="*/ 3738369 w 5741575"/>
              <a:gd name="connsiteY59" fmla="*/ 234506 h 955271"/>
              <a:gd name="connsiteX60" fmla="*/ 3803670 w 5741575"/>
              <a:gd name="connsiteY60" fmla="*/ 236457 h 955271"/>
              <a:gd name="connsiteX61" fmla="*/ 3903080 w 5741575"/>
              <a:gd name="connsiteY61" fmla="*/ 241890 h 955271"/>
              <a:gd name="connsiteX62" fmla="*/ 4114838 w 5741575"/>
              <a:gd name="connsiteY62" fmla="*/ 238165 h 955271"/>
              <a:gd name="connsiteX63" fmla="*/ 4271023 w 5741575"/>
              <a:gd name="connsiteY63" fmla="*/ 241959 h 955271"/>
              <a:gd name="connsiteX64" fmla="*/ 4367397 w 5741575"/>
              <a:gd name="connsiteY64" fmla="*/ 271442 h 955271"/>
              <a:gd name="connsiteX65" fmla="*/ 4495366 w 5741575"/>
              <a:gd name="connsiteY65" fmla="*/ 271618 h 955271"/>
              <a:gd name="connsiteX66" fmla="*/ 4517347 w 5741575"/>
              <a:gd name="connsiteY66" fmla="*/ 275639 h 955271"/>
              <a:gd name="connsiteX67" fmla="*/ 4546116 w 5741575"/>
              <a:gd name="connsiteY67" fmla="*/ 268568 h 955271"/>
              <a:gd name="connsiteX68" fmla="*/ 4661259 w 5741575"/>
              <a:gd name="connsiteY68" fmla="*/ 238966 h 955271"/>
              <a:gd name="connsiteX69" fmla="*/ 4750403 w 5741575"/>
              <a:gd name="connsiteY69" fmla="*/ 204364 h 955271"/>
              <a:gd name="connsiteX70" fmla="*/ 4867614 w 5741575"/>
              <a:gd name="connsiteY70" fmla="*/ 208668 h 955271"/>
              <a:gd name="connsiteX71" fmla="*/ 4937036 w 5741575"/>
              <a:gd name="connsiteY71" fmla="*/ 195446 h 955271"/>
              <a:gd name="connsiteX72" fmla="*/ 5047626 w 5741575"/>
              <a:gd name="connsiteY72" fmla="*/ 149604 h 955271"/>
              <a:gd name="connsiteX73" fmla="*/ 5200247 w 5741575"/>
              <a:gd name="connsiteY73" fmla="*/ 142695 h 955271"/>
              <a:gd name="connsiteX74" fmla="*/ 5235691 w 5741575"/>
              <a:gd name="connsiteY74" fmla="*/ 173330 h 955271"/>
              <a:gd name="connsiteX75" fmla="*/ 5280133 w 5741575"/>
              <a:gd name="connsiteY75" fmla="*/ 189342 h 955271"/>
              <a:gd name="connsiteX76" fmla="*/ 5291963 w 5741575"/>
              <a:gd name="connsiteY76" fmla="*/ 139446 h 955271"/>
              <a:gd name="connsiteX77" fmla="*/ 5418472 w 5741575"/>
              <a:gd name="connsiteY77" fmla="*/ 89163 h 955271"/>
              <a:gd name="connsiteX78" fmla="*/ 5482354 w 5741575"/>
              <a:gd name="connsiteY78" fmla="*/ 69470 h 955271"/>
              <a:gd name="connsiteX79" fmla="*/ 5583280 w 5741575"/>
              <a:gd name="connsiteY79" fmla="*/ 49787 h 955271"/>
              <a:gd name="connsiteX80" fmla="*/ 5613766 w 5741575"/>
              <a:gd name="connsiteY80" fmla="*/ 41855 h 955271"/>
              <a:gd name="connsiteX81" fmla="*/ 5684952 w 5741575"/>
              <a:gd name="connsiteY81" fmla="*/ 26088 h 955271"/>
              <a:gd name="connsiteX82" fmla="*/ 5741575 w 5741575"/>
              <a:gd name="connsiteY82"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47626 w 5741575"/>
              <a:gd name="connsiteY71" fmla="*/ 149604 h 955271"/>
              <a:gd name="connsiteX72" fmla="*/ 5200247 w 5741575"/>
              <a:gd name="connsiteY72" fmla="*/ 142695 h 955271"/>
              <a:gd name="connsiteX73" fmla="*/ 5235691 w 5741575"/>
              <a:gd name="connsiteY73" fmla="*/ 173330 h 955271"/>
              <a:gd name="connsiteX74" fmla="*/ 5280133 w 5741575"/>
              <a:gd name="connsiteY74" fmla="*/ 189342 h 955271"/>
              <a:gd name="connsiteX75" fmla="*/ 5291963 w 5741575"/>
              <a:gd name="connsiteY75" fmla="*/ 139446 h 955271"/>
              <a:gd name="connsiteX76" fmla="*/ 5418472 w 5741575"/>
              <a:gd name="connsiteY76" fmla="*/ 89163 h 955271"/>
              <a:gd name="connsiteX77" fmla="*/ 5482354 w 5741575"/>
              <a:gd name="connsiteY77" fmla="*/ 69470 h 955271"/>
              <a:gd name="connsiteX78" fmla="*/ 5583280 w 5741575"/>
              <a:gd name="connsiteY78" fmla="*/ 49787 h 955271"/>
              <a:gd name="connsiteX79" fmla="*/ 5613766 w 5741575"/>
              <a:gd name="connsiteY79" fmla="*/ 41855 h 955271"/>
              <a:gd name="connsiteX80" fmla="*/ 5684952 w 5741575"/>
              <a:gd name="connsiteY80" fmla="*/ 26088 h 955271"/>
              <a:gd name="connsiteX81" fmla="*/ 5741575 w 5741575"/>
              <a:gd name="connsiteY8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47626 w 5741575"/>
              <a:gd name="connsiteY71" fmla="*/ 149604 h 955271"/>
              <a:gd name="connsiteX72" fmla="*/ 5200247 w 5741575"/>
              <a:gd name="connsiteY72" fmla="*/ 142695 h 955271"/>
              <a:gd name="connsiteX73" fmla="*/ 5235691 w 5741575"/>
              <a:gd name="connsiteY73" fmla="*/ 173330 h 955271"/>
              <a:gd name="connsiteX74" fmla="*/ 5280133 w 5741575"/>
              <a:gd name="connsiteY74" fmla="*/ 189342 h 955271"/>
              <a:gd name="connsiteX75" fmla="*/ 5291963 w 5741575"/>
              <a:gd name="connsiteY75" fmla="*/ 139446 h 955271"/>
              <a:gd name="connsiteX76" fmla="*/ 5418472 w 5741575"/>
              <a:gd name="connsiteY76" fmla="*/ 89163 h 955271"/>
              <a:gd name="connsiteX77" fmla="*/ 5482354 w 5741575"/>
              <a:gd name="connsiteY77" fmla="*/ 69470 h 955271"/>
              <a:gd name="connsiteX78" fmla="*/ 5583280 w 5741575"/>
              <a:gd name="connsiteY78" fmla="*/ 49787 h 955271"/>
              <a:gd name="connsiteX79" fmla="*/ 5613766 w 5741575"/>
              <a:gd name="connsiteY79" fmla="*/ 41855 h 955271"/>
              <a:gd name="connsiteX80" fmla="*/ 5684952 w 5741575"/>
              <a:gd name="connsiteY80" fmla="*/ 26088 h 955271"/>
              <a:gd name="connsiteX81" fmla="*/ 5741575 w 5741575"/>
              <a:gd name="connsiteY8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47626 w 5741575"/>
              <a:gd name="connsiteY71" fmla="*/ 149604 h 955271"/>
              <a:gd name="connsiteX72" fmla="*/ 5200247 w 5741575"/>
              <a:gd name="connsiteY72" fmla="*/ 142695 h 955271"/>
              <a:gd name="connsiteX73" fmla="*/ 5235691 w 5741575"/>
              <a:gd name="connsiteY73" fmla="*/ 173330 h 955271"/>
              <a:gd name="connsiteX74" fmla="*/ 5291963 w 5741575"/>
              <a:gd name="connsiteY74" fmla="*/ 139446 h 955271"/>
              <a:gd name="connsiteX75" fmla="*/ 5418472 w 5741575"/>
              <a:gd name="connsiteY75" fmla="*/ 89163 h 955271"/>
              <a:gd name="connsiteX76" fmla="*/ 5482354 w 5741575"/>
              <a:gd name="connsiteY76" fmla="*/ 69470 h 955271"/>
              <a:gd name="connsiteX77" fmla="*/ 5583280 w 5741575"/>
              <a:gd name="connsiteY77" fmla="*/ 49787 h 955271"/>
              <a:gd name="connsiteX78" fmla="*/ 5613766 w 5741575"/>
              <a:gd name="connsiteY78" fmla="*/ 41855 h 955271"/>
              <a:gd name="connsiteX79" fmla="*/ 5684952 w 5741575"/>
              <a:gd name="connsiteY79" fmla="*/ 26088 h 955271"/>
              <a:gd name="connsiteX80" fmla="*/ 5741575 w 5741575"/>
              <a:gd name="connsiteY80"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47626 w 5741575"/>
              <a:gd name="connsiteY71" fmla="*/ 149604 h 955271"/>
              <a:gd name="connsiteX72" fmla="*/ 5200247 w 5741575"/>
              <a:gd name="connsiteY72" fmla="*/ 142695 h 955271"/>
              <a:gd name="connsiteX73" fmla="*/ 5291963 w 5741575"/>
              <a:gd name="connsiteY73" fmla="*/ 139446 h 955271"/>
              <a:gd name="connsiteX74" fmla="*/ 5418472 w 5741575"/>
              <a:gd name="connsiteY74" fmla="*/ 89163 h 955271"/>
              <a:gd name="connsiteX75" fmla="*/ 5482354 w 5741575"/>
              <a:gd name="connsiteY75" fmla="*/ 69470 h 955271"/>
              <a:gd name="connsiteX76" fmla="*/ 5583280 w 5741575"/>
              <a:gd name="connsiteY76" fmla="*/ 49787 h 955271"/>
              <a:gd name="connsiteX77" fmla="*/ 5613766 w 5741575"/>
              <a:gd name="connsiteY77" fmla="*/ 41855 h 955271"/>
              <a:gd name="connsiteX78" fmla="*/ 5684952 w 5741575"/>
              <a:gd name="connsiteY78" fmla="*/ 26088 h 955271"/>
              <a:gd name="connsiteX79" fmla="*/ 5741575 w 5741575"/>
              <a:gd name="connsiteY7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67740 w 5741575"/>
              <a:gd name="connsiteY71" fmla="*/ 172293 h 955271"/>
              <a:gd name="connsiteX72" fmla="*/ 5200247 w 5741575"/>
              <a:gd name="connsiteY72" fmla="*/ 142695 h 955271"/>
              <a:gd name="connsiteX73" fmla="*/ 5291963 w 5741575"/>
              <a:gd name="connsiteY73" fmla="*/ 139446 h 955271"/>
              <a:gd name="connsiteX74" fmla="*/ 5418472 w 5741575"/>
              <a:gd name="connsiteY74" fmla="*/ 89163 h 955271"/>
              <a:gd name="connsiteX75" fmla="*/ 5482354 w 5741575"/>
              <a:gd name="connsiteY75" fmla="*/ 69470 h 955271"/>
              <a:gd name="connsiteX76" fmla="*/ 5583280 w 5741575"/>
              <a:gd name="connsiteY76" fmla="*/ 49787 h 955271"/>
              <a:gd name="connsiteX77" fmla="*/ 5613766 w 5741575"/>
              <a:gd name="connsiteY77" fmla="*/ 41855 h 955271"/>
              <a:gd name="connsiteX78" fmla="*/ 5684952 w 5741575"/>
              <a:gd name="connsiteY78" fmla="*/ 26088 h 955271"/>
              <a:gd name="connsiteX79" fmla="*/ 5741575 w 5741575"/>
              <a:gd name="connsiteY7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67740 w 5741575"/>
              <a:gd name="connsiteY71" fmla="*/ 172293 h 955271"/>
              <a:gd name="connsiteX72" fmla="*/ 5200247 w 5741575"/>
              <a:gd name="connsiteY72" fmla="*/ 142695 h 955271"/>
              <a:gd name="connsiteX73" fmla="*/ 5291963 w 5741575"/>
              <a:gd name="connsiteY73" fmla="*/ 139446 h 955271"/>
              <a:gd name="connsiteX74" fmla="*/ 5418472 w 5741575"/>
              <a:gd name="connsiteY74" fmla="*/ 89163 h 955271"/>
              <a:gd name="connsiteX75" fmla="*/ 5482354 w 5741575"/>
              <a:gd name="connsiteY75" fmla="*/ 69470 h 955271"/>
              <a:gd name="connsiteX76" fmla="*/ 5583280 w 5741575"/>
              <a:gd name="connsiteY76" fmla="*/ 49787 h 955271"/>
              <a:gd name="connsiteX77" fmla="*/ 5613766 w 5741575"/>
              <a:gd name="connsiteY77" fmla="*/ 41855 h 955271"/>
              <a:gd name="connsiteX78" fmla="*/ 5684952 w 5741575"/>
              <a:gd name="connsiteY78" fmla="*/ 26088 h 955271"/>
              <a:gd name="connsiteX79" fmla="*/ 5741575 w 5741575"/>
              <a:gd name="connsiteY7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95264 w 5741575"/>
              <a:gd name="connsiteY51" fmla="*/ 293158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67740 w 5741575"/>
              <a:gd name="connsiteY71" fmla="*/ 172293 h 955271"/>
              <a:gd name="connsiteX72" fmla="*/ 5200247 w 5741575"/>
              <a:gd name="connsiteY72" fmla="*/ 142695 h 955271"/>
              <a:gd name="connsiteX73" fmla="*/ 5291963 w 5741575"/>
              <a:gd name="connsiteY73" fmla="*/ 139446 h 955271"/>
              <a:gd name="connsiteX74" fmla="*/ 5418472 w 5741575"/>
              <a:gd name="connsiteY74" fmla="*/ 89163 h 955271"/>
              <a:gd name="connsiteX75" fmla="*/ 5482354 w 5741575"/>
              <a:gd name="connsiteY75" fmla="*/ 69470 h 955271"/>
              <a:gd name="connsiteX76" fmla="*/ 5583280 w 5741575"/>
              <a:gd name="connsiteY76" fmla="*/ 49787 h 955271"/>
              <a:gd name="connsiteX77" fmla="*/ 5613766 w 5741575"/>
              <a:gd name="connsiteY77" fmla="*/ 41855 h 955271"/>
              <a:gd name="connsiteX78" fmla="*/ 5684952 w 5741575"/>
              <a:gd name="connsiteY78" fmla="*/ 26088 h 955271"/>
              <a:gd name="connsiteX79" fmla="*/ 5741575 w 5741575"/>
              <a:gd name="connsiteY7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48998 w 5741575"/>
              <a:gd name="connsiteY50" fmla="*/ 315286 h 955271"/>
              <a:gd name="connsiteX51" fmla="*/ 3195264 w 5741575"/>
              <a:gd name="connsiteY51" fmla="*/ 293158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67740 w 5741575"/>
              <a:gd name="connsiteY71" fmla="*/ 172293 h 955271"/>
              <a:gd name="connsiteX72" fmla="*/ 5200247 w 5741575"/>
              <a:gd name="connsiteY72" fmla="*/ 142695 h 955271"/>
              <a:gd name="connsiteX73" fmla="*/ 5291963 w 5741575"/>
              <a:gd name="connsiteY73" fmla="*/ 139446 h 955271"/>
              <a:gd name="connsiteX74" fmla="*/ 5418472 w 5741575"/>
              <a:gd name="connsiteY74" fmla="*/ 89163 h 955271"/>
              <a:gd name="connsiteX75" fmla="*/ 5482354 w 5741575"/>
              <a:gd name="connsiteY75" fmla="*/ 69470 h 955271"/>
              <a:gd name="connsiteX76" fmla="*/ 5583280 w 5741575"/>
              <a:gd name="connsiteY76" fmla="*/ 49787 h 955271"/>
              <a:gd name="connsiteX77" fmla="*/ 5613766 w 5741575"/>
              <a:gd name="connsiteY77" fmla="*/ 41855 h 955271"/>
              <a:gd name="connsiteX78" fmla="*/ 5684952 w 5741575"/>
              <a:gd name="connsiteY78" fmla="*/ 26088 h 955271"/>
              <a:gd name="connsiteX79" fmla="*/ 5741575 w 5741575"/>
              <a:gd name="connsiteY7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77227 w 5741575"/>
              <a:gd name="connsiteY44" fmla="*/ 368972 h 955271"/>
              <a:gd name="connsiteX45" fmla="*/ 2824768 w 5741575"/>
              <a:gd name="connsiteY45" fmla="*/ 361652 h 955271"/>
              <a:gd name="connsiteX46" fmla="*/ 2885545 w 5741575"/>
              <a:gd name="connsiteY46" fmla="*/ 372818 h 955271"/>
              <a:gd name="connsiteX47" fmla="*/ 3009558 w 5741575"/>
              <a:gd name="connsiteY47" fmla="*/ 370573 h 955271"/>
              <a:gd name="connsiteX48" fmla="*/ 3095010 w 5741575"/>
              <a:gd name="connsiteY48" fmla="*/ 332454 h 955271"/>
              <a:gd name="connsiteX49" fmla="*/ 3148998 w 5741575"/>
              <a:gd name="connsiteY49" fmla="*/ 315286 h 955271"/>
              <a:gd name="connsiteX50" fmla="*/ 3195264 w 5741575"/>
              <a:gd name="connsiteY50" fmla="*/ 293158 h 955271"/>
              <a:gd name="connsiteX51" fmla="*/ 3373785 w 5741575"/>
              <a:gd name="connsiteY51" fmla="*/ 255680 h 955271"/>
              <a:gd name="connsiteX52" fmla="*/ 3493851 w 5741575"/>
              <a:gd name="connsiteY52" fmla="*/ 240255 h 955271"/>
              <a:gd name="connsiteX53" fmla="*/ 3537470 w 5741575"/>
              <a:gd name="connsiteY53" fmla="*/ 241867 h 955271"/>
              <a:gd name="connsiteX54" fmla="*/ 3610489 w 5741575"/>
              <a:gd name="connsiteY54" fmla="*/ 244128 h 955271"/>
              <a:gd name="connsiteX55" fmla="*/ 3667539 w 5741575"/>
              <a:gd name="connsiteY55" fmla="*/ 263271 h 955271"/>
              <a:gd name="connsiteX56" fmla="*/ 3727614 w 5741575"/>
              <a:gd name="connsiteY56" fmla="*/ 258245 h 955271"/>
              <a:gd name="connsiteX57" fmla="*/ 3738369 w 5741575"/>
              <a:gd name="connsiteY57" fmla="*/ 234506 h 955271"/>
              <a:gd name="connsiteX58" fmla="*/ 3803670 w 5741575"/>
              <a:gd name="connsiteY58" fmla="*/ 236457 h 955271"/>
              <a:gd name="connsiteX59" fmla="*/ 3903080 w 5741575"/>
              <a:gd name="connsiteY59" fmla="*/ 241890 h 955271"/>
              <a:gd name="connsiteX60" fmla="*/ 4114838 w 5741575"/>
              <a:gd name="connsiteY60" fmla="*/ 238165 h 955271"/>
              <a:gd name="connsiteX61" fmla="*/ 4271023 w 5741575"/>
              <a:gd name="connsiteY61" fmla="*/ 241959 h 955271"/>
              <a:gd name="connsiteX62" fmla="*/ 4367397 w 5741575"/>
              <a:gd name="connsiteY62" fmla="*/ 271442 h 955271"/>
              <a:gd name="connsiteX63" fmla="*/ 4495366 w 5741575"/>
              <a:gd name="connsiteY63" fmla="*/ 271618 h 955271"/>
              <a:gd name="connsiteX64" fmla="*/ 4517347 w 5741575"/>
              <a:gd name="connsiteY64" fmla="*/ 275639 h 955271"/>
              <a:gd name="connsiteX65" fmla="*/ 4546116 w 5741575"/>
              <a:gd name="connsiteY65" fmla="*/ 268568 h 955271"/>
              <a:gd name="connsiteX66" fmla="*/ 4661259 w 5741575"/>
              <a:gd name="connsiteY66" fmla="*/ 238966 h 955271"/>
              <a:gd name="connsiteX67" fmla="*/ 4750403 w 5741575"/>
              <a:gd name="connsiteY67" fmla="*/ 204364 h 955271"/>
              <a:gd name="connsiteX68" fmla="*/ 4867614 w 5741575"/>
              <a:gd name="connsiteY68" fmla="*/ 208668 h 955271"/>
              <a:gd name="connsiteX69" fmla="*/ 4937036 w 5741575"/>
              <a:gd name="connsiteY69" fmla="*/ 195446 h 955271"/>
              <a:gd name="connsiteX70" fmla="*/ 5067740 w 5741575"/>
              <a:gd name="connsiteY70" fmla="*/ 172293 h 955271"/>
              <a:gd name="connsiteX71" fmla="*/ 5200247 w 5741575"/>
              <a:gd name="connsiteY71" fmla="*/ 142695 h 955271"/>
              <a:gd name="connsiteX72" fmla="*/ 5291963 w 5741575"/>
              <a:gd name="connsiteY72" fmla="*/ 139446 h 955271"/>
              <a:gd name="connsiteX73" fmla="*/ 5418472 w 5741575"/>
              <a:gd name="connsiteY73" fmla="*/ 89163 h 955271"/>
              <a:gd name="connsiteX74" fmla="*/ 5482354 w 5741575"/>
              <a:gd name="connsiteY74" fmla="*/ 69470 h 955271"/>
              <a:gd name="connsiteX75" fmla="*/ 5583280 w 5741575"/>
              <a:gd name="connsiteY75" fmla="*/ 49787 h 955271"/>
              <a:gd name="connsiteX76" fmla="*/ 5613766 w 5741575"/>
              <a:gd name="connsiteY76" fmla="*/ 41855 h 955271"/>
              <a:gd name="connsiteX77" fmla="*/ 5684952 w 5741575"/>
              <a:gd name="connsiteY77" fmla="*/ 26088 h 955271"/>
              <a:gd name="connsiteX78" fmla="*/ 5741575 w 5741575"/>
              <a:gd name="connsiteY7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91963 w 5741575"/>
              <a:gd name="connsiteY71" fmla="*/ 139446 h 955271"/>
              <a:gd name="connsiteX72" fmla="*/ 5418472 w 5741575"/>
              <a:gd name="connsiteY72" fmla="*/ 89163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91963 w 5741575"/>
              <a:gd name="connsiteY71" fmla="*/ 139446 h 955271"/>
              <a:gd name="connsiteX72" fmla="*/ 5418472 w 5741575"/>
              <a:gd name="connsiteY72" fmla="*/ 89163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76878 w 5741575"/>
              <a:gd name="connsiteY71" fmla="*/ 125833 h 955271"/>
              <a:gd name="connsiteX72" fmla="*/ 5418472 w 5741575"/>
              <a:gd name="connsiteY72" fmla="*/ 89163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76878 w 5741575"/>
              <a:gd name="connsiteY71" fmla="*/ 125833 h 955271"/>
              <a:gd name="connsiteX72" fmla="*/ 5418472 w 5741575"/>
              <a:gd name="connsiteY72" fmla="*/ 89163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76878 w 5741575"/>
              <a:gd name="connsiteY71" fmla="*/ 125833 h 955271"/>
              <a:gd name="connsiteX72" fmla="*/ 5373216 w 5741575"/>
              <a:gd name="connsiteY72" fmla="*/ 102777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76878 w 5741575"/>
              <a:gd name="connsiteY71" fmla="*/ 125833 h 955271"/>
              <a:gd name="connsiteX72" fmla="*/ 5373216 w 5741575"/>
              <a:gd name="connsiteY72" fmla="*/ 111851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76878 w 5741575"/>
              <a:gd name="connsiteY71" fmla="*/ 125833 h 955271"/>
              <a:gd name="connsiteX72" fmla="*/ 5373216 w 5741575"/>
              <a:gd name="connsiteY72" fmla="*/ 111851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5741575" h="955271">
                <a:moveTo>
                  <a:pt x="5741575" y="0"/>
                </a:moveTo>
                <a:lnTo>
                  <a:pt x="5741575" y="955271"/>
                </a:lnTo>
                <a:lnTo>
                  <a:pt x="0" y="955271"/>
                </a:lnTo>
                <a:lnTo>
                  <a:pt x="8558" y="953971"/>
                </a:lnTo>
                <a:lnTo>
                  <a:pt x="16894" y="953847"/>
                </a:lnTo>
                <a:cubicBezTo>
                  <a:pt x="22474" y="953361"/>
                  <a:pt x="25973" y="952524"/>
                  <a:pt x="28156" y="951374"/>
                </a:cubicBezTo>
                <a:cubicBezTo>
                  <a:pt x="28201" y="951240"/>
                  <a:pt x="28247" y="951105"/>
                  <a:pt x="28293" y="950971"/>
                </a:cubicBezTo>
                <a:lnTo>
                  <a:pt x="59229" y="903950"/>
                </a:lnTo>
                <a:cubicBezTo>
                  <a:pt x="79290" y="895144"/>
                  <a:pt x="126084" y="908630"/>
                  <a:pt x="148657" y="898134"/>
                </a:cubicBezTo>
                <a:cubicBezTo>
                  <a:pt x="172173" y="896348"/>
                  <a:pt x="191809" y="908449"/>
                  <a:pt x="174554" y="886351"/>
                </a:cubicBezTo>
                <a:cubicBezTo>
                  <a:pt x="182014" y="885083"/>
                  <a:pt x="185699" y="882087"/>
                  <a:pt x="187633" y="878226"/>
                </a:cubicBezTo>
                <a:cubicBezTo>
                  <a:pt x="187742" y="877663"/>
                  <a:pt x="187852" y="877101"/>
                  <a:pt x="187961" y="876538"/>
                </a:cubicBezTo>
                <a:lnTo>
                  <a:pt x="240501" y="873150"/>
                </a:lnTo>
                <a:lnTo>
                  <a:pt x="246345" y="869942"/>
                </a:lnTo>
                <a:lnTo>
                  <a:pt x="306299" y="873609"/>
                </a:lnTo>
                <a:cubicBezTo>
                  <a:pt x="312531" y="875279"/>
                  <a:pt x="320316" y="874896"/>
                  <a:pt x="331571" y="869866"/>
                </a:cubicBezTo>
                <a:lnTo>
                  <a:pt x="384157" y="867971"/>
                </a:lnTo>
                <a:lnTo>
                  <a:pt x="477637" y="870334"/>
                </a:lnTo>
                <a:cubicBezTo>
                  <a:pt x="485456" y="872042"/>
                  <a:pt x="563433" y="825458"/>
                  <a:pt x="570239" y="829596"/>
                </a:cubicBezTo>
                <a:cubicBezTo>
                  <a:pt x="641939" y="824282"/>
                  <a:pt x="685473" y="832029"/>
                  <a:pt x="772070" y="820296"/>
                </a:cubicBezTo>
                <a:cubicBezTo>
                  <a:pt x="833120" y="817018"/>
                  <a:pt x="871984" y="794388"/>
                  <a:pt x="948872" y="772201"/>
                </a:cubicBezTo>
                <a:cubicBezTo>
                  <a:pt x="1011630" y="801590"/>
                  <a:pt x="1039188" y="762914"/>
                  <a:pt x="1127089" y="746926"/>
                </a:cubicBezTo>
                <a:cubicBezTo>
                  <a:pt x="1186739" y="737882"/>
                  <a:pt x="1185110" y="732158"/>
                  <a:pt x="1226314" y="722473"/>
                </a:cubicBezTo>
                <a:cubicBezTo>
                  <a:pt x="1234331" y="718091"/>
                  <a:pt x="1271693" y="717214"/>
                  <a:pt x="1278773" y="711503"/>
                </a:cubicBezTo>
                <a:lnTo>
                  <a:pt x="1317691" y="708529"/>
                </a:lnTo>
                <a:lnTo>
                  <a:pt x="1360404" y="675922"/>
                </a:lnTo>
                <a:lnTo>
                  <a:pt x="1412292" y="670793"/>
                </a:lnTo>
                <a:lnTo>
                  <a:pt x="1494753" y="644686"/>
                </a:lnTo>
                <a:cubicBezTo>
                  <a:pt x="1542884" y="655944"/>
                  <a:pt x="1556151" y="606226"/>
                  <a:pt x="1616217" y="622107"/>
                </a:cubicBezTo>
                <a:cubicBezTo>
                  <a:pt x="1637755" y="624837"/>
                  <a:pt x="1701030" y="614257"/>
                  <a:pt x="1710928" y="600666"/>
                </a:cubicBezTo>
                <a:cubicBezTo>
                  <a:pt x="1723693" y="596072"/>
                  <a:pt x="1739861" y="597834"/>
                  <a:pt x="1743718" y="584327"/>
                </a:cubicBezTo>
                <a:cubicBezTo>
                  <a:pt x="1770860" y="572571"/>
                  <a:pt x="1832996" y="545585"/>
                  <a:pt x="1873778" y="530130"/>
                </a:cubicBezTo>
                <a:cubicBezTo>
                  <a:pt x="1902425" y="541995"/>
                  <a:pt x="1929013" y="504913"/>
                  <a:pt x="1988411" y="491599"/>
                </a:cubicBezTo>
                <a:cubicBezTo>
                  <a:pt x="2020077" y="505546"/>
                  <a:pt x="2028363" y="482381"/>
                  <a:pt x="2085507" y="498527"/>
                </a:cubicBezTo>
                <a:cubicBezTo>
                  <a:pt x="2086719" y="495769"/>
                  <a:pt x="2088490" y="493104"/>
                  <a:pt x="2090767" y="490616"/>
                </a:cubicBezTo>
                <a:cubicBezTo>
                  <a:pt x="2103992" y="476161"/>
                  <a:pt x="2131025" y="470659"/>
                  <a:pt x="2151143" y="478332"/>
                </a:cubicBezTo>
                <a:cubicBezTo>
                  <a:pt x="2240088" y="497642"/>
                  <a:pt x="2310118" y="483043"/>
                  <a:pt x="2378710" y="477570"/>
                </a:cubicBezTo>
                <a:cubicBezTo>
                  <a:pt x="2454975" y="467585"/>
                  <a:pt x="2391576" y="437831"/>
                  <a:pt x="2496256" y="452396"/>
                </a:cubicBezTo>
                <a:cubicBezTo>
                  <a:pt x="2501503" y="436899"/>
                  <a:pt x="2513119" y="433980"/>
                  <a:pt x="2535387" y="436645"/>
                </a:cubicBezTo>
                <a:cubicBezTo>
                  <a:pt x="2572084" y="430778"/>
                  <a:pt x="2557124" y="397207"/>
                  <a:pt x="2601109" y="410678"/>
                </a:cubicBezTo>
                <a:cubicBezTo>
                  <a:pt x="2588000" y="393616"/>
                  <a:pt x="2667428" y="390302"/>
                  <a:pt x="2643855" y="374482"/>
                </a:cubicBezTo>
                <a:cubicBezTo>
                  <a:pt x="2648277" y="369169"/>
                  <a:pt x="2645486" y="367874"/>
                  <a:pt x="2657726" y="365841"/>
                </a:cubicBezTo>
                <a:cubicBezTo>
                  <a:pt x="2669966" y="363808"/>
                  <a:pt x="2707566" y="363569"/>
                  <a:pt x="2717296" y="362282"/>
                </a:cubicBezTo>
                <a:lnTo>
                  <a:pt x="2777227" y="368972"/>
                </a:lnTo>
                <a:lnTo>
                  <a:pt x="2824768" y="361652"/>
                </a:lnTo>
                <a:lnTo>
                  <a:pt x="2885545" y="372818"/>
                </a:lnTo>
                <a:cubicBezTo>
                  <a:pt x="2905895" y="352581"/>
                  <a:pt x="2948591" y="377825"/>
                  <a:pt x="3009558" y="370573"/>
                </a:cubicBezTo>
                <a:cubicBezTo>
                  <a:pt x="3031640" y="347442"/>
                  <a:pt x="3050695" y="365935"/>
                  <a:pt x="3095010" y="332454"/>
                </a:cubicBezTo>
                <a:cubicBezTo>
                  <a:pt x="3097485" y="334582"/>
                  <a:pt x="3132289" y="321835"/>
                  <a:pt x="3148998" y="315286"/>
                </a:cubicBezTo>
                <a:cubicBezTo>
                  <a:pt x="3165707" y="308737"/>
                  <a:pt x="3180646" y="306766"/>
                  <a:pt x="3195264" y="293158"/>
                </a:cubicBezTo>
                <a:cubicBezTo>
                  <a:pt x="3267122" y="246372"/>
                  <a:pt x="3308286" y="273118"/>
                  <a:pt x="3373785" y="255680"/>
                </a:cubicBezTo>
                <a:cubicBezTo>
                  <a:pt x="3448540" y="239861"/>
                  <a:pt x="3405238" y="287846"/>
                  <a:pt x="3493851" y="240255"/>
                </a:cubicBezTo>
                <a:cubicBezTo>
                  <a:pt x="3506326" y="252723"/>
                  <a:pt x="3518405" y="251593"/>
                  <a:pt x="3537470" y="241867"/>
                </a:cubicBezTo>
                <a:cubicBezTo>
                  <a:pt x="3573967" y="235226"/>
                  <a:pt x="3576893" y="270855"/>
                  <a:pt x="3610489" y="244128"/>
                </a:cubicBezTo>
                <a:cubicBezTo>
                  <a:pt x="3606935" y="264036"/>
                  <a:pt x="3681284" y="241075"/>
                  <a:pt x="3667539" y="263271"/>
                </a:cubicBezTo>
                <a:cubicBezTo>
                  <a:pt x="3694251" y="276940"/>
                  <a:pt x="3701441" y="246803"/>
                  <a:pt x="3727614" y="258245"/>
                </a:cubicBezTo>
                <a:cubicBezTo>
                  <a:pt x="3754952" y="257751"/>
                  <a:pt x="3708960" y="240314"/>
                  <a:pt x="3738369" y="234506"/>
                </a:cubicBezTo>
                <a:cubicBezTo>
                  <a:pt x="3774580" y="230879"/>
                  <a:pt x="3768868" y="196201"/>
                  <a:pt x="3803670" y="236457"/>
                </a:cubicBezTo>
                <a:cubicBezTo>
                  <a:pt x="3839567" y="220301"/>
                  <a:pt x="3850064" y="239151"/>
                  <a:pt x="3903080" y="241890"/>
                </a:cubicBezTo>
                <a:cubicBezTo>
                  <a:pt x="3954941" y="242175"/>
                  <a:pt x="4053514" y="238154"/>
                  <a:pt x="4114838" y="238165"/>
                </a:cubicBezTo>
                <a:cubicBezTo>
                  <a:pt x="4173784" y="217210"/>
                  <a:pt x="4209756" y="243378"/>
                  <a:pt x="4271023" y="241959"/>
                </a:cubicBezTo>
                <a:cubicBezTo>
                  <a:pt x="4326191" y="205535"/>
                  <a:pt x="4316856" y="279258"/>
                  <a:pt x="4367397" y="271442"/>
                </a:cubicBezTo>
                <a:cubicBezTo>
                  <a:pt x="4420874" y="271391"/>
                  <a:pt x="4369000" y="295343"/>
                  <a:pt x="4495366" y="271618"/>
                </a:cubicBezTo>
                <a:cubicBezTo>
                  <a:pt x="4501905" y="266287"/>
                  <a:pt x="4518077" y="269240"/>
                  <a:pt x="4517347" y="275639"/>
                </a:cubicBezTo>
                <a:cubicBezTo>
                  <a:pt x="4525170" y="272832"/>
                  <a:pt x="4542809" y="258800"/>
                  <a:pt x="4546116" y="268568"/>
                </a:cubicBezTo>
                <a:cubicBezTo>
                  <a:pt x="4586961" y="265354"/>
                  <a:pt x="4626617" y="255160"/>
                  <a:pt x="4661259" y="238966"/>
                </a:cubicBezTo>
                <a:cubicBezTo>
                  <a:pt x="4741966" y="247639"/>
                  <a:pt x="4693066" y="205693"/>
                  <a:pt x="4750403" y="204364"/>
                </a:cubicBezTo>
                <a:cubicBezTo>
                  <a:pt x="4798501" y="219113"/>
                  <a:pt x="4813319" y="201253"/>
                  <a:pt x="4867614" y="208668"/>
                </a:cubicBezTo>
                <a:cubicBezTo>
                  <a:pt x="4881621" y="174373"/>
                  <a:pt x="4917566" y="206761"/>
                  <a:pt x="4937036" y="195446"/>
                </a:cubicBezTo>
                <a:cubicBezTo>
                  <a:pt x="4974214" y="229763"/>
                  <a:pt x="5033435" y="175163"/>
                  <a:pt x="5067740" y="172293"/>
                </a:cubicBezTo>
                <a:cubicBezTo>
                  <a:pt x="5126160" y="173265"/>
                  <a:pt x="5172786" y="183138"/>
                  <a:pt x="5200247" y="142695"/>
                </a:cubicBezTo>
                <a:cubicBezTo>
                  <a:pt x="5240970" y="141002"/>
                  <a:pt x="5240507" y="134755"/>
                  <a:pt x="5276878" y="125833"/>
                </a:cubicBezTo>
                <a:cubicBezTo>
                  <a:pt x="5316470" y="106736"/>
                  <a:pt x="5327221" y="110178"/>
                  <a:pt x="5373216" y="111851"/>
                </a:cubicBezTo>
                <a:cubicBezTo>
                  <a:pt x="5382801" y="84741"/>
                  <a:pt x="5419294" y="93078"/>
                  <a:pt x="5482354" y="69470"/>
                </a:cubicBezTo>
                <a:cubicBezTo>
                  <a:pt x="5507119" y="85574"/>
                  <a:pt x="5545363" y="52240"/>
                  <a:pt x="5583280" y="49787"/>
                </a:cubicBezTo>
                <a:cubicBezTo>
                  <a:pt x="5589344" y="36484"/>
                  <a:pt x="5598103" y="36349"/>
                  <a:pt x="5613766" y="41855"/>
                </a:cubicBezTo>
                <a:cubicBezTo>
                  <a:pt x="5636621" y="41086"/>
                  <a:pt x="5660728" y="35034"/>
                  <a:pt x="5684952" y="26088"/>
                </a:cubicBezTo>
                <a:lnTo>
                  <a:pt x="5741575"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01F37B7D-53F4-F04F-6CD2-63BEA3DC8F6E}"/>
              </a:ext>
            </a:extLst>
          </p:cNvPr>
          <p:cNvSpPr>
            <a:spLocks noGrp="1"/>
          </p:cNvSpPr>
          <p:nvPr>
            <p:ph idx="1"/>
          </p:nvPr>
        </p:nvSpPr>
        <p:spPr>
          <a:xfrm>
            <a:off x="152400" y="182880"/>
            <a:ext cx="7443183" cy="6522720"/>
          </a:xfrm>
        </p:spPr>
        <p:txBody>
          <a:bodyPr>
            <a:normAutofit fontScale="92500" lnSpcReduction="10000"/>
          </a:bodyPr>
          <a:lstStyle/>
          <a:p>
            <a:pPr marL="0" lvl="0" indent="0">
              <a:buNone/>
            </a:pPr>
            <a:r>
              <a:rPr lang="es-ES" sz="1800" dirty="0"/>
              <a:t>2. Léxico. Crea frases sobre el texto con la  familia de la palabra cautivo → cautiverio, capturar, captor, cautivar, cautivado, cautivador/a. </a:t>
            </a:r>
          </a:p>
          <a:p>
            <a:pPr marL="0" lvl="0" indent="0">
              <a:buNone/>
            </a:pPr>
            <a:r>
              <a:rPr lang="es-ES" sz="1800" dirty="0"/>
              <a:t> 1. </a:t>
            </a:r>
            <a:r>
              <a:rPr lang="es-ES" sz="1800" dirty="0">
                <a:solidFill>
                  <a:srgbClr val="C00000"/>
                </a:solidFill>
              </a:rPr>
              <a:t>Durante su cautiverio el capitán conoció a un tal Saavedra </a:t>
            </a:r>
          </a:p>
          <a:p>
            <a:pPr marL="0" lvl="0" indent="0">
              <a:buNone/>
            </a:pPr>
            <a:endParaRPr lang="es-ES" sz="1800" dirty="0">
              <a:solidFill>
                <a:srgbClr val="C00000"/>
              </a:solidFill>
            </a:endParaRPr>
          </a:p>
          <a:p>
            <a:pPr marL="0" lvl="0" indent="0">
              <a:buNone/>
            </a:pPr>
            <a:r>
              <a:rPr lang="es-ES" sz="1800" dirty="0"/>
              <a:t>3. Léxico. Empareja los siguientes verbos del texto con sus sustantivos habituales en español: </a:t>
            </a:r>
          </a:p>
          <a:p>
            <a:pPr marL="0" indent="0">
              <a:buNone/>
            </a:pPr>
            <a:r>
              <a:rPr lang="es-ES" sz="1800" dirty="0"/>
              <a:t>     a. </a:t>
            </a:r>
            <a:r>
              <a:rPr lang="es-ES" sz="1800" i="1" dirty="0"/>
              <a:t>ejercitar, b. dar, c. alcanzar, d. salir</a:t>
            </a:r>
            <a:r>
              <a:rPr lang="es-ES" sz="1800" dirty="0"/>
              <a:t>, e. quedar f. llegar a ser</a:t>
            </a:r>
          </a:p>
          <a:p>
            <a:pPr marL="457200" lvl="1" indent="0">
              <a:buNone/>
            </a:pPr>
            <a:r>
              <a:rPr lang="es-ES" sz="1800" dirty="0"/>
              <a:t>1. __________________ la libertad.</a:t>
            </a:r>
          </a:p>
          <a:p>
            <a:pPr marL="457200" lvl="1" indent="0">
              <a:buNone/>
            </a:pPr>
            <a:r>
              <a:rPr lang="es-ES" sz="1800" dirty="0"/>
              <a:t>2. __________________ el arte del comercio.</a:t>
            </a:r>
          </a:p>
          <a:p>
            <a:pPr marL="457200" lvl="1" indent="0">
              <a:buNone/>
            </a:pPr>
            <a:r>
              <a:rPr lang="es-ES" sz="1800" dirty="0"/>
              <a:t>3. __________________ la alarma.</a:t>
            </a:r>
          </a:p>
          <a:p>
            <a:pPr marL="457200" lvl="1" indent="0">
              <a:buNone/>
            </a:pPr>
            <a:r>
              <a:rPr lang="es-ES" sz="1800" dirty="0"/>
              <a:t>4. __________________ capitán </a:t>
            </a:r>
          </a:p>
          <a:p>
            <a:pPr marL="457200" lvl="1" indent="0">
              <a:buNone/>
            </a:pPr>
            <a:r>
              <a:rPr lang="es-ES" sz="1800" dirty="0"/>
              <a:t>5. ________________     en la memoria</a:t>
            </a:r>
          </a:p>
          <a:p>
            <a:pPr marL="457200" lvl="1" indent="0">
              <a:buNone/>
            </a:pPr>
            <a:r>
              <a:rPr lang="es-ES" sz="1800" dirty="0"/>
              <a:t>6. __________________ bien librado.</a:t>
            </a:r>
          </a:p>
          <a:p>
            <a:pPr marL="457200" lvl="1" indent="0">
              <a:buNone/>
            </a:pPr>
            <a:endParaRPr lang="es-ES" sz="1800" dirty="0"/>
          </a:p>
          <a:p>
            <a:pPr marL="342900" indent="-342900">
              <a:buAutoNum type="arabicPeriod" startAt="4"/>
            </a:pPr>
            <a:r>
              <a:rPr lang="es-ES" sz="1800" dirty="0"/>
              <a:t>Léxico. Explica con tus palabras las siguientes expresiones idiomáticas del texto, las siguientes palabras te pueden ayudar: torturar, fuga, veloz, suerte, tiempo, </a:t>
            </a:r>
          </a:p>
          <a:p>
            <a:pPr marL="0" indent="0">
              <a:buNone/>
            </a:pPr>
            <a:r>
              <a:rPr lang="es-ES" sz="1800" dirty="0"/>
              <a:t>        a. "salió bien librado”                                                                                                                                                                                              </a:t>
            </a:r>
          </a:p>
          <a:p>
            <a:pPr marL="0" indent="0">
              <a:buNone/>
            </a:pPr>
            <a:r>
              <a:rPr lang="es-ES" sz="1800" dirty="0"/>
              <a:t>        b. "dar palo (a alguien)" </a:t>
            </a:r>
          </a:p>
          <a:p>
            <a:pPr marL="0" indent="0">
              <a:buNone/>
            </a:pPr>
            <a:r>
              <a:rPr lang="es-ES" sz="1800" dirty="0"/>
              <a:t>        c. "dieran la alarma”</a:t>
            </a:r>
          </a:p>
          <a:p>
            <a:pPr marL="0" indent="0">
              <a:buNone/>
            </a:pPr>
            <a:r>
              <a:rPr lang="es-ES" sz="1800" dirty="0"/>
              <a:t>        d. "quedarán en la memoria”</a:t>
            </a:r>
          </a:p>
          <a:p>
            <a:pPr marL="0" indent="0">
              <a:buNone/>
            </a:pPr>
            <a:r>
              <a:rPr lang="es-ES" sz="1800" dirty="0"/>
              <a:t>        e. “Muy </a:t>
            </a:r>
            <a:r>
              <a:rPr lang="es-ES" sz="1800" dirty="0" err="1"/>
              <a:t>apriesa</a:t>
            </a:r>
            <a:r>
              <a:rPr lang="es-ES" sz="1800" dirty="0"/>
              <a:t>”</a:t>
            </a:r>
          </a:p>
          <a:p>
            <a:pPr marL="0" indent="0">
              <a:buNone/>
            </a:pPr>
            <a:endParaRPr lang="es-ES" sz="500" dirty="0"/>
          </a:p>
        </p:txBody>
      </p:sp>
      <p:sp>
        <p:nvSpPr>
          <p:cNvPr id="18" name="Freeform: Shape 17">
            <a:extLst>
              <a:ext uri="{FF2B5EF4-FFF2-40B4-BE49-F238E27FC236}">
                <a16:creationId xmlns:a16="http://schemas.microsoft.com/office/drawing/2014/main" id="{6BFFEA99-E831-4C3B-8D16-0EA4AB33FF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95584" y="610517"/>
            <a:ext cx="4010943" cy="5636963"/>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FFFFF"/>
          </a:solidFill>
          <a:ln>
            <a:noFill/>
          </a:ln>
          <a:effectLst>
            <a:outerShdw blurRad="381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Imagen 6">
            <a:extLst>
              <a:ext uri="{FF2B5EF4-FFF2-40B4-BE49-F238E27FC236}">
                <a16:creationId xmlns:a16="http://schemas.microsoft.com/office/drawing/2014/main" id="{EA9D3604-6FE3-79C7-E3A5-BEFDD4C55D17}"/>
              </a:ext>
            </a:extLst>
          </p:cNvPr>
          <p:cNvPicPr>
            <a:picLocks noChangeAspect="1"/>
          </p:cNvPicPr>
          <p:nvPr/>
        </p:nvPicPr>
        <p:blipFill>
          <a:blip r:embed="rId2"/>
          <a:stretch>
            <a:fillRect/>
          </a:stretch>
        </p:blipFill>
        <p:spPr>
          <a:xfrm>
            <a:off x="8016240" y="152398"/>
            <a:ext cx="4175760" cy="6522720"/>
          </a:xfrm>
          <a:prstGeom prst="rect">
            <a:avLst/>
          </a:prstGeom>
        </p:spPr>
      </p:pic>
    </p:spTree>
    <p:extLst>
      <p:ext uri="{BB962C8B-B14F-4D97-AF65-F5344CB8AC3E}">
        <p14:creationId xmlns:p14="http://schemas.microsoft.com/office/powerpoint/2010/main" val="22559367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0EB215C-7839-4CEA-AA02-B8F7755F9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91011C6D-05BE-4D99-8C11-A0E478B129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0915134" cy="2251389"/>
          </a:xfrm>
          <a:custGeom>
            <a:avLst/>
            <a:gdLst>
              <a:gd name="connsiteX0" fmla="*/ 0 w 10915134"/>
              <a:gd name="connsiteY0" fmla="*/ 0 h 2251389"/>
              <a:gd name="connsiteX1" fmla="*/ 10915134 w 10915134"/>
              <a:gd name="connsiteY1" fmla="*/ 0 h 2251389"/>
              <a:gd name="connsiteX2" fmla="*/ 10882980 w 10915134"/>
              <a:gd name="connsiteY2" fmla="*/ 49990 h 2251389"/>
              <a:gd name="connsiteX3" fmla="*/ 10834795 w 10915134"/>
              <a:gd name="connsiteY3" fmla="*/ 110024 h 2251389"/>
              <a:gd name="connsiteX4" fmla="*/ 10738392 w 10915134"/>
              <a:gd name="connsiteY4" fmla="*/ 165813 h 2251389"/>
              <a:gd name="connsiteX5" fmla="*/ 10633692 w 10915134"/>
              <a:gd name="connsiteY5" fmla="*/ 209264 h 2251389"/>
              <a:gd name="connsiteX6" fmla="*/ 10586800 w 10915134"/>
              <a:gd name="connsiteY6" fmla="*/ 239716 h 2251389"/>
              <a:gd name="connsiteX7" fmla="*/ 10501658 w 10915134"/>
              <a:gd name="connsiteY7" fmla="*/ 307174 h 2251389"/>
              <a:gd name="connsiteX8" fmla="*/ 10404067 w 10915134"/>
              <a:gd name="connsiteY8" fmla="*/ 412395 h 2251389"/>
              <a:gd name="connsiteX9" fmla="*/ 10380953 w 10915134"/>
              <a:gd name="connsiteY9" fmla="*/ 472334 h 2251389"/>
              <a:gd name="connsiteX10" fmla="*/ 10341416 w 10915134"/>
              <a:gd name="connsiteY10" fmla="*/ 504774 h 2251389"/>
              <a:gd name="connsiteX11" fmla="*/ 10326329 w 10915134"/>
              <a:gd name="connsiteY11" fmla="*/ 523459 h 2251389"/>
              <a:gd name="connsiteX12" fmla="*/ 10298289 w 10915134"/>
              <a:gd name="connsiteY12" fmla="*/ 532173 h 2251389"/>
              <a:gd name="connsiteX13" fmla="*/ 10243127 w 10915134"/>
              <a:gd name="connsiteY13" fmla="*/ 540715 h 2251389"/>
              <a:gd name="connsiteX14" fmla="*/ 10141243 w 10915134"/>
              <a:gd name="connsiteY14" fmla="*/ 592343 h 2251389"/>
              <a:gd name="connsiteX15" fmla="*/ 9940352 w 10915134"/>
              <a:gd name="connsiteY15" fmla="*/ 631518 h 2251389"/>
              <a:gd name="connsiteX16" fmla="*/ 9836226 w 10915134"/>
              <a:gd name="connsiteY16" fmla="*/ 660496 h 2251389"/>
              <a:gd name="connsiteX17" fmla="*/ 9686899 w 10915134"/>
              <a:gd name="connsiteY17" fmla="*/ 683782 h 2251389"/>
              <a:gd name="connsiteX18" fmla="*/ 9578209 w 10915134"/>
              <a:gd name="connsiteY18" fmla="*/ 709781 h 2251389"/>
              <a:gd name="connsiteX19" fmla="*/ 9437298 w 10915134"/>
              <a:gd name="connsiteY19" fmla="*/ 757337 h 2251389"/>
              <a:gd name="connsiteX20" fmla="*/ 9435498 w 10915134"/>
              <a:gd name="connsiteY20" fmla="*/ 759689 h 2251389"/>
              <a:gd name="connsiteX21" fmla="*/ 9413910 w 10915134"/>
              <a:gd name="connsiteY21" fmla="*/ 764531 h 2251389"/>
              <a:gd name="connsiteX22" fmla="*/ 9361370 w 10915134"/>
              <a:gd name="connsiteY22" fmla="*/ 760593 h 2251389"/>
              <a:gd name="connsiteX23" fmla="*/ 9356626 w 10915134"/>
              <a:gd name="connsiteY23" fmla="*/ 764594 h 2251389"/>
              <a:gd name="connsiteX24" fmla="*/ 9311281 w 10915134"/>
              <a:gd name="connsiteY24" fmla="*/ 769260 h 2251389"/>
              <a:gd name="connsiteX25" fmla="*/ 9311173 w 10915134"/>
              <a:gd name="connsiteY25" fmla="*/ 771337 h 2251389"/>
              <a:gd name="connsiteX26" fmla="*/ 9300658 w 10915134"/>
              <a:gd name="connsiteY26" fmla="*/ 781452 h 2251389"/>
              <a:gd name="connsiteX27" fmla="*/ 9279376 w 10915134"/>
              <a:gd name="connsiteY27" fmla="*/ 796188 h 2251389"/>
              <a:gd name="connsiteX28" fmla="*/ 9189502 w 10915134"/>
              <a:gd name="connsiteY28" fmla="*/ 860175 h 2251389"/>
              <a:gd name="connsiteX29" fmla="*/ 9180260 w 10915134"/>
              <a:gd name="connsiteY29" fmla="*/ 862300 h 2251389"/>
              <a:gd name="connsiteX30" fmla="*/ 9180186 w 10915134"/>
              <a:gd name="connsiteY30" fmla="*/ 862799 h 2251389"/>
              <a:gd name="connsiteX31" fmla="*/ 9170652 w 10915134"/>
              <a:gd name="connsiteY31" fmla="*/ 865945 h 2251389"/>
              <a:gd name="connsiteX32" fmla="*/ 9145484 w 10915134"/>
              <a:gd name="connsiteY32" fmla="*/ 870300 h 2251389"/>
              <a:gd name="connsiteX33" fmla="*/ 9140031 w 10915134"/>
              <a:gd name="connsiteY33" fmla="*/ 874741 h 2251389"/>
              <a:gd name="connsiteX34" fmla="*/ 9138892 w 10915134"/>
              <a:gd name="connsiteY34" fmla="*/ 880860 h 2251389"/>
              <a:gd name="connsiteX35" fmla="*/ 9107257 w 10915134"/>
              <a:gd name="connsiteY35" fmla="*/ 903704 h 2251389"/>
              <a:gd name="connsiteX36" fmla="*/ 9034880 w 10915134"/>
              <a:gd name="connsiteY36" fmla="*/ 948837 h 2251389"/>
              <a:gd name="connsiteX37" fmla="*/ 8950600 w 10915134"/>
              <a:gd name="connsiteY37" fmla="*/ 994853 h 2251389"/>
              <a:gd name="connsiteX38" fmla="*/ 8753014 w 10915134"/>
              <a:gd name="connsiteY38" fmla="*/ 1118658 h 2251389"/>
              <a:gd name="connsiteX39" fmla="*/ 8581094 w 10915134"/>
              <a:gd name="connsiteY39" fmla="*/ 1153261 h 2251389"/>
              <a:gd name="connsiteX40" fmla="*/ 8498175 w 10915134"/>
              <a:gd name="connsiteY40" fmla="*/ 1187969 h 2251389"/>
              <a:gd name="connsiteX41" fmla="*/ 8448788 w 10915134"/>
              <a:gd name="connsiteY41" fmla="*/ 1206463 h 2251389"/>
              <a:gd name="connsiteX42" fmla="*/ 8367996 w 10915134"/>
              <a:gd name="connsiteY42" fmla="*/ 1232783 h 2251389"/>
              <a:gd name="connsiteX43" fmla="*/ 8367423 w 10915134"/>
              <a:gd name="connsiteY43" fmla="*/ 1238278 h 2251389"/>
              <a:gd name="connsiteX44" fmla="*/ 8359640 w 10915134"/>
              <a:gd name="connsiteY44" fmla="*/ 1246782 h 2251389"/>
              <a:gd name="connsiteX45" fmla="*/ 8346100 w 10915134"/>
              <a:gd name="connsiteY45" fmla="*/ 1266142 h 2251389"/>
              <a:gd name="connsiteX46" fmla="*/ 8318833 w 10915134"/>
              <a:gd name="connsiteY46" fmla="*/ 1292714 h 2251389"/>
              <a:gd name="connsiteX47" fmla="*/ 8317719 w 10915134"/>
              <a:gd name="connsiteY47" fmla="*/ 1291904 h 2251389"/>
              <a:gd name="connsiteX48" fmla="*/ 8307730 w 10915134"/>
              <a:gd name="connsiteY48" fmla="*/ 1293984 h 2251389"/>
              <a:gd name="connsiteX49" fmla="*/ 8240756 w 10915134"/>
              <a:gd name="connsiteY49" fmla="*/ 1301537 h 2251389"/>
              <a:gd name="connsiteX50" fmla="*/ 8216639 w 10915134"/>
              <a:gd name="connsiteY50" fmla="*/ 1327887 h 2251389"/>
              <a:gd name="connsiteX51" fmla="*/ 8211337 w 10915134"/>
              <a:gd name="connsiteY51" fmla="*/ 1332570 h 2251389"/>
              <a:gd name="connsiteX52" fmla="*/ 8211048 w 10915134"/>
              <a:gd name="connsiteY52" fmla="*/ 1332403 h 2251389"/>
              <a:gd name="connsiteX53" fmla="*/ 8205085 w 10915134"/>
              <a:gd name="connsiteY53" fmla="*/ 1336831 h 2251389"/>
              <a:gd name="connsiteX54" fmla="*/ 8137554 w 10915134"/>
              <a:gd name="connsiteY54" fmla="*/ 1342145 h 2251389"/>
              <a:gd name="connsiteX55" fmla="*/ 8054564 w 10915134"/>
              <a:gd name="connsiteY55" fmla="*/ 1367911 h 2251389"/>
              <a:gd name="connsiteX56" fmla="*/ 7973237 w 10915134"/>
              <a:gd name="connsiteY56" fmla="*/ 1397544 h 2251389"/>
              <a:gd name="connsiteX57" fmla="*/ 7944198 w 10915134"/>
              <a:gd name="connsiteY57" fmla="*/ 1410276 h 2251389"/>
              <a:gd name="connsiteX58" fmla="*/ 7890643 w 10915134"/>
              <a:gd name="connsiteY58" fmla="*/ 1424144 h 2251389"/>
              <a:gd name="connsiteX59" fmla="*/ 7864997 w 10915134"/>
              <a:gd name="connsiteY59" fmla="*/ 1425023 h 2251389"/>
              <a:gd name="connsiteX60" fmla="*/ 7864067 w 10915134"/>
              <a:gd name="connsiteY60" fmla="*/ 1426002 h 2251389"/>
              <a:gd name="connsiteX61" fmla="*/ 7861153 w 10915134"/>
              <a:gd name="connsiteY61" fmla="*/ 1423038 h 2251389"/>
              <a:gd name="connsiteX62" fmla="*/ 7844586 w 10915134"/>
              <a:gd name="connsiteY62" fmla="*/ 1429169 h 2251389"/>
              <a:gd name="connsiteX63" fmla="*/ 7840350 w 10915134"/>
              <a:gd name="connsiteY63" fmla="*/ 1432451 h 2251389"/>
              <a:gd name="connsiteX64" fmla="*/ 7833722 w 10915134"/>
              <a:gd name="connsiteY64" fmla="*/ 1435148 h 2251389"/>
              <a:gd name="connsiteX65" fmla="*/ 7833492 w 10915134"/>
              <a:gd name="connsiteY65" fmla="*/ 1434901 h 2251389"/>
              <a:gd name="connsiteX66" fmla="*/ 7827413 w 10915134"/>
              <a:gd name="connsiteY66" fmla="*/ 1438043 h 2251389"/>
              <a:gd name="connsiteX67" fmla="*/ 7798463 w 10915134"/>
              <a:gd name="connsiteY67" fmla="*/ 1457407 h 2251389"/>
              <a:gd name="connsiteX68" fmla="*/ 7759015 w 10915134"/>
              <a:gd name="connsiteY68" fmla="*/ 1458666 h 2251389"/>
              <a:gd name="connsiteX69" fmla="*/ 7752684 w 10915134"/>
              <a:gd name="connsiteY69" fmla="*/ 1444792 h 2251389"/>
              <a:gd name="connsiteX70" fmla="*/ 7747867 w 10915134"/>
              <a:gd name="connsiteY70" fmla="*/ 1447976 h 2251389"/>
              <a:gd name="connsiteX71" fmla="*/ 7738750 w 10915134"/>
              <a:gd name="connsiteY71" fmla="*/ 1456574 h 2251389"/>
              <a:gd name="connsiteX72" fmla="*/ 7735619 w 10915134"/>
              <a:gd name="connsiteY72" fmla="*/ 1456320 h 2251389"/>
              <a:gd name="connsiteX73" fmla="*/ 7705072 w 10915134"/>
              <a:gd name="connsiteY73" fmla="*/ 1465768 h 2251389"/>
              <a:gd name="connsiteX74" fmla="*/ 7696073 w 10915134"/>
              <a:gd name="connsiteY74" fmla="*/ 1462212 h 2251389"/>
              <a:gd name="connsiteX75" fmla="*/ 7692096 w 10915134"/>
              <a:gd name="connsiteY75" fmla="*/ 1462163 h 2251389"/>
              <a:gd name="connsiteX76" fmla="*/ 7674689 w 10915134"/>
              <a:gd name="connsiteY76" fmla="*/ 1477613 h 2251389"/>
              <a:gd name="connsiteX77" fmla="*/ 7665348 w 10915134"/>
              <a:gd name="connsiteY77" fmla="*/ 1483862 h 2251389"/>
              <a:gd name="connsiteX78" fmla="*/ 7606276 w 10915134"/>
              <a:gd name="connsiteY78" fmla="*/ 1538521 h 2251389"/>
              <a:gd name="connsiteX79" fmla="*/ 7504695 w 10915134"/>
              <a:gd name="connsiteY79" fmla="*/ 1566686 h 2251389"/>
              <a:gd name="connsiteX80" fmla="*/ 7401270 w 10915134"/>
              <a:gd name="connsiteY80" fmla="*/ 1597361 h 2251389"/>
              <a:gd name="connsiteX81" fmla="*/ 7320321 w 10915134"/>
              <a:gd name="connsiteY81" fmla="*/ 1619535 h 2251389"/>
              <a:gd name="connsiteX82" fmla="*/ 7149526 w 10915134"/>
              <a:gd name="connsiteY82" fmla="*/ 1743630 h 2251389"/>
              <a:gd name="connsiteX83" fmla="*/ 7105391 w 10915134"/>
              <a:gd name="connsiteY83" fmla="*/ 1752328 h 2251389"/>
              <a:gd name="connsiteX84" fmla="*/ 7071654 w 10915134"/>
              <a:gd name="connsiteY84" fmla="*/ 1785091 h 2251389"/>
              <a:gd name="connsiteX85" fmla="*/ 7054359 w 10915134"/>
              <a:gd name="connsiteY85" fmla="*/ 1782439 h 2251389"/>
              <a:gd name="connsiteX86" fmla="*/ 7051319 w 10915134"/>
              <a:gd name="connsiteY86" fmla="*/ 1781706 h 2251389"/>
              <a:gd name="connsiteX87" fmla="*/ 7040377 w 10915134"/>
              <a:gd name="connsiteY87" fmla="*/ 1784767 h 2251389"/>
              <a:gd name="connsiteX88" fmla="*/ 7035771 w 10915134"/>
              <a:gd name="connsiteY88" fmla="*/ 1778137 h 2251389"/>
              <a:gd name="connsiteX89" fmla="*/ 7018208 w 10915134"/>
              <a:gd name="connsiteY89" fmla="*/ 1777373 h 2251389"/>
              <a:gd name="connsiteX90" fmla="*/ 6998493 w 10915134"/>
              <a:gd name="connsiteY90" fmla="*/ 1785098 h 2251389"/>
              <a:gd name="connsiteX91" fmla="*/ 6928288 w 10915134"/>
              <a:gd name="connsiteY91" fmla="*/ 1811732 h 2251389"/>
              <a:gd name="connsiteX92" fmla="*/ 6917773 w 10915134"/>
              <a:gd name="connsiteY92" fmla="*/ 1820666 h 2251389"/>
              <a:gd name="connsiteX93" fmla="*/ 6881789 w 10915134"/>
              <a:gd name="connsiteY93" fmla="*/ 1828309 h 2251389"/>
              <a:gd name="connsiteX94" fmla="*/ 6879926 w 10915134"/>
              <a:gd name="connsiteY94" fmla="*/ 1830591 h 2251389"/>
              <a:gd name="connsiteX95" fmla="*/ 6845508 w 10915134"/>
              <a:gd name="connsiteY95" fmla="*/ 1841035 h 2251389"/>
              <a:gd name="connsiteX96" fmla="*/ 6786683 w 10915134"/>
              <a:gd name="connsiteY96" fmla="*/ 1868367 h 2251389"/>
              <a:gd name="connsiteX97" fmla="*/ 6773874 w 10915134"/>
              <a:gd name="connsiteY97" fmla="*/ 1863267 h 2251389"/>
              <a:gd name="connsiteX98" fmla="*/ 6771241 w 10915134"/>
              <a:gd name="connsiteY98" fmla="*/ 1859449 h 2251389"/>
              <a:gd name="connsiteX99" fmla="*/ 6755065 w 10915134"/>
              <a:gd name="connsiteY99" fmla="*/ 1866822 h 2251389"/>
              <a:gd name="connsiteX100" fmla="*/ 6740854 w 10915134"/>
              <a:gd name="connsiteY100" fmla="*/ 1865352 h 2251389"/>
              <a:gd name="connsiteX101" fmla="*/ 6730997 w 10915134"/>
              <a:gd name="connsiteY101" fmla="*/ 1874155 h 2251389"/>
              <a:gd name="connsiteX102" fmla="*/ 6714212 w 10915134"/>
              <a:gd name="connsiteY102" fmla="*/ 1876293 h 2251389"/>
              <a:gd name="connsiteX103" fmla="*/ 6693130 w 10915134"/>
              <a:gd name="connsiteY103" fmla="*/ 1876808 h 2251389"/>
              <a:gd name="connsiteX104" fmla="*/ 6674405 w 10915134"/>
              <a:gd name="connsiteY104" fmla="*/ 1873459 h 2251389"/>
              <a:gd name="connsiteX105" fmla="*/ 6647714 w 10915134"/>
              <a:gd name="connsiteY105" fmla="*/ 1878941 h 2251389"/>
              <a:gd name="connsiteX106" fmla="*/ 6586613 w 10915134"/>
              <a:gd name="connsiteY106" fmla="*/ 1887053 h 2251389"/>
              <a:gd name="connsiteX107" fmla="*/ 6540424 w 10915134"/>
              <a:gd name="connsiteY107" fmla="*/ 1893269 h 2251389"/>
              <a:gd name="connsiteX108" fmla="*/ 6460034 w 10915134"/>
              <a:gd name="connsiteY108" fmla="*/ 1911286 h 2251389"/>
              <a:gd name="connsiteX109" fmla="*/ 6445449 w 10915134"/>
              <a:gd name="connsiteY109" fmla="*/ 1926499 h 2251389"/>
              <a:gd name="connsiteX110" fmla="*/ 6407092 w 10915134"/>
              <a:gd name="connsiteY110" fmla="*/ 1921993 h 2251389"/>
              <a:gd name="connsiteX111" fmla="*/ 6396332 w 10915134"/>
              <a:gd name="connsiteY111" fmla="*/ 1907025 h 2251389"/>
              <a:gd name="connsiteX112" fmla="*/ 6347048 w 10915134"/>
              <a:gd name="connsiteY112" fmla="*/ 1912130 h 2251389"/>
              <a:gd name="connsiteX113" fmla="*/ 6302270 w 10915134"/>
              <a:gd name="connsiteY113" fmla="*/ 1933613 h 2251389"/>
              <a:gd name="connsiteX114" fmla="*/ 6243078 w 10915134"/>
              <a:gd name="connsiteY114" fmla="*/ 1945644 h 2251389"/>
              <a:gd name="connsiteX115" fmla="*/ 6207738 w 10915134"/>
              <a:gd name="connsiteY115" fmla="*/ 1953011 h 2251389"/>
              <a:gd name="connsiteX116" fmla="*/ 6108781 w 10915134"/>
              <a:gd name="connsiteY116" fmla="*/ 1959474 h 2251389"/>
              <a:gd name="connsiteX117" fmla="*/ 6103698 w 10915134"/>
              <a:gd name="connsiteY117" fmla="*/ 1959304 h 2251389"/>
              <a:gd name="connsiteX118" fmla="*/ 6087017 w 10915134"/>
              <a:gd name="connsiteY118" fmla="*/ 1969078 h 2251389"/>
              <a:gd name="connsiteX119" fmla="*/ 6086313 w 10915134"/>
              <a:gd name="connsiteY119" fmla="*/ 1971580 h 2251389"/>
              <a:gd name="connsiteX120" fmla="*/ 6024291 w 10915134"/>
              <a:gd name="connsiteY120" fmla="*/ 1966761 h 2251389"/>
              <a:gd name="connsiteX121" fmla="*/ 6016853 w 10915134"/>
              <a:gd name="connsiteY121" fmla="*/ 1970526 h 2251389"/>
              <a:gd name="connsiteX122" fmla="*/ 5975404 w 10915134"/>
              <a:gd name="connsiteY122" fmla="*/ 1961749 h 2251389"/>
              <a:gd name="connsiteX123" fmla="*/ 5954536 w 10915134"/>
              <a:gd name="connsiteY123" fmla="*/ 1960220 h 2251389"/>
              <a:gd name="connsiteX124" fmla="*/ 5917280 w 10915134"/>
              <a:gd name="connsiteY124" fmla="*/ 1954478 h 2251389"/>
              <a:gd name="connsiteX125" fmla="*/ 5914232 w 10915134"/>
              <a:gd name="connsiteY125" fmla="*/ 1956919 h 2251389"/>
              <a:gd name="connsiteX126" fmla="*/ 5906850 w 10915134"/>
              <a:gd name="connsiteY126" fmla="*/ 1954702 h 2251389"/>
              <a:gd name="connsiteX127" fmla="*/ 5901461 w 10915134"/>
              <a:gd name="connsiteY127" fmla="*/ 1957577 h 2251389"/>
              <a:gd name="connsiteX128" fmla="*/ 5895317 w 10915134"/>
              <a:gd name="connsiteY128" fmla="*/ 1956828 h 2251389"/>
              <a:gd name="connsiteX129" fmla="*/ 5831128 w 10915134"/>
              <a:gd name="connsiteY129" fmla="*/ 1968382 h 2251389"/>
              <a:gd name="connsiteX130" fmla="*/ 5817261 w 10915134"/>
              <a:gd name="connsiteY130" fmla="*/ 1966124 h 2251389"/>
              <a:gd name="connsiteX131" fmla="*/ 5806791 w 10915134"/>
              <a:gd name="connsiteY131" fmla="*/ 1974713 h 2251389"/>
              <a:gd name="connsiteX132" fmla="*/ 5762574 w 10915134"/>
              <a:gd name="connsiteY132" fmla="*/ 1976973 h 2251389"/>
              <a:gd name="connsiteX133" fmla="*/ 5747297 w 10915134"/>
              <a:gd name="connsiteY133" fmla="*/ 1970252 h 2251389"/>
              <a:gd name="connsiteX134" fmla="*/ 5733169 w 10915134"/>
              <a:gd name="connsiteY134" fmla="*/ 1965433 h 2251389"/>
              <a:gd name="connsiteX135" fmla="*/ 5731338 w 10915134"/>
              <a:gd name="connsiteY135" fmla="*/ 1965447 h 2251389"/>
              <a:gd name="connsiteX136" fmla="*/ 5712957 w 10915134"/>
              <a:gd name="connsiteY136" fmla="*/ 1965596 h 2251389"/>
              <a:gd name="connsiteX137" fmla="*/ 5678760 w 10915134"/>
              <a:gd name="connsiteY137" fmla="*/ 1965873 h 2251389"/>
              <a:gd name="connsiteX138" fmla="*/ 5612457 w 10915134"/>
              <a:gd name="connsiteY138" fmla="*/ 1972287 h 2251389"/>
              <a:gd name="connsiteX139" fmla="*/ 5462439 w 10915134"/>
              <a:gd name="connsiteY139" fmla="*/ 1941766 h 2251389"/>
              <a:gd name="connsiteX140" fmla="*/ 5249426 w 10915134"/>
              <a:gd name="connsiteY140" fmla="*/ 1957993 h 2251389"/>
              <a:gd name="connsiteX141" fmla="*/ 4795460 w 10915134"/>
              <a:gd name="connsiteY141" fmla="*/ 2018541 h 2251389"/>
              <a:gd name="connsiteX142" fmla="*/ 4698875 w 10915134"/>
              <a:gd name="connsiteY142" fmla="*/ 2031693 h 2251389"/>
              <a:gd name="connsiteX143" fmla="*/ 4635334 w 10915134"/>
              <a:gd name="connsiteY143" fmla="*/ 2035504 h 2251389"/>
              <a:gd name="connsiteX144" fmla="*/ 4529228 w 10915134"/>
              <a:gd name="connsiteY144" fmla="*/ 2076609 h 2251389"/>
              <a:gd name="connsiteX145" fmla="*/ 4408461 w 10915134"/>
              <a:gd name="connsiteY145" fmla="*/ 2090939 h 2251389"/>
              <a:gd name="connsiteX146" fmla="*/ 4254651 w 10915134"/>
              <a:gd name="connsiteY146" fmla="*/ 2101730 h 2251389"/>
              <a:gd name="connsiteX147" fmla="*/ 4213233 w 10915134"/>
              <a:gd name="connsiteY147" fmla="*/ 2120326 h 2251389"/>
              <a:gd name="connsiteX148" fmla="*/ 4153938 w 10915134"/>
              <a:gd name="connsiteY148" fmla="*/ 2137520 h 2251389"/>
              <a:gd name="connsiteX149" fmla="*/ 4050969 w 10915134"/>
              <a:gd name="connsiteY149" fmla="*/ 2177971 h 2251389"/>
              <a:gd name="connsiteX150" fmla="*/ 3933162 w 10915134"/>
              <a:gd name="connsiteY150" fmla="*/ 2199509 h 2251389"/>
              <a:gd name="connsiteX151" fmla="*/ 3797609 w 10915134"/>
              <a:gd name="connsiteY151" fmla="*/ 2185813 h 2251389"/>
              <a:gd name="connsiteX152" fmla="*/ 3723511 w 10915134"/>
              <a:gd name="connsiteY152" fmla="*/ 2185401 h 2251389"/>
              <a:gd name="connsiteX153" fmla="*/ 3478465 w 10915134"/>
              <a:gd name="connsiteY153" fmla="*/ 2181087 h 2251389"/>
              <a:gd name="connsiteX154" fmla="*/ 3308996 w 10915134"/>
              <a:gd name="connsiteY154" fmla="*/ 2177978 h 2251389"/>
              <a:gd name="connsiteX155" fmla="*/ 3260282 w 10915134"/>
              <a:gd name="connsiteY155" fmla="*/ 2194479 h 2251389"/>
              <a:gd name="connsiteX156" fmla="*/ 3178557 w 10915134"/>
              <a:gd name="connsiteY156" fmla="*/ 2221451 h 2251389"/>
              <a:gd name="connsiteX157" fmla="*/ 3097074 w 10915134"/>
              <a:gd name="connsiteY157" fmla="*/ 2229837 h 2251389"/>
              <a:gd name="connsiteX158" fmla="*/ 3029944 w 10915134"/>
              <a:gd name="connsiteY158" fmla="*/ 2248531 h 2251389"/>
              <a:gd name="connsiteX159" fmla="*/ 2964870 w 10915134"/>
              <a:gd name="connsiteY159" fmla="*/ 2251389 h 2251389"/>
              <a:gd name="connsiteX160" fmla="*/ 2931496 w 10915134"/>
              <a:gd name="connsiteY160" fmla="*/ 2243024 h 2251389"/>
              <a:gd name="connsiteX161" fmla="*/ 2892959 w 10915134"/>
              <a:gd name="connsiteY161" fmla="*/ 2233969 h 2251389"/>
              <a:gd name="connsiteX162" fmla="*/ 2839074 w 10915134"/>
              <a:gd name="connsiteY162" fmla="*/ 2225008 h 2251389"/>
              <a:gd name="connsiteX163" fmla="*/ 2693779 w 10915134"/>
              <a:gd name="connsiteY163" fmla="*/ 2231570 h 2251389"/>
              <a:gd name="connsiteX164" fmla="*/ 2523799 w 10915134"/>
              <a:gd name="connsiteY164" fmla="*/ 2236547 h 2251389"/>
              <a:gd name="connsiteX165" fmla="*/ 2340069 w 10915134"/>
              <a:gd name="connsiteY165" fmla="*/ 2220699 h 2251389"/>
              <a:gd name="connsiteX166" fmla="*/ 2076408 w 10915134"/>
              <a:gd name="connsiteY166" fmla="*/ 2194398 h 2251389"/>
              <a:gd name="connsiteX167" fmla="*/ 1983593 w 10915134"/>
              <a:gd name="connsiteY167" fmla="*/ 2219360 h 2251389"/>
              <a:gd name="connsiteX168" fmla="*/ 1853105 w 10915134"/>
              <a:gd name="connsiteY168" fmla="*/ 2214141 h 2251389"/>
              <a:gd name="connsiteX169" fmla="*/ 1748511 w 10915134"/>
              <a:gd name="connsiteY169" fmla="*/ 2178472 h 2251389"/>
              <a:gd name="connsiteX170" fmla="*/ 1633422 w 10915134"/>
              <a:gd name="connsiteY170" fmla="*/ 2143415 h 2251389"/>
              <a:gd name="connsiteX171" fmla="*/ 1558946 w 10915134"/>
              <a:gd name="connsiteY171" fmla="*/ 2128843 h 2251389"/>
              <a:gd name="connsiteX172" fmla="*/ 1385344 w 10915134"/>
              <a:gd name="connsiteY172" fmla="*/ 2124817 h 2251389"/>
              <a:gd name="connsiteX173" fmla="*/ 1227473 w 10915134"/>
              <a:gd name="connsiteY173" fmla="*/ 2113291 h 2251389"/>
              <a:gd name="connsiteX174" fmla="*/ 1088711 w 10915134"/>
              <a:gd name="connsiteY174" fmla="*/ 2097947 h 2251389"/>
              <a:gd name="connsiteX175" fmla="*/ 939259 w 10915134"/>
              <a:gd name="connsiteY175" fmla="*/ 2073411 h 2251389"/>
              <a:gd name="connsiteX176" fmla="*/ 914345 w 10915134"/>
              <a:gd name="connsiteY176" fmla="*/ 2063135 h 2251389"/>
              <a:gd name="connsiteX177" fmla="*/ 879393 w 10915134"/>
              <a:gd name="connsiteY177" fmla="*/ 2068419 h 2251389"/>
              <a:gd name="connsiteX178" fmla="*/ 739242 w 10915134"/>
              <a:gd name="connsiteY178" fmla="*/ 2091539 h 2251389"/>
              <a:gd name="connsiteX179" fmla="*/ 628509 w 10915134"/>
              <a:gd name="connsiteY179" fmla="*/ 2108134 h 2251389"/>
              <a:gd name="connsiteX180" fmla="*/ 508046 w 10915134"/>
              <a:gd name="connsiteY180" fmla="*/ 2109851 h 2251389"/>
              <a:gd name="connsiteX181" fmla="*/ 408793 w 10915134"/>
              <a:gd name="connsiteY181" fmla="*/ 2105335 h 2251389"/>
              <a:gd name="connsiteX182" fmla="*/ 259142 w 10915134"/>
              <a:gd name="connsiteY182" fmla="*/ 2115883 h 2251389"/>
              <a:gd name="connsiteX183" fmla="*/ 91266 w 10915134"/>
              <a:gd name="connsiteY183" fmla="*/ 2135533 h 2251389"/>
              <a:gd name="connsiteX184" fmla="*/ 12251 w 10915134"/>
              <a:gd name="connsiteY184" fmla="*/ 2121489 h 2251389"/>
              <a:gd name="connsiteX185" fmla="*/ 0 w 10915134"/>
              <a:gd name="connsiteY185" fmla="*/ 2122164 h 2251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0915134" h="2251389">
                <a:moveTo>
                  <a:pt x="0" y="0"/>
                </a:moveTo>
                <a:lnTo>
                  <a:pt x="10915134" y="0"/>
                </a:lnTo>
                <a:lnTo>
                  <a:pt x="10882980" y="49990"/>
                </a:lnTo>
                <a:cubicBezTo>
                  <a:pt x="10880871" y="52147"/>
                  <a:pt x="10836905" y="107867"/>
                  <a:pt x="10834795" y="110024"/>
                </a:cubicBezTo>
                <a:cubicBezTo>
                  <a:pt x="10820319" y="128194"/>
                  <a:pt x="10762503" y="175620"/>
                  <a:pt x="10738392" y="165813"/>
                </a:cubicBezTo>
                <a:cubicBezTo>
                  <a:pt x="10748670" y="186392"/>
                  <a:pt x="10638347" y="188684"/>
                  <a:pt x="10633692" y="209264"/>
                </a:cubicBezTo>
                <a:cubicBezTo>
                  <a:pt x="10631767" y="225908"/>
                  <a:pt x="10597419" y="233945"/>
                  <a:pt x="10586800" y="239716"/>
                </a:cubicBezTo>
                <a:cubicBezTo>
                  <a:pt x="10579628" y="256520"/>
                  <a:pt x="10520682" y="224915"/>
                  <a:pt x="10501658" y="307174"/>
                </a:cubicBezTo>
                <a:cubicBezTo>
                  <a:pt x="10447727" y="313339"/>
                  <a:pt x="10447126" y="425780"/>
                  <a:pt x="10404067" y="412395"/>
                </a:cubicBezTo>
                <a:cubicBezTo>
                  <a:pt x="10392937" y="413598"/>
                  <a:pt x="10388815" y="467371"/>
                  <a:pt x="10380953" y="472334"/>
                </a:cubicBezTo>
                <a:lnTo>
                  <a:pt x="10341416" y="504774"/>
                </a:lnTo>
                <a:lnTo>
                  <a:pt x="10326329" y="523459"/>
                </a:lnTo>
                <a:lnTo>
                  <a:pt x="10298289" y="532173"/>
                </a:lnTo>
                <a:cubicBezTo>
                  <a:pt x="10284422" y="535049"/>
                  <a:pt x="10265952" y="533199"/>
                  <a:pt x="10243127" y="540715"/>
                </a:cubicBezTo>
                <a:cubicBezTo>
                  <a:pt x="10203910" y="562831"/>
                  <a:pt x="10165274" y="534580"/>
                  <a:pt x="10141243" y="592343"/>
                </a:cubicBezTo>
                <a:cubicBezTo>
                  <a:pt x="10059374" y="598371"/>
                  <a:pt x="10021953" y="650378"/>
                  <a:pt x="9940352" y="631518"/>
                </a:cubicBezTo>
                <a:cubicBezTo>
                  <a:pt x="9959797" y="646419"/>
                  <a:pt x="9860152" y="623282"/>
                  <a:pt x="9836226" y="660496"/>
                </a:cubicBezTo>
                <a:cubicBezTo>
                  <a:pt x="9788121" y="672556"/>
                  <a:pt x="9760988" y="668531"/>
                  <a:pt x="9686899" y="683782"/>
                </a:cubicBezTo>
                <a:cubicBezTo>
                  <a:pt x="9623800" y="700369"/>
                  <a:pt x="9613948" y="700871"/>
                  <a:pt x="9578209" y="709781"/>
                </a:cubicBezTo>
                <a:lnTo>
                  <a:pt x="9437298" y="757337"/>
                </a:lnTo>
                <a:lnTo>
                  <a:pt x="9435498" y="759689"/>
                </a:lnTo>
                <a:cubicBezTo>
                  <a:pt x="9426240" y="765982"/>
                  <a:pt x="9419508" y="766527"/>
                  <a:pt x="9413910" y="764531"/>
                </a:cubicBezTo>
                <a:lnTo>
                  <a:pt x="9361370" y="760593"/>
                </a:lnTo>
                <a:lnTo>
                  <a:pt x="9356626" y="764594"/>
                </a:lnTo>
                <a:lnTo>
                  <a:pt x="9311281" y="769260"/>
                </a:lnTo>
                <a:cubicBezTo>
                  <a:pt x="9311245" y="769953"/>
                  <a:pt x="9311210" y="770644"/>
                  <a:pt x="9311173" y="771337"/>
                </a:cubicBezTo>
                <a:cubicBezTo>
                  <a:pt x="9309900" y="776105"/>
                  <a:pt x="9307010" y="779823"/>
                  <a:pt x="9300658" y="781452"/>
                </a:cubicBezTo>
                <a:cubicBezTo>
                  <a:pt x="9318003" y="808459"/>
                  <a:pt x="9299643" y="793767"/>
                  <a:pt x="9279376" y="796188"/>
                </a:cubicBezTo>
                <a:cubicBezTo>
                  <a:pt x="9260850" y="809309"/>
                  <a:pt x="9206021" y="849156"/>
                  <a:pt x="9189502" y="860175"/>
                </a:cubicBezTo>
                <a:lnTo>
                  <a:pt x="9180260" y="862300"/>
                </a:lnTo>
                <a:cubicBezTo>
                  <a:pt x="9180236" y="862466"/>
                  <a:pt x="9180211" y="862633"/>
                  <a:pt x="9180186" y="862799"/>
                </a:cubicBezTo>
                <a:cubicBezTo>
                  <a:pt x="9178407" y="864232"/>
                  <a:pt x="9175456" y="865295"/>
                  <a:pt x="9170652" y="865945"/>
                </a:cubicBezTo>
                <a:lnTo>
                  <a:pt x="9145484" y="870300"/>
                </a:lnTo>
                <a:lnTo>
                  <a:pt x="9140031" y="874741"/>
                </a:lnTo>
                <a:lnTo>
                  <a:pt x="9138892" y="880860"/>
                </a:lnTo>
                <a:lnTo>
                  <a:pt x="9107257" y="903704"/>
                </a:lnTo>
                <a:cubicBezTo>
                  <a:pt x="9091321" y="899193"/>
                  <a:pt x="9043942" y="941365"/>
                  <a:pt x="9034880" y="948837"/>
                </a:cubicBezTo>
                <a:lnTo>
                  <a:pt x="8950600" y="994853"/>
                </a:lnTo>
                <a:cubicBezTo>
                  <a:pt x="8865196" y="1081843"/>
                  <a:pt x="8818875" y="1077389"/>
                  <a:pt x="8753014" y="1118658"/>
                </a:cubicBezTo>
                <a:cubicBezTo>
                  <a:pt x="8692981" y="1124704"/>
                  <a:pt x="8636332" y="1128410"/>
                  <a:pt x="8581094" y="1153261"/>
                </a:cubicBezTo>
                <a:cubicBezTo>
                  <a:pt x="8538621" y="1164812"/>
                  <a:pt x="8511758" y="1169577"/>
                  <a:pt x="8498175" y="1187969"/>
                </a:cubicBezTo>
                <a:lnTo>
                  <a:pt x="8448788" y="1206463"/>
                </a:lnTo>
                <a:lnTo>
                  <a:pt x="8367996" y="1232783"/>
                </a:lnTo>
                <a:cubicBezTo>
                  <a:pt x="8367806" y="1234615"/>
                  <a:pt x="8367614" y="1236446"/>
                  <a:pt x="8367423" y="1238278"/>
                </a:cubicBezTo>
                <a:lnTo>
                  <a:pt x="8359640" y="1246782"/>
                </a:lnTo>
                <a:lnTo>
                  <a:pt x="8346100" y="1266142"/>
                </a:lnTo>
                <a:lnTo>
                  <a:pt x="8318833" y="1292714"/>
                </a:lnTo>
                <a:lnTo>
                  <a:pt x="8317719" y="1291904"/>
                </a:lnTo>
                <a:cubicBezTo>
                  <a:pt x="8314688" y="1290662"/>
                  <a:pt x="8311461" y="1290840"/>
                  <a:pt x="8307730" y="1293984"/>
                </a:cubicBezTo>
                <a:cubicBezTo>
                  <a:pt x="8294903" y="1295590"/>
                  <a:pt x="8255937" y="1295887"/>
                  <a:pt x="8240756" y="1301537"/>
                </a:cubicBezTo>
                <a:cubicBezTo>
                  <a:pt x="8233324" y="1310481"/>
                  <a:pt x="8225256" y="1319366"/>
                  <a:pt x="8216639" y="1327887"/>
                </a:cubicBezTo>
                <a:lnTo>
                  <a:pt x="8211337" y="1332570"/>
                </a:lnTo>
                <a:lnTo>
                  <a:pt x="8211048" y="1332403"/>
                </a:lnTo>
                <a:cubicBezTo>
                  <a:pt x="8209501" y="1332874"/>
                  <a:pt x="8207607" y="1334206"/>
                  <a:pt x="8205085" y="1336831"/>
                </a:cubicBezTo>
                <a:lnTo>
                  <a:pt x="8137554" y="1342145"/>
                </a:lnTo>
                <a:cubicBezTo>
                  <a:pt x="8105705" y="1354688"/>
                  <a:pt x="8080446" y="1339423"/>
                  <a:pt x="8054564" y="1367911"/>
                </a:cubicBezTo>
                <a:cubicBezTo>
                  <a:pt x="8024726" y="1379555"/>
                  <a:pt x="7996957" y="1380148"/>
                  <a:pt x="7973237" y="1397544"/>
                </a:cubicBezTo>
                <a:cubicBezTo>
                  <a:pt x="7961439" y="1393972"/>
                  <a:pt x="7951168" y="1394796"/>
                  <a:pt x="7944198" y="1410276"/>
                </a:cubicBezTo>
                <a:cubicBezTo>
                  <a:pt x="7915673" y="1417804"/>
                  <a:pt x="7905583" y="1403950"/>
                  <a:pt x="7890643" y="1424144"/>
                </a:cubicBezTo>
                <a:cubicBezTo>
                  <a:pt x="7869590" y="1403678"/>
                  <a:pt x="7870757" y="1414314"/>
                  <a:pt x="7864997" y="1425023"/>
                </a:cubicBezTo>
                <a:lnTo>
                  <a:pt x="7864067" y="1426002"/>
                </a:lnTo>
                <a:lnTo>
                  <a:pt x="7861153" y="1423038"/>
                </a:lnTo>
                <a:lnTo>
                  <a:pt x="7844586" y="1429169"/>
                </a:lnTo>
                <a:lnTo>
                  <a:pt x="7840350" y="1432451"/>
                </a:lnTo>
                <a:cubicBezTo>
                  <a:pt x="7837357" y="1434345"/>
                  <a:pt x="7835272" y="1435129"/>
                  <a:pt x="7833722" y="1435148"/>
                </a:cubicBezTo>
                <a:lnTo>
                  <a:pt x="7833492" y="1434901"/>
                </a:lnTo>
                <a:lnTo>
                  <a:pt x="7827413" y="1438043"/>
                </a:lnTo>
                <a:cubicBezTo>
                  <a:pt x="7817294" y="1444069"/>
                  <a:pt x="7807591" y="1450613"/>
                  <a:pt x="7798463" y="1457407"/>
                </a:cubicBezTo>
                <a:cubicBezTo>
                  <a:pt x="7789625" y="1446704"/>
                  <a:pt x="7769649" y="1464040"/>
                  <a:pt x="7759015" y="1458666"/>
                </a:cubicBezTo>
                <a:lnTo>
                  <a:pt x="7752684" y="1444792"/>
                </a:lnTo>
                <a:lnTo>
                  <a:pt x="7747867" y="1447976"/>
                </a:lnTo>
                <a:lnTo>
                  <a:pt x="7738750" y="1456574"/>
                </a:lnTo>
                <a:cubicBezTo>
                  <a:pt x="7737328" y="1457741"/>
                  <a:pt x="7736297" y="1457914"/>
                  <a:pt x="7735619" y="1456320"/>
                </a:cubicBezTo>
                <a:cubicBezTo>
                  <a:pt x="7730006" y="1457852"/>
                  <a:pt x="7711662" y="1464787"/>
                  <a:pt x="7705072" y="1465768"/>
                </a:cubicBezTo>
                <a:lnTo>
                  <a:pt x="7696073" y="1462212"/>
                </a:lnTo>
                <a:lnTo>
                  <a:pt x="7692096" y="1462163"/>
                </a:lnTo>
                <a:lnTo>
                  <a:pt x="7674689" y="1477613"/>
                </a:lnTo>
                <a:lnTo>
                  <a:pt x="7665348" y="1483862"/>
                </a:lnTo>
                <a:lnTo>
                  <a:pt x="7606276" y="1538521"/>
                </a:lnTo>
                <a:lnTo>
                  <a:pt x="7504695" y="1566686"/>
                </a:lnTo>
                <a:cubicBezTo>
                  <a:pt x="7473718" y="1603709"/>
                  <a:pt x="7404436" y="1554658"/>
                  <a:pt x="7401270" y="1597361"/>
                </a:cubicBezTo>
                <a:cubicBezTo>
                  <a:pt x="7369238" y="1613154"/>
                  <a:pt x="7363418" y="1605164"/>
                  <a:pt x="7320321" y="1619535"/>
                </a:cubicBezTo>
                <a:cubicBezTo>
                  <a:pt x="7280514" y="1668809"/>
                  <a:pt x="7198683" y="1708462"/>
                  <a:pt x="7149526" y="1743630"/>
                </a:cubicBezTo>
                <a:cubicBezTo>
                  <a:pt x="7114410" y="1721934"/>
                  <a:pt x="7136043" y="1746476"/>
                  <a:pt x="7105391" y="1752328"/>
                </a:cubicBezTo>
                <a:cubicBezTo>
                  <a:pt x="7119677" y="1779725"/>
                  <a:pt x="7066212" y="1749779"/>
                  <a:pt x="7071654" y="1785091"/>
                </a:cubicBezTo>
                <a:cubicBezTo>
                  <a:pt x="7065905" y="1785038"/>
                  <a:pt x="7060161" y="1783873"/>
                  <a:pt x="7054359" y="1782439"/>
                </a:cubicBezTo>
                <a:lnTo>
                  <a:pt x="7051319" y="1781706"/>
                </a:lnTo>
                <a:lnTo>
                  <a:pt x="7040377" y="1784767"/>
                </a:lnTo>
                <a:lnTo>
                  <a:pt x="7035771" y="1778137"/>
                </a:lnTo>
                <a:lnTo>
                  <a:pt x="7018208" y="1777373"/>
                </a:lnTo>
                <a:cubicBezTo>
                  <a:pt x="7011866" y="1778247"/>
                  <a:pt x="7005318" y="1780539"/>
                  <a:pt x="6998493" y="1785098"/>
                </a:cubicBezTo>
                <a:cubicBezTo>
                  <a:pt x="6983689" y="1806072"/>
                  <a:pt x="6952865" y="1800516"/>
                  <a:pt x="6928288" y="1811732"/>
                </a:cubicBezTo>
                <a:lnTo>
                  <a:pt x="6917773" y="1820666"/>
                </a:lnTo>
                <a:lnTo>
                  <a:pt x="6881789" y="1828309"/>
                </a:lnTo>
                <a:lnTo>
                  <a:pt x="6879926" y="1830591"/>
                </a:lnTo>
                <a:cubicBezTo>
                  <a:pt x="6873880" y="1832712"/>
                  <a:pt x="6861049" y="1834739"/>
                  <a:pt x="6845508" y="1841035"/>
                </a:cubicBezTo>
                <a:lnTo>
                  <a:pt x="6786683" y="1868367"/>
                </a:lnTo>
                <a:lnTo>
                  <a:pt x="6773874" y="1863267"/>
                </a:lnTo>
                <a:lnTo>
                  <a:pt x="6771241" y="1859449"/>
                </a:lnTo>
                <a:lnTo>
                  <a:pt x="6755065" y="1866822"/>
                </a:lnTo>
                <a:lnTo>
                  <a:pt x="6740854" y="1865352"/>
                </a:lnTo>
                <a:lnTo>
                  <a:pt x="6730997" y="1874155"/>
                </a:lnTo>
                <a:lnTo>
                  <a:pt x="6714212" y="1876293"/>
                </a:lnTo>
                <a:cubicBezTo>
                  <a:pt x="6707919" y="1876308"/>
                  <a:pt x="6700834" y="1876122"/>
                  <a:pt x="6693130" y="1876808"/>
                </a:cubicBezTo>
                <a:lnTo>
                  <a:pt x="6674405" y="1873459"/>
                </a:lnTo>
                <a:lnTo>
                  <a:pt x="6647714" y="1878941"/>
                </a:lnTo>
                <a:cubicBezTo>
                  <a:pt x="6627122" y="1883360"/>
                  <a:pt x="6607220" y="1886896"/>
                  <a:pt x="6586613" y="1887053"/>
                </a:cubicBezTo>
                <a:cubicBezTo>
                  <a:pt x="6572205" y="1895536"/>
                  <a:pt x="6557706" y="1900239"/>
                  <a:pt x="6540424" y="1893269"/>
                </a:cubicBezTo>
                <a:cubicBezTo>
                  <a:pt x="6497538" y="1902769"/>
                  <a:pt x="6490601" y="1917381"/>
                  <a:pt x="6460034" y="1911286"/>
                </a:cubicBezTo>
                <a:cubicBezTo>
                  <a:pt x="6453811" y="1919532"/>
                  <a:pt x="6449254" y="1924158"/>
                  <a:pt x="6445449" y="1926499"/>
                </a:cubicBezTo>
                <a:cubicBezTo>
                  <a:pt x="6434030" y="1933525"/>
                  <a:pt x="6429411" y="1919994"/>
                  <a:pt x="6407092" y="1921993"/>
                </a:cubicBezTo>
                <a:cubicBezTo>
                  <a:pt x="6382682" y="1922166"/>
                  <a:pt x="6418607" y="1903450"/>
                  <a:pt x="6396332" y="1907025"/>
                </a:cubicBezTo>
                <a:cubicBezTo>
                  <a:pt x="6376015" y="1918727"/>
                  <a:pt x="6367614" y="1898795"/>
                  <a:pt x="6347048" y="1912130"/>
                </a:cubicBezTo>
                <a:cubicBezTo>
                  <a:pt x="6360109" y="1925598"/>
                  <a:pt x="6297691" y="1920276"/>
                  <a:pt x="6302270" y="1933613"/>
                </a:cubicBezTo>
                <a:cubicBezTo>
                  <a:pt x="6272680" y="1919839"/>
                  <a:pt x="6273323" y="1945036"/>
                  <a:pt x="6243078" y="1945644"/>
                </a:cubicBezTo>
                <a:cubicBezTo>
                  <a:pt x="6226744" y="1941607"/>
                  <a:pt x="6216828" y="1942552"/>
                  <a:pt x="6207738" y="1953011"/>
                </a:cubicBezTo>
                <a:cubicBezTo>
                  <a:pt x="6131633" y="1932600"/>
                  <a:pt x="6170923" y="1959774"/>
                  <a:pt x="6108781" y="1959474"/>
                </a:cubicBezTo>
                <a:lnTo>
                  <a:pt x="6103698" y="1959304"/>
                </a:lnTo>
                <a:lnTo>
                  <a:pt x="6087017" y="1969078"/>
                </a:lnTo>
                <a:cubicBezTo>
                  <a:pt x="6086783" y="1969912"/>
                  <a:pt x="6086547" y="1970745"/>
                  <a:pt x="6086313" y="1971580"/>
                </a:cubicBezTo>
                <a:lnTo>
                  <a:pt x="6024291" y="1966761"/>
                </a:lnTo>
                <a:lnTo>
                  <a:pt x="6016853" y="1970526"/>
                </a:lnTo>
                <a:lnTo>
                  <a:pt x="5975404" y="1961749"/>
                </a:lnTo>
                <a:lnTo>
                  <a:pt x="5954536" y="1960220"/>
                </a:lnTo>
                <a:lnTo>
                  <a:pt x="5917280" y="1954478"/>
                </a:lnTo>
                <a:lnTo>
                  <a:pt x="5914232" y="1956919"/>
                </a:lnTo>
                <a:lnTo>
                  <a:pt x="5906850" y="1954702"/>
                </a:lnTo>
                <a:lnTo>
                  <a:pt x="5901461" y="1957577"/>
                </a:lnTo>
                <a:lnTo>
                  <a:pt x="5895317" y="1956828"/>
                </a:lnTo>
                <a:cubicBezTo>
                  <a:pt x="5883595" y="1958629"/>
                  <a:pt x="5844137" y="1966833"/>
                  <a:pt x="5831128" y="1968382"/>
                </a:cubicBezTo>
                <a:lnTo>
                  <a:pt x="5817261" y="1966124"/>
                </a:lnTo>
                <a:lnTo>
                  <a:pt x="5806791" y="1974713"/>
                </a:lnTo>
                <a:lnTo>
                  <a:pt x="5762574" y="1976973"/>
                </a:lnTo>
                <a:lnTo>
                  <a:pt x="5747297" y="1970252"/>
                </a:lnTo>
                <a:lnTo>
                  <a:pt x="5733169" y="1965433"/>
                </a:lnTo>
                <a:lnTo>
                  <a:pt x="5731338" y="1965447"/>
                </a:lnTo>
                <a:lnTo>
                  <a:pt x="5712957" y="1965596"/>
                </a:lnTo>
                <a:lnTo>
                  <a:pt x="5678760" y="1965873"/>
                </a:lnTo>
                <a:cubicBezTo>
                  <a:pt x="5656934" y="1966331"/>
                  <a:pt x="5634795" y="1967772"/>
                  <a:pt x="5612457" y="1972287"/>
                </a:cubicBezTo>
                <a:cubicBezTo>
                  <a:pt x="5527023" y="1949966"/>
                  <a:pt x="5534401" y="1947926"/>
                  <a:pt x="5462439" y="1941766"/>
                </a:cubicBezTo>
                <a:cubicBezTo>
                  <a:pt x="5427425" y="1917624"/>
                  <a:pt x="5291183" y="1960519"/>
                  <a:pt x="5249426" y="1957993"/>
                </a:cubicBezTo>
                <a:cubicBezTo>
                  <a:pt x="5146406" y="1973328"/>
                  <a:pt x="4927624" y="2044719"/>
                  <a:pt x="4795460" y="2018541"/>
                </a:cubicBezTo>
                <a:cubicBezTo>
                  <a:pt x="4762844" y="2022395"/>
                  <a:pt x="4718233" y="2031407"/>
                  <a:pt x="4698875" y="2031693"/>
                </a:cubicBezTo>
                <a:lnTo>
                  <a:pt x="4635334" y="2035504"/>
                </a:lnTo>
                <a:lnTo>
                  <a:pt x="4529228" y="2076609"/>
                </a:lnTo>
                <a:cubicBezTo>
                  <a:pt x="4475152" y="2050383"/>
                  <a:pt x="4475600" y="2080729"/>
                  <a:pt x="4408461" y="2090939"/>
                </a:cubicBezTo>
                <a:cubicBezTo>
                  <a:pt x="4383821" y="2082708"/>
                  <a:pt x="4268804" y="2082966"/>
                  <a:pt x="4254651" y="2101730"/>
                </a:cubicBezTo>
                <a:cubicBezTo>
                  <a:pt x="4238862" y="2106286"/>
                  <a:pt x="4220313" y="2100544"/>
                  <a:pt x="4213233" y="2120326"/>
                </a:cubicBezTo>
                <a:cubicBezTo>
                  <a:pt x="4201430" y="2144259"/>
                  <a:pt x="4145731" y="2110137"/>
                  <a:pt x="4153938" y="2137520"/>
                </a:cubicBezTo>
                <a:cubicBezTo>
                  <a:pt x="4114396" y="2114195"/>
                  <a:pt x="4083806" y="2164553"/>
                  <a:pt x="4050969" y="2177971"/>
                </a:cubicBezTo>
                <a:cubicBezTo>
                  <a:pt x="4019767" y="2177378"/>
                  <a:pt x="4005088" y="2190554"/>
                  <a:pt x="3933162" y="2199509"/>
                </a:cubicBezTo>
                <a:cubicBezTo>
                  <a:pt x="3898830" y="2172322"/>
                  <a:pt x="3861284" y="2221170"/>
                  <a:pt x="3797609" y="2185813"/>
                </a:cubicBezTo>
                <a:cubicBezTo>
                  <a:pt x="3795667" y="2189772"/>
                  <a:pt x="3776702" y="2186188"/>
                  <a:pt x="3723511" y="2185401"/>
                </a:cubicBezTo>
                <a:cubicBezTo>
                  <a:pt x="3670320" y="2184613"/>
                  <a:pt x="3558625" y="2184230"/>
                  <a:pt x="3478465" y="2181087"/>
                </a:cubicBezTo>
                <a:cubicBezTo>
                  <a:pt x="3387474" y="2181789"/>
                  <a:pt x="3428499" y="2219948"/>
                  <a:pt x="3308996" y="2177978"/>
                </a:cubicBezTo>
                <a:cubicBezTo>
                  <a:pt x="3299910" y="2200517"/>
                  <a:pt x="3285785" y="2202748"/>
                  <a:pt x="3260282" y="2194479"/>
                </a:cubicBezTo>
                <a:cubicBezTo>
                  <a:pt x="3216295" y="2196427"/>
                  <a:pt x="3227371" y="2250251"/>
                  <a:pt x="3178557" y="2221451"/>
                </a:cubicBezTo>
                <a:cubicBezTo>
                  <a:pt x="3146795" y="2234329"/>
                  <a:pt x="3117401" y="2220418"/>
                  <a:pt x="3097074" y="2229837"/>
                </a:cubicBezTo>
                <a:lnTo>
                  <a:pt x="3029944" y="2248531"/>
                </a:lnTo>
                <a:cubicBezTo>
                  <a:pt x="2992804" y="2254069"/>
                  <a:pt x="2982389" y="2213943"/>
                  <a:pt x="2964870" y="2251389"/>
                </a:cubicBezTo>
                <a:lnTo>
                  <a:pt x="2931496" y="2243024"/>
                </a:lnTo>
                <a:lnTo>
                  <a:pt x="2892959" y="2233969"/>
                </a:lnTo>
                <a:cubicBezTo>
                  <a:pt x="2872669" y="2227791"/>
                  <a:pt x="2882203" y="2234774"/>
                  <a:pt x="2839074" y="2225008"/>
                </a:cubicBezTo>
                <a:cubicBezTo>
                  <a:pt x="2811442" y="2251884"/>
                  <a:pt x="2766379" y="2232117"/>
                  <a:pt x="2693779" y="2231570"/>
                </a:cubicBezTo>
                <a:lnTo>
                  <a:pt x="2523799" y="2236547"/>
                </a:lnTo>
                <a:cubicBezTo>
                  <a:pt x="2466172" y="2242686"/>
                  <a:pt x="2414634" y="2227724"/>
                  <a:pt x="2340069" y="2220699"/>
                </a:cubicBezTo>
                <a:cubicBezTo>
                  <a:pt x="2265503" y="2213674"/>
                  <a:pt x="2139796" y="2191971"/>
                  <a:pt x="2076408" y="2194398"/>
                </a:cubicBezTo>
                <a:cubicBezTo>
                  <a:pt x="2032508" y="2197562"/>
                  <a:pt x="2027933" y="2185141"/>
                  <a:pt x="1983593" y="2219360"/>
                </a:cubicBezTo>
                <a:cubicBezTo>
                  <a:pt x="1947094" y="2209205"/>
                  <a:pt x="1890960" y="2218305"/>
                  <a:pt x="1853105" y="2214141"/>
                </a:cubicBezTo>
                <a:cubicBezTo>
                  <a:pt x="1825748" y="2216625"/>
                  <a:pt x="1783192" y="2179879"/>
                  <a:pt x="1748511" y="2178472"/>
                </a:cubicBezTo>
                <a:cubicBezTo>
                  <a:pt x="1703498" y="2196202"/>
                  <a:pt x="1694831" y="2157630"/>
                  <a:pt x="1633422" y="2143415"/>
                </a:cubicBezTo>
                <a:cubicBezTo>
                  <a:pt x="1607630" y="2161065"/>
                  <a:pt x="1579060" y="2145077"/>
                  <a:pt x="1558946" y="2128843"/>
                </a:cubicBezTo>
                <a:cubicBezTo>
                  <a:pt x="1499069" y="2134267"/>
                  <a:pt x="1452565" y="2133855"/>
                  <a:pt x="1385344" y="2124817"/>
                </a:cubicBezTo>
                <a:cubicBezTo>
                  <a:pt x="1312492" y="2145463"/>
                  <a:pt x="1299315" y="2122756"/>
                  <a:pt x="1227473" y="2113291"/>
                </a:cubicBezTo>
                <a:cubicBezTo>
                  <a:pt x="1199075" y="2120045"/>
                  <a:pt x="1149241" y="2095660"/>
                  <a:pt x="1088711" y="2097947"/>
                </a:cubicBezTo>
                <a:cubicBezTo>
                  <a:pt x="1048569" y="2095382"/>
                  <a:pt x="1091396" y="2061344"/>
                  <a:pt x="939259" y="2073411"/>
                </a:cubicBezTo>
                <a:cubicBezTo>
                  <a:pt x="930603" y="2080267"/>
                  <a:pt x="912274" y="2072716"/>
                  <a:pt x="914345" y="2063135"/>
                </a:cubicBezTo>
                <a:cubicBezTo>
                  <a:pt x="904674" y="2065915"/>
                  <a:pt x="881392" y="2083881"/>
                  <a:pt x="879393" y="2068419"/>
                </a:cubicBezTo>
                <a:cubicBezTo>
                  <a:pt x="831068" y="2065554"/>
                  <a:pt x="782797" y="2073516"/>
                  <a:pt x="739242" y="2091539"/>
                </a:cubicBezTo>
                <a:cubicBezTo>
                  <a:pt x="713063" y="2085924"/>
                  <a:pt x="685973" y="2097939"/>
                  <a:pt x="628509" y="2108134"/>
                </a:cubicBezTo>
                <a:cubicBezTo>
                  <a:pt x="575136" y="2076613"/>
                  <a:pt x="570057" y="2131408"/>
                  <a:pt x="508046" y="2109851"/>
                </a:cubicBezTo>
                <a:cubicBezTo>
                  <a:pt x="473420" y="2105939"/>
                  <a:pt x="433697" y="2091842"/>
                  <a:pt x="408793" y="2105335"/>
                </a:cubicBezTo>
                <a:cubicBezTo>
                  <a:pt x="383633" y="2099507"/>
                  <a:pt x="299763" y="2118030"/>
                  <a:pt x="259142" y="2115883"/>
                </a:cubicBezTo>
                <a:cubicBezTo>
                  <a:pt x="191085" y="2103328"/>
                  <a:pt x="127146" y="2128850"/>
                  <a:pt x="91266" y="2135533"/>
                </a:cubicBezTo>
                <a:cubicBezTo>
                  <a:pt x="55346" y="2131669"/>
                  <a:pt x="37547" y="2122850"/>
                  <a:pt x="12251" y="2121489"/>
                </a:cubicBezTo>
                <a:lnTo>
                  <a:pt x="0" y="2122164"/>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Marcador de contenido 2">
            <a:extLst>
              <a:ext uri="{FF2B5EF4-FFF2-40B4-BE49-F238E27FC236}">
                <a16:creationId xmlns:a16="http://schemas.microsoft.com/office/drawing/2014/main" id="{B8DEABD0-A817-D5C0-EE05-A4BD213584E1}"/>
              </a:ext>
            </a:extLst>
          </p:cNvPr>
          <p:cNvSpPr>
            <a:spLocks noGrp="1"/>
          </p:cNvSpPr>
          <p:nvPr>
            <p:ph idx="1"/>
          </p:nvPr>
        </p:nvSpPr>
        <p:spPr>
          <a:xfrm>
            <a:off x="152400" y="137160"/>
            <a:ext cx="7608691" cy="6720839"/>
          </a:xfrm>
        </p:spPr>
        <p:txBody>
          <a:bodyPr>
            <a:normAutofit/>
          </a:bodyPr>
          <a:lstStyle/>
          <a:p>
            <a:pPr marL="0" indent="0">
              <a:buNone/>
            </a:pPr>
            <a:r>
              <a:rPr lang="es-ES" sz="1800" dirty="0"/>
              <a:t>5. Oral. Responde a las preguntas con frases completas.</a:t>
            </a:r>
          </a:p>
          <a:p>
            <a:pPr marL="0" indent="0">
              <a:buNone/>
            </a:pPr>
            <a:r>
              <a:rPr lang="es-ES" sz="1800" dirty="0"/>
              <a:t>     1. ¿Cómo explicas el refrán: “Iglesia o mar o casa real”? ¿cual sería su </a:t>
            </a:r>
          </a:p>
          <a:p>
            <a:pPr marL="0" indent="0">
              <a:buNone/>
            </a:pPr>
            <a:r>
              <a:rPr lang="es-ES" sz="1800" dirty="0"/>
              <a:t>      equivalente en la actualidad? </a:t>
            </a:r>
          </a:p>
          <a:p>
            <a:pPr marL="0" indent="0">
              <a:buNone/>
            </a:pPr>
            <a:r>
              <a:rPr lang="es-ES" sz="1800" dirty="0"/>
              <a:t>     2. ¿Observas ironía en la frase “Pero en esa felicísima jornada …”? </a:t>
            </a:r>
          </a:p>
          <a:p>
            <a:pPr marL="0" indent="0">
              <a:buNone/>
            </a:pPr>
            <a:r>
              <a:rPr lang="es-ES" sz="1800" dirty="0"/>
              <a:t>       ¿Cómo la explicas?</a:t>
            </a:r>
          </a:p>
          <a:p>
            <a:pPr marL="0" indent="0">
              <a:buNone/>
            </a:pPr>
            <a:r>
              <a:rPr lang="es-ES" sz="1800" dirty="0"/>
              <a:t>     3. ¿Cómo era el trato de </a:t>
            </a:r>
            <a:r>
              <a:rPr lang="es-ES" sz="1800" dirty="0" err="1"/>
              <a:t>Azán</a:t>
            </a:r>
            <a:r>
              <a:rPr lang="es-ES" sz="1800" dirty="0"/>
              <a:t> Agá hacia sus prisioneros?</a:t>
            </a:r>
          </a:p>
          <a:p>
            <a:pPr marL="0" indent="0">
              <a:buNone/>
            </a:pPr>
            <a:r>
              <a:rPr lang="es-ES" sz="1800" dirty="0"/>
              <a:t>     4. ¿Por qué crees que se menciona al soldado Saavedra?,                     </a:t>
            </a:r>
          </a:p>
          <a:p>
            <a:pPr marL="0" indent="0">
              <a:buNone/>
            </a:pPr>
            <a:r>
              <a:rPr lang="es-ES" sz="1800" dirty="0"/>
              <a:t>      ¿sabes quien es? </a:t>
            </a:r>
          </a:p>
          <a:p>
            <a:pPr marL="0" indent="0">
              <a:buNone/>
            </a:pPr>
            <a:r>
              <a:rPr lang="es-ES" sz="1800" dirty="0"/>
              <a:t>     5. ¿Cómo se comunica Zoraida con el capitán y por qué quiere </a:t>
            </a:r>
          </a:p>
          <a:p>
            <a:pPr marL="0" indent="0">
              <a:buNone/>
            </a:pPr>
            <a:r>
              <a:rPr lang="es-ES" sz="1800" dirty="0"/>
              <a:t>     ayudarlo? </a:t>
            </a:r>
          </a:p>
          <a:p>
            <a:pPr marL="0" indent="0">
              <a:buNone/>
            </a:pPr>
            <a:r>
              <a:rPr lang="es-ES" sz="1800" dirty="0"/>
              <a:t>     6. ¿Por qué qué quiere escapar Zoraida a España?</a:t>
            </a:r>
          </a:p>
          <a:p>
            <a:pPr marL="0" indent="0">
              <a:buNone/>
            </a:pPr>
            <a:r>
              <a:rPr lang="es-ES" sz="1800" dirty="0"/>
              <a:t>     7. ¿Qué ocurre con el padre de Zoraida, por qué deciden secuestrarlo?</a:t>
            </a:r>
          </a:p>
          <a:p>
            <a:pPr marL="0" indent="0">
              <a:buNone/>
            </a:pPr>
            <a:endParaRPr lang="es-ES" sz="1800" dirty="0"/>
          </a:p>
          <a:p>
            <a:pPr marL="0" indent="0">
              <a:buNone/>
            </a:pPr>
            <a:r>
              <a:rPr lang="es-ES" sz="1800" dirty="0"/>
              <a:t>6. Escrita. Describe con la información del texto a los personajes que   </a:t>
            </a:r>
          </a:p>
          <a:p>
            <a:pPr marL="0" indent="0">
              <a:buNone/>
            </a:pPr>
            <a:r>
              <a:rPr lang="es-ES" sz="1800" dirty="0"/>
              <a:t>    aparecen:                                                                                  </a:t>
            </a:r>
          </a:p>
          <a:p>
            <a:pPr marL="0" indent="0">
              <a:buNone/>
            </a:pPr>
            <a:r>
              <a:rPr lang="es-ES" sz="1800" dirty="0"/>
              <a:t>    El capitán, Zoraida, Azan </a:t>
            </a:r>
            <a:r>
              <a:rPr lang="es-ES" sz="1800" dirty="0" err="1"/>
              <a:t>Aga</a:t>
            </a:r>
            <a:r>
              <a:rPr lang="es-ES" sz="1800" dirty="0"/>
              <a:t> y Agi Morato</a:t>
            </a:r>
          </a:p>
          <a:p>
            <a:pPr marL="0" indent="0">
              <a:buNone/>
            </a:pPr>
            <a:endParaRPr lang="es-ES" sz="1100" dirty="0"/>
          </a:p>
        </p:txBody>
      </p:sp>
      <p:sp>
        <p:nvSpPr>
          <p:cNvPr id="25" name="Freeform: Shape 24">
            <a:extLst>
              <a:ext uri="{FF2B5EF4-FFF2-40B4-BE49-F238E27FC236}">
                <a16:creationId xmlns:a16="http://schemas.microsoft.com/office/drawing/2014/main" id="{6BFFEA99-E831-4C3B-8D16-0EA4AB33FF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95584" y="610517"/>
            <a:ext cx="4010943" cy="5636963"/>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2F2F2"/>
          </a:solidFill>
          <a:ln>
            <a:noFill/>
          </a:ln>
          <a:effectLst>
            <a:outerShdw blurRad="254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Imagen 4">
            <a:extLst>
              <a:ext uri="{FF2B5EF4-FFF2-40B4-BE49-F238E27FC236}">
                <a16:creationId xmlns:a16="http://schemas.microsoft.com/office/drawing/2014/main" id="{FABC64C1-B84C-CCB3-7629-81126845F7E6}"/>
              </a:ext>
            </a:extLst>
          </p:cNvPr>
          <p:cNvPicPr>
            <a:picLocks noChangeAspect="1"/>
          </p:cNvPicPr>
          <p:nvPr/>
        </p:nvPicPr>
        <p:blipFill>
          <a:blip r:embed="rId2"/>
          <a:srcRect t="3361" r="-1" b="-1"/>
          <a:stretch>
            <a:fillRect/>
          </a:stretch>
        </p:blipFill>
        <p:spPr>
          <a:xfrm>
            <a:off x="7761092" y="771383"/>
            <a:ext cx="3684567" cy="5311922"/>
          </a:xfrm>
          <a:prstGeom prst="rect">
            <a:avLst/>
          </a:prstGeom>
        </p:spPr>
      </p:pic>
      <p:sp>
        <p:nvSpPr>
          <p:cNvPr id="27" name="Freeform: Shape 26">
            <a:extLst>
              <a:ext uri="{FF2B5EF4-FFF2-40B4-BE49-F238E27FC236}">
                <a16:creationId xmlns:a16="http://schemas.microsoft.com/office/drawing/2014/main" id="{3B9FD11D-7561-43C8-BE54-00D7DCF0E2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5391" y="5800300"/>
            <a:ext cx="5736610" cy="1057702"/>
          </a:xfrm>
          <a:custGeom>
            <a:avLst/>
            <a:gdLst>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379005 w 5741575"/>
              <a:gd name="connsiteY21" fmla="*/ 878900 h 955271"/>
              <a:gd name="connsiteX22" fmla="*/ 585428 w 5741575"/>
              <a:gd name="connsiteY22" fmla="*/ 826440 h 955271"/>
              <a:gd name="connsiteX23" fmla="*/ 787156 w 5741575"/>
              <a:gd name="connsiteY23" fmla="*/ 838447 h 955271"/>
              <a:gd name="connsiteX24" fmla="*/ 898586 w 5741575"/>
              <a:gd name="connsiteY24" fmla="*/ 808502 h 955271"/>
              <a:gd name="connsiteX25" fmla="*/ 924063 w 5741575"/>
              <a:gd name="connsiteY25" fmla="*/ 770210 h 955271"/>
              <a:gd name="connsiteX26" fmla="*/ 1212574 w 5741575"/>
              <a:gd name="connsiteY26" fmla="*/ 724238 h 955271"/>
              <a:gd name="connsiteX27" fmla="*/ 1280768 w 5741575"/>
              <a:gd name="connsiteY27" fmla="*/ 699122 h 955271"/>
              <a:gd name="connsiteX28" fmla="*/ 1352027 w 5741575"/>
              <a:gd name="connsiteY28" fmla="*/ 704323 h 955271"/>
              <a:gd name="connsiteX29" fmla="*/ 1374314 w 5741575"/>
              <a:gd name="connsiteY29" fmla="*/ 688815 h 955271"/>
              <a:gd name="connsiteX30" fmla="*/ 1378034 w 5741575"/>
              <a:gd name="connsiteY30" fmla="*/ 685842 h 955271"/>
              <a:gd name="connsiteX31" fmla="*/ 1395604 w 5741575"/>
              <a:gd name="connsiteY31" fmla="*/ 680460 h 955271"/>
              <a:gd name="connsiteX32" fmla="*/ 1397206 w 5741575"/>
              <a:gd name="connsiteY32" fmla="*/ 670793 h 955271"/>
              <a:gd name="connsiteX33" fmla="*/ 1421250 w 5741575"/>
              <a:gd name="connsiteY33" fmla="*/ 656855 h 955271"/>
              <a:gd name="connsiteX34" fmla="*/ 1454524 w 5741575"/>
              <a:gd name="connsiteY34" fmla="*/ 649224 h 955271"/>
              <a:gd name="connsiteX35" fmla="*/ 1616217 w 5741575"/>
              <a:gd name="connsiteY35" fmla="*/ 622107 h 955271"/>
              <a:gd name="connsiteX36" fmla="*/ 1710928 w 5741575"/>
              <a:gd name="connsiteY36" fmla="*/ 600666 h 955271"/>
              <a:gd name="connsiteX37" fmla="*/ 1743718 w 5741575"/>
              <a:gd name="connsiteY37" fmla="*/ 584327 h 955271"/>
              <a:gd name="connsiteX38" fmla="*/ 1791651 w 5741575"/>
              <a:gd name="connsiteY38" fmla="*/ 567019 h 955271"/>
              <a:gd name="connsiteX39" fmla="*/ 1873778 w 5741575"/>
              <a:gd name="connsiteY39" fmla="*/ 530130 h 955271"/>
              <a:gd name="connsiteX40" fmla="*/ 1988411 w 5741575"/>
              <a:gd name="connsiteY40" fmla="*/ 491599 h 955271"/>
              <a:gd name="connsiteX41" fmla="*/ 2085507 w 5741575"/>
              <a:gd name="connsiteY41" fmla="*/ 498527 h 955271"/>
              <a:gd name="connsiteX42" fmla="*/ 2090767 w 5741575"/>
              <a:gd name="connsiteY42" fmla="*/ 490616 h 955271"/>
              <a:gd name="connsiteX43" fmla="*/ 2151143 w 5741575"/>
              <a:gd name="connsiteY43" fmla="*/ 478332 h 955271"/>
              <a:gd name="connsiteX44" fmla="*/ 2378710 w 5741575"/>
              <a:gd name="connsiteY44" fmla="*/ 477570 h 955271"/>
              <a:gd name="connsiteX45" fmla="*/ 2496256 w 5741575"/>
              <a:gd name="connsiteY45" fmla="*/ 452396 h 955271"/>
              <a:gd name="connsiteX46" fmla="*/ 2535387 w 5741575"/>
              <a:gd name="connsiteY46" fmla="*/ 436645 h 955271"/>
              <a:gd name="connsiteX47" fmla="*/ 2601109 w 5741575"/>
              <a:gd name="connsiteY47" fmla="*/ 410678 h 955271"/>
              <a:gd name="connsiteX48" fmla="*/ 2643855 w 5741575"/>
              <a:gd name="connsiteY48" fmla="*/ 374482 h 955271"/>
              <a:gd name="connsiteX49" fmla="*/ 2657726 w 5741575"/>
              <a:gd name="connsiteY49" fmla="*/ 365841 h 955271"/>
              <a:gd name="connsiteX50" fmla="*/ 2687125 w 5741575"/>
              <a:gd name="connsiteY50" fmla="*/ 366820 h 955271"/>
              <a:gd name="connsiteX51" fmla="*/ 2697479 w 5741575"/>
              <a:gd name="connsiteY51" fmla="*/ 361430 h 955271"/>
              <a:gd name="connsiteX52" fmla="*/ 2701547 w 5741575"/>
              <a:gd name="connsiteY52" fmla="*/ 361545 h 955271"/>
              <a:gd name="connsiteX53" fmla="*/ 2711054 w 5741575"/>
              <a:gd name="connsiteY53" fmla="*/ 360597 h 955271"/>
              <a:gd name="connsiteX54" fmla="*/ 2710438 w 5741575"/>
              <a:gd name="connsiteY54" fmla="*/ 366958 h 955271"/>
              <a:gd name="connsiteX55" fmla="*/ 2722936 w 5741575"/>
              <a:gd name="connsiteY55" fmla="*/ 377633 h 955271"/>
              <a:gd name="connsiteX56" fmla="*/ 2777227 w 5741575"/>
              <a:gd name="connsiteY56" fmla="*/ 368972 h 955271"/>
              <a:gd name="connsiteX57" fmla="*/ 2779510 w 5741575"/>
              <a:gd name="connsiteY57" fmla="*/ 361652 h 955271"/>
              <a:gd name="connsiteX58" fmla="*/ 2786278 w 5741575"/>
              <a:gd name="connsiteY58" fmla="*/ 359869 h 955271"/>
              <a:gd name="connsiteX59" fmla="*/ 2792101 w 5741575"/>
              <a:gd name="connsiteY59" fmla="*/ 365927 h 955271"/>
              <a:gd name="connsiteX60" fmla="*/ 2885545 w 5741575"/>
              <a:gd name="connsiteY60" fmla="*/ 372818 h 955271"/>
              <a:gd name="connsiteX61" fmla="*/ 3009558 w 5741575"/>
              <a:gd name="connsiteY61" fmla="*/ 370573 h 955271"/>
              <a:gd name="connsiteX62" fmla="*/ 3095010 w 5741575"/>
              <a:gd name="connsiteY62" fmla="*/ 332454 h 955271"/>
              <a:gd name="connsiteX63" fmla="*/ 3103742 w 5741575"/>
              <a:gd name="connsiteY63" fmla="*/ 337974 h 955271"/>
              <a:gd name="connsiteX64" fmla="*/ 3165093 w 5741575"/>
              <a:gd name="connsiteY64" fmla="*/ 329459 h 955271"/>
              <a:gd name="connsiteX65" fmla="*/ 3373785 w 5741575"/>
              <a:gd name="connsiteY65" fmla="*/ 255680 h 955271"/>
              <a:gd name="connsiteX66" fmla="*/ 3493851 w 5741575"/>
              <a:gd name="connsiteY66" fmla="*/ 240255 h 955271"/>
              <a:gd name="connsiteX67" fmla="*/ 3537470 w 5741575"/>
              <a:gd name="connsiteY67" fmla="*/ 241867 h 955271"/>
              <a:gd name="connsiteX68" fmla="*/ 3610489 w 5741575"/>
              <a:gd name="connsiteY68" fmla="*/ 244128 h 955271"/>
              <a:gd name="connsiteX69" fmla="*/ 3667539 w 5741575"/>
              <a:gd name="connsiteY69" fmla="*/ 263271 h 955271"/>
              <a:gd name="connsiteX70" fmla="*/ 3727614 w 5741575"/>
              <a:gd name="connsiteY70" fmla="*/ 258245 h 955271"/>
              <a:gd name="connsiteX71" fmla="*/ 3738369 w 5741575"/>
              <a:gd name="connsiteY71" fmla="*/ 234506 h 955271"/>
              <a:gd name="connsiteX72" fmla="*/ 3803670 w 5741575"/>
              <a:gd name="connsiteY72" fmla="*/ 236457 h 955271"/>
              <a:gd name="connsiteX73" fmla="*/ 3903080 w 5741575"/>
              <a:gd name="connsiteY73" fmla="*/ 241890 h 955271"/>
              <a:gd name="connsiteX74" fmla="*/ 3959588 w 5741575"/>
              <a:gd name="connsiteY74" fmla="*/ 239195 h 955271"/>
              <a:gd name="connsiteX75" fmla="*/ 4114838 w 5741575"/>
              <a:gd name="connsiteY75" fmla="*/ 238165 h 955271"/>
              <a:gd name="connsiteX76" fmla="*/ 4271023 w 5741575"/>
              <a:gd name="connsiteY76" fmla="*/ 241959 h 955271"/>
              <a:gd name="connsiteX77" fmla="*/ 4367397 w 5741575"/>
              <a:gd name="connsiteY77" fmla="*/ 271442 h 955271"/>
              <a:gd name="connsiteX78" fmla="*/ 4495366 w 5741575"/>
              <a:gd name="connsiteY78" fmla="*/ 271618 h 955271"/>
              <a:gd name="connsiteX79" fmla="*/ 4517347 w 5741575"/>
              <a:gd name="connsiteY79" fmla="*/ 275639 h 955271"/>
              <a:gd name="connsiteX80" fmla="*/ 4546116 w 5741575"/>
              <a:gd name="connsiteY80" fmla="*/ 268568 h 955271"/>
              <a:gd name="connsiteX81" fmla="*/ 4661259 w 5741575"/>
              <a:gd name="connsiteY81" fmla="*/ 238966 h 955271"/>
              <a:gd name="connsiteX82" fmla="*/ 4750403 w 5741575"/>
              <a:gd name="connsiteY82" fmla="*/ 204364 h 955271"/>
              <a:gd name="connsiteX83" fmla="*/ 4867614 w 5741575"/>
              <a:gd name="connsiteY83" fmla="*/ 208668 h 955271"/>
              <a:gd name="connsiteX84" fmla="*/ 4937036 w 5741575"/>
              <a:gd name="connsiteY84" fmla="*/ 195446 h 955271"/>
              <a:gd name="connsiteX85" fmla="*/ 5047626 w 5741575"/>
              <a:gd name="connsiteY85" fmla="*/ 149604 h 955271"/>
              <a:gd name="connsiteX86" fmla="*/ 5200247 w 5741575"/>
              <a:gd name="connsiteY86" fmla="*/ 142695 h 955271"/>
              <a:gd name="connsiteX87" fmla="*/ 5235691 w 5741575"/>
              <a:gd name="connsiteY87" fmla="*/ 173330 h 955271"/>
              <a:gd name="connsiteX88" fmla="*/ 5280133 w 5741575"/>
              <a:gd name="connsiteY88" fmla="*/ 189342 h 955271"/>
              <a:gd name="connsiteX89" fmla="*/ 5291963 w 5741575"/>
              <a:gd name="connsiteY89" fmla="*/ 139446 h 955271"/>
              <a:gd name="connsiteX90" fmla="*/ 5418472 w 5741575"/>
              <a:gd name="connsiteY90" fmla="*/ 89163 h 955271"/>
              <a:gd name="connsiteX91" fmla="*/ 5482354 w 5741575"/>
              <a:gd name="connsiteY91" fmla="*/ 69470 h 955271"/>
              <a:gd name="connsiteX92" fmla="*/ 5583280 w 5741575"/>
              <a:gd name="connsiteY92" fmla="*/ 49787 h 955271"/>
              <a:gd name="connsiteX93" fmla="*/ 5613766 w 5741575"/>
              <a:gd name="connsiteY93" fmla="*/ 41855 h 955271"/>
              <a:gd name="connsiteX94" fmla="*/ 5684952 w 5741575"/>
              <a:gd name="connsiteY94" fmla="*/ 26088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379005 w 5741575"/>
              <a:gd name="connsiteY21" fmla="*/ 878900 h 955271"/>
              <a:gd name="connsiteX22" fmla="*/ 585428 w 5741575"/>
              <a:gd name="connsiteY22" fmla="*/ 826440 h 955271"/>
              <a:gd name="connsiteX23" fmla="*/ 787156 w 5741575"/>
              <a:gd name="connsiteY23" fmla="*/ 838447 h 955271"/>
              <a:gd name="connsiteX24" fmla="*/ 898586 w 5741575"/>
              <a:gd name="connsiteY24" fmla="*/ 808502 h 955271"/>
              <a:gd name="connsiteX25" fmla="*/ 924063 w 5741575"/>
              <a:gd name="connsiteY25" fmla="*/ 770210 h 955271"/>
              <a:gd name="connsiteX26" fmla="*/ 1212574 w 5741575"/>
              <a:gd name="connsiteY26" fmla="*/ 724238 h 955271"/>
              <a:gd name="connsiteX27" fmla="*/ 1280768 w 5741575"/>
              <a:gd name="connsiteY27" fmla="*/ 699122 h 955271"/>
              <a:gd name="connsiteX28" fmla="*/ 1352027 w 5741575"/>
              <a:gd name="connsiteY28" fmla="*/ 704323 h 955271"/>
              <a:gd name="connsiteX29" fmla="*/ 1374314 w 5741575"/>
              <a:gd name="connsiteY29" fmla="*/ 688815 h 955271"/>
              <a:gd name="connsiteX30" fmla="*/ 1378034 w 5741575"/>
              <a:gd name="connsiteY30" fmla="*/ 685842 h 955271"/>
              <a:gd name="connsiteX31" fmla="*/ 1395604 w 5741575"/>
              <a:gd name="connsiteY31" fmla="*/ 680460 h 955271"/>
              <a:gd name="connsiteX32" fmla="*/ 1397206 w 5741575"/>
              <a:gd name="connsiteY32" fmla="*/ 670793 h 955271"/>
              <a:gd name="connsiteX33" fmla="*/ 1421250 w 5741575"/>
              <a:gd name="connsiteY33" fmla="*/ 656855 h 955271"/>
              <a:gd name="connsiteX34" fmla="*/ 1454524 w 5741575"/>
              <a:gd name="connsiteY34" fmla="*/ 649224 h 955271"/>
              <a:gd name="connsiteX35" fmla="*/ 1616217 w 5741575"/>
              <a:gd name="connsiteY35" fmla="*/ 622107 h 955271"/>
              <a:gd name="connsiteX36" fmla="*/ 1710928 w 5741575"/>
              <a:gd name="connsiteY36" fmla="*/ 600666 h 955271"/>
              <a:gd name="connsiteX37" fmla="*/ 1743718 w 5741575"/>
              <a:gd name="connsiteY37" fmla="*/ 584327 h 955271"/>
              <a:gd name="connsiteX38" fmla="*/ 1791651 w 5741575"/>
              <a:gd name="connsiteY38" fmla="*/ 567019 h 955271"/>
              <a:gd name="connsiteX39" fmla="*/ 1873778 w 5741575"/>
              <a:gd name="connsiteY39" fmla="*/ 530130 h 955271"/>
              <a:gd name="connsiteX40" fmla="*/ 1988411 w 5741575"/>
              <a:gd name="connsiteY40" fmla="*/ 491599 h 955271"/>
              <a:gd name="connsiteX41" fmla="*/ 2085507 w 5741575"/>
              <a:gd name="connsiteY41" fmla="*/ 498527 h 955271"/>
              <a:gd name="connsiteX42" fmla="*/ 2090767 w 5741575"/>
              <a:gd name="connsiteY42" fmla="*/ 490616 h 955271"/>
              <a:gd name="connsiteX43" fmla="*/ 2151143 w 5741575"/>
              <a:gd name="connsiteY43" fmla="*/ 478332 h 955271"/>
              <a:gd name="connsiteX44" fmla="*/ 2378710 w 5741575"/>
              <a:gd name="connsiteY44" fmla="*/ 477570 h 955271"/>
              <a:gd name="connsiteX45" fmla="*/ 2496256 w 5741575"/>
              <a:gd name="connsiteY45" fmla="*/ 452396 h 955271"/>
              <a:gd name="connsiteX46" fmla="*/ 2535387 w 5741575"/>
              <a:gd name="connsiteY46" fmla="*/ 436645 h 955271"/>
              <a:gd name="connsiteX47" fmla="*/ 2601109 w 5741575"/>
              <a:gd name="connsiteY47" fmla="*/ 410678 h 955271"/>
              <a:gd name="connsiteX48" fmla="*/ 2643855 w 5741575"/>
              <a:gd name="connsiteY48" fmla="*/ 374482 h 955271"/>
              <a:gd name="connsiteX49" fmla="*/ 2657726 w 5741575"/>
              <a:gd name="connsiteY49" fmla="*/ 365841 h 955271"/>
              <a:gd name="connsiteX50" fmla="*/ 2687125 w 5741575"/>
              <a:gd name="connsiteY50" fmla="*/ 366820 h 955271"/>
              <a:gd name="connsiteX51" fmla="*/ 2697479 w 5741575"/>
              <a:gd name="connsiteY51" fmla="*/ 361430 h 955271"/>
              <a:gd name="connsiteX52" fmla="*/ 2701547 w 5741575"/>
              <a:gd name="connsiteY52" fmla="*/ 361545 h 955271"/>
              <a:gd name="connsiteX53" fmla="*/ 2711054 w 5741575"/>
              <a:gd name="connsiteY53" fmla="*/ 360597 h 955271"/>
              <a:gd name="connsiteX54" fmla="*/ 2710438 w 5741575"/>
              <a:gd name="connsiteY54" fmla="*/ 366958 h 955271"/>
              <a:gd name="connsiteX55" fmla="*/ 2722936 w 5741575"/>
              <a:gd name="connsiteY55" fmla="*/ 377633 h 955271"/>
              <a:gd name="connsiteX56" fmla="*/ 2777227 w 5741575"/>
              <a:gd name="connsiteY56" fmla="*/ 368972 h 955271"/>
              <a:gd name="connsiteX57" fmla="*/ 2779510 w 5741575"/>
              <a:gd name="connsiteY57" fmla="*/ 361652 h 955271"/>
              <a:gd name="connsiteX58" fmla="*/ 2786278 w 5741575"/>
              <a:gd name="connsiteY58" fmla="*/ 359869 h 955271"/>
              <a:gd name="connsiteX59" fmla="*/ 2792101 w 5741575"/>
              <a:gd name="connsiteY59" fmla="*/ 365927 h 955271"/>
              <a:gd name="connsiteX60" fmla="*/ 2885545 w 5741575"/>
              <a:gd name="connsiteY60" fmla="*/ 372818 h 955271"/>
              <a:gd name="connsiteX61" fmla="*/ 3009558 w 5741575"/>
              <a:gd name="connsiteY61" fmla="*/ 370573 h 955271"/>
              <a:gd name="connsiteX62" fmla="*/ 3095010 w 5741575"/>
              <a:gd name="connsiteY62" fmla="*/ 332454 h 955271"/>
              <a:gd name="connsiteX63" fmla="*/ 3103742 w 5741575"/>
              <a:gd name="connsiteY63" fmla="*/ 337974 h 955271"/>
              <a:gd name="connsiteX64" fmla="*/ 3165093 w 5741575"/>
              <a:gd name="connsiteY64" fmla="*/ 329459 h 955271"/>
              <a:gd name="connsiteX65" fmla="*/ 3373785 w 5741575"/>
              <a:gd name="connsiteY65" fmla="*/ 255680 h 955271"/>
              <a:gd name="connsiteX66" fmla="*/ 3493851 w 5741575"/>
              <a:gd name="connsiteY66" fmla="*/ 240255 h 955271"/>
              <a:gd name="connsiteX67" fmla="*/ 3537470 w 5741575"/>
              <a:gd name="connsiteY67" fmla="*/ 241867 h 955271"/>
              <a:gd name="connsiteX68" fmla="*/ 3610489 w 5741575"/>
              <a:gd name="connsiteY68" fmla="*/ 244128 h 955271"/>
              <a:gd name="connsiteX69" fmla="*/ 3667539 w 5741575"/>
              <a:gd name="connsiteY69" fmla="*/ 263271 h 955271"/>
              <a:gd name="connsiteX70" fmla="*/ 3727614 w 5741575"/>
              <a:gd name="connsiteY70" fmla="*/ 258245 h 955271"/>
              <a:gd name="connsiteX71" fmla="*/ 3738369 w 5741575"/>
              <a:gd name="connsiteY71" fmla="*/ 234506 h 955271"/>
              <a:gd name="connsiteX72" fmla="*/ 3803670 w 5741575"/>
              <a:gd name="connsiteY72" fmla="*/ 236457 h 955271"/>
              <a:gd name="connsiteX73" fmla="*/ 3903080 w 5741575"/>
              <a:gd name="connsiteY73" fmla="*/ 241890 h 955271"/>
              <a:gd name="connsiteX74" fmla="*/ 4114838 w 5741575"/>
              <a:gd name="connsiteY74" fmla="*/ 238165 h 955271"/>
              <a:gd name="connsiteX75" fmla="*/ 4271023 w 5741575"/>
              <a:gd name="connsiteY75" fmla="*/ 241959 h 955271"/>
              <a:gd name="connsiteX76" fmla="*/ 4367397 w 5741575"/>
              <a:gd name="connsiteY76" fmla="*/ 271442 h 955271"/>
              <a:gd name="connsiteX77" fmla="*/ 4495366 w 5741575"/>
              <a:gd name="connsiteY77" fmla="*/ 271618 h 955271"/>
              <a:gd name="connsiteX78" fmla="*/ 4517347 w 5741575"/>
              <a:gd name="connsiteY78" fmla="*/ 275639 h 955271"/>
              <a:gd name="connsiteX79" fmla="*/ 4546116 w 5741575"/>
              <a:gd name="connsiteY79" fmla="*/ 268568 h 955271"/>
              <a:gd name="connsiteX80" fmla="*/ 4661259 w 5741575"/>
              <a:gd name="connsiteY80" fmla="*/ 238966 h 955271"/>
              <a:gd name="connsiteX81" fmla="*/ 4750403 w 5741575"/>
              <a:gd name="connsiteY81" fmla="*/ 204364 h 955271"/>
              <a:gd name="connsiteX82" fmla="*/ 4867614 w 5741575"/>
              <a:gd name="connsiteY82" fmla="*/ 208668 h 955271"/>
              <a:gd name="connsiteX83" fmla="*/ 4937036 w 5741575"/>
              <a:gd name="connsiteY83" fmla="*/ 195446 h 955271"/>
              <a:gd name="connsiteX84" fmla="*/ 5047626 w 5741575"/>
              <a:gd name="connsiteY84" fmla="*/ 149604 h 955271"/>
              <a:gd name="connsiteX85" fmla="*/ 5200247 w 5741575"/>
              <a:gd name="connsiteY85" fmla="*/ 142695 h 955271"/>
              <a:gd name="connsiteX86" fmla="*/ 5235691 w 5741575"/>
              <a:gd name="connsiteY86" fmla="*/ 173330 h 955271"/>
              <a:gd name="connsiteX87" fmla="*/ 5280133 w 5741575"/>
              <a:gd name="connsiteY87" fmla="*/ 189342 h 955271"/>
              <a:gd name="connsiteX88" fmla="*/ 5291963 w 5741575"/>
              <a:gd name="connsiteY88" fmla="*/ 139446 h 955271"/>
              <a:gd name="connsiteX89" fmla="*/ 5418472 w 5741575"/>
              <a:gd name="connsiteY89" fmla="*/ 89163 h 955271"/>
              <a:gd name="connsiteX90" fmla="*/ 5482354 w 5741575"/>
              <a:gd name="connsiteY90" fmla="*/ 69470 h 955271"/>
              <a:gd name="connsiteX91" fmla="*/ 5583280 w 5741575"/>
              <a:gd name="connsiteY91" fmla="*/ 49787 h 955271"/>
              <a:gd name="connsiteX92" fmla="*/ 5613766 w 5741575"/>
              <a:gd name="connsiteY92" fmla="*/ 41855 h 955271"/>
              <a:gd name="connsiteX93" fmla="*/ 5684952 w 5741575"/>
              <a:gd name="connsiteY93" fmla="*/ 26088 h 955271"/>
              <a:gd name="connsiteX94" fmla="*/ 5741575 w 5741575"/>
              <a:gd name="connsiteY94"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379005 w 5741575"/>
              <a:gd name="connsiteY21" fmla="*/ 878900 h 955271"/>
              <a:gd name="connsiteX22" fmla="*/ 585428 w 5741575"/>
              <a:gd name="connsiteY22" fmla="*/ 826440 h 955271"/>
              <a:gd name="connsiteX23" fmla="*/ 787156 w 5741575"/>
              <a:gd name="connsiteY23" fmla="*/ 838447 h 955271"/>
              <a:gd name="connsiteX24" fmla="*/ 898586 w 5741575"/>
              <a:gd name="connsiteY24" fmla="*/ 808502 h 955271"/>
              <a:gd name="connsiteX25" fmla="*/ 924063 w 5741575"/>
              <a:gd name="connsiteY25" fmla="*/ 770210 h 955271"/>
              <a:gd name="connsiteX26" fmla="*/ 1212574 w 5741575"/>
              <a:gd name="connsiteY26" fmla="*/ 724238 h 955271"/>
              <a:gd name="connsiteX27" fmla="*/ 1280768 w 5741575"/>
              <a:gd name="connsiteY27" fmla="*/ 699122 h 955271"/>
              <a:gd name="connsiteX28" fmla="*/ 1352027 w 5741575"/>
              <a:gd name="connsiteY28" fmla="*/ 704323 h 955271"/>
              <a:gd name="connsiteX29" fmla="*/ 1374314 w 5741575"/>
              <a:gd name="connsiteY29" fmla="*/ 688815 h 955271"/>
              <a:gd name="connsiteX30" fmla="*/ 1378034 w 5741575"/>
              <a:gd name="connsiteY30" fmla="*/ 685842 h 955271"/>
              <a:gd name="connsiteX31" fmla="*/ 1395604 w 5741575"/>
              <a:gd name="connsiteY31" fmla="*/ 680460 h 955271"/>
              <a:gd name="connsiteX32" fmla="*/ 1397206 w 5741575"/>
              <a:gd name="connsiteY32" fmla="*/ 670793 h 955271"/>
              <a:gd name="connsiteX33" fmla="*/ 1421250 w 5741575"/>
              <a:gd name="connsiteY33" fmla="*/ 656855 h 955271"/>
              <a:gd name="connsiteX34" fmla="*/ 1454524 w 5741575"/>
              <a:gd name="connsiteY34" fmla="*/ 649224 h 955271"/>
              <a:gd name="connsiteX35" fmla="*/ 1616217 w 5741575"/>
              <a:gd name="connsiteY35" fmla="*/ 622107 h 955271"/>
              <a:gd name="connsiteX36" fmla="*/ 1710928 w 5741575"/>
              <a:gd name="connsiteY36" fmla="*/ 600666 h 955271"/>
              <a:gd name="connsiteX37" fmla="*/ 1743718 w 5741575"/>
              <a:gd name="connsiteY37" fmla="*/ 584327 h 955271"/>
              <a:gd name="connsiteX38" fmla="*/ 1873778 w 5741575"/>
              <a:gd name="connsiteY38" fmla="*/ 530130 h 955271"/>
              <a:gd name="connsiteX39" fmla="*/ 1988411 w 5741575"/>
              <a:gd name="connsiteY39" fmla="*/ 491599 h 955271"/>
              <a:gd name="connsiteX40" fmla="*/ 2085507 w 5741575"/>
              <a:gd name="connsiteY40" fmla="*/ 498527 h 955271"/>
              <a:gd name="connsiteX41" fmla="*/ 2090767 w 5741575"/>
              <a:gd name="connsiteY41" fmla="*/ 490616 h 955271"/>
              <a:gd name="connsiteX42" fmla="*/ 2151143 w 5741575"/>
              <a:gd name="connsiteY42" fmla="*/ 478332 h 955271"/>
              <a:gd name="connsiteX43" fmla="*/ 2378710 w 5741575"/>
              <a:gd name="connsiteY43" fmla="*/ 477570 h 955271"/>
              <a:gd name="connsiteX44" fmla="*/ 2496256 w 5741575"/>
              <a:gd name="connsiteY44" fmla="*/ 452396 h 955271"/>
              <a:gd name="connsiteX45" fmla="*/ 2535387 w 5741575"/>
              <a:gd name="connsiteY45" fmla="*/ 436645 h 955271"/>
              <a:gd name="connsiteX46" fmla="*/ 2601109 w 5741575"/>
              <a:gd name="connsiteY46" fmla="*/ 410678 h 955271"/>
              <a:gd name="connsiteX47" fmla="*/ 2643855 w 5741575"/>
              <a:gd name="connsiteY47" fmla="*/ 374482 h 955271"/>
              <a:gd name="connsiteX48" fmla="*/ 2657726 w 5741575"/>
              <a:gd name="connsiteY48" fmla="*/ 365841 h 955271"/>
              <a:gd name="connsiteX49" fmla="*/ 2687125 w 5741575"/>
              <a:gd name="connsiteY49" fmla="*/ 366820 h 955271"/>
              <a:gd name="connsiteX50" fmla="*/ 2697479 w 5741575"/>
              <a:gd name="connsiteY50" fmla="*/ 361430 h 955271"/>
              <a:gd name="connsiteX51" fmla="*/ 2701547 w 5741575"/>
              <a:gd name="connsiteY51" fmla="*/ 361545 h 955271"/>
              <a:gd name="connsiteX52" fmla="*/ 2711054 w 5741575"/>
              <a:gd name="connsiteY52" fmla="*/ 360597 h 955271"/>
              <a:gd name="connsiteX53" fmla="*/ 2710438 w 5741575"/>
              <a:gd name="connsiteY53" fmla="*/ 366958 h 955271"/>
              <a:gd name="connsiteX54" fmla="*/ 2722936 w 5741575"/>
              <a:gd name="connsiteY54" fmla="*/ 377633 h 955271"/>
              <a:gd name="connsiteX55" fmla="*/ 2777227 w 5741575"/>
              <a:gd name="connsiteY55" fmla="*/ 368972 h 955271"/>
              <a:gd name="connsiteX56" fmla="*/ 2779510 w 5741575"/>
              <a:gd name="connsiteY56" fmla="*/ 361652 h 955271"/>
              <a:gd name="connsiteX57" fmla="*/ 2786278 w 5741575"/>
              <a:gd name="connsiteY57" fmla="*/ 359869 h 955271"/>
              <a:gd name="connsiteX58" fmla="*/ 2792101 w 5741575"/>
              <a:gd name="connsiteY58" fmla="*/ 365927 h 955271"/>
              <a:gd name="connsiteX59" fmla="*/ 2885545 w 5741575"/>
              <a:gd name="connsiteY59" fmla="*/ 372818 h 955271"/>
              <a:gd name="connsiteX60" fmla="*/ 3009558 w 5741575"/>
              <a:gd name="connsiteY60" fmla="*/ 370573 h 955271"/>
              <a:gd name="connsiteX61" fmla="*/ 3095010 w 5741575"/>
              <a:gd name="connsiteY61" fmla="*/ 332454 h 955271"/>
              <a:gd name="connsiteX62" fmla="*/ 3103742 w 5741575"/>
              <a:gd name="connsiteY62" fmla="*/ 337974 h 955271"/>
              <a:gd name="connsiteX63" fmla="*/ 3165093 w 5741575"/>
              <a:gd name="connsiteY63" fmla="*/ 329459 h 955271"/>
              <a:gd name="connsiteX64" fmla="*/ 3373785 w 5741575"/>
              <a:gd name="connsiteY64" fmla="*/ 255680 h 955271"/>
              <a:gd name="connsiteX65" fmla="*/ 3493851 w 5741575"/>
              <a:gd name="connsiteY65" fmla="*/ 240255 h 955271"/>
              <a:gd name="connsiteX66" fmla="*/ 3537470 w 5741575"/>
              <a:gd name="connsiteY66" fmla="*/ 241867 h 955271"/>
              <a:gd name="connsiteX67" fmla="*/ 3610489 w 5741575"/>
              <a:gd name="connsiteY67" fmla="*/ 244128 h 955271"/>
              <a:gd name="connsiteX68" fmla="*/ 3667539 w 5741575"/>
              <a:gd name="connsiteY68" fmla="*/ 263271 h 955271"/>
              <a:gd name="connsiteX69" fmla="*/ 3727614 w 5741575"/>
              <a:gd name="connsiteY69" fmla="*/ 258245 h 955271"/>
              <a:gd name="connsiteX70" fmla="*/ 3738369 w 5741575"/>
              <a:gd name="connsiteY70" fmla="*/ 234506 h 955271"/>
              <a:gd name="connsiteX71" fmla="*/ 3803670 w 5741575"/>
              <a:gd name="connsiteY71" fmla="*/ 236457 h 955271"/>
              <a:gd name="connsiteX72" fmla="*/ 3903080 w 5741575"/>
              <a:gd name="connsiteY72" fmla="*/ 241890 h 955271"/>
              <a:gd name="connsiteX73" fmla="*/ 4114838 w 5741575"/>
              <a:gd name="connsiteY73" fmla="*/ 238165 h 955271"/>
              <a:gd name="connsiteX74" fmla="*/ 4271023 w 5741575"/>
              <a:gd name="connsiteY74" fmla="*/ 241959 h 955271"/>
              <a:gd name="connsiteX75" fmla="*/ 4367397 w 5741575"/>
              <a:gd name="connsiteY75" fmla="*/ 271442 h 955271"/>
              <a:gd name="connsiteX76" fmla="*/ 4495366 w 5741575"/>
              <a:gd name="connsiteY76" fmla="*/ 271618 h 955271"/>
              <a:gd name="connsiteX77" fmla="*/ 4517347 w 5741575"/>
              <a:gd name="connsiteY77" fmla="*/ 275639 h 955271"/>
              <a:gd name="connsiteX78" fmla="*/ 4546116 w 5741575"/>
              <a:gd name="connsiteY78" fmla="*/ 268568 h 955271"/>
              <a:gd name="connsiteX79" fmla="*/ 4661259 w 5741575"/>
              <a:gd name="connsiteY79" fmla="*/ 238966 h 955271"/>
              <a:gd name="connsiteX80" fmla="*/ 4750403 w 5741575"/>
              <a:gd name="connsiteY80" fmla="*/ 204364 h 955271"/>
              <a:gd name="connsiteX81" fmla="*/ 4867614 w 5741575"/>
              <a:gd name="connsiteY81" fmla="*/ 208668 h 955271"/>
              <a:gd name="connsiteX82" fmla="*/ 4937036 w 5741575"/>
              <a:gd name="connsiteY82" fmla="*/ 195446 h 955271"/>
              <a:gd name="connsiteX83" fmla="*/ 5047626 w 5741575"/>
              <a:gd name="connsiteY83" fmla="*/ 149604 h 955271"/>
              <a:gd name="connsiteX84" fmla="*/ 5200247 w 5741575"/>
              <a:gd name="connsiteY84" fmla="*/ 142695 h 955271"/>
              <a:gd name="connsiteX85" fmla="*/ 5235691 w 5741575"/>
              <a:gd name="connsiteY85" fmla="*/ 173330 h 955271"/>
              <a:gd name="connsiteX86" fmla="*/ 5280133 w 5741575"/>
              <a:gd name="connsiteY86" fmla="*/ 189342 h 955271"/>
              <a:gd name="connsiteX87" fmla="*/ 5291963 w 5741575"/>
              <a:gd name="connsiteY87" fmla="*/ 139446 h 955271"/>
              <a:gd name="connsiteX88" fmla="*/ 5418472 w 5741575"/>
              <a:gd name="connsiteY88" fmla="*/ 89163 h 955271"/>
              <a:gd name="connsiteX89" fmla="*/ 5482354 w 5741575"/>
              <a:gd name="connsiteY89" fmla="*/ 69470 h 955271"/>
              <a:gd name="connsiteX90" fmla="*/ 5583280 w 5741575"/>
              <a:gd name="connsiteY90" fmla="*/ 49787 h 955271"/>
              <a:gd name="connsiteX91" fmla="*/ 5613766 w 5741575"/>
              <a:gd name="connsiteY91" fmla="*/ 41855 h 955271"/>
              <a:gd name="connsiteX92" fmla="*/ 5684952 w 5741575"/>
              <a:gd name="connsiteY92" fmla="*/ 26088 h 955271"/>
              <a:gd name="connsiteX93" fmla="*/ 5741575 w 5741575"/>
              <a:gd name="connsiteY93"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379005 w 5741575"/>
              <a:gd name="connsiteY21" fmla="*/ 878900 h 955271"/>
              <a:gd name="connsiteX22" fmla="*/ 787156 w 5741575"/>
              <a:gd name="connsiteY22" fmla="*/ 838447 h 955271"/>
              <a:gd name="connsiteX23" fmla="*/ 898586 w 5741575"/>
              <a:gd name="connsiteY23" fmla="*/ 808502 h 955271"/>
              <a:gd name="connsiteX24" fmla="*/ 924063 w 5741575"/>
              <a:gd name="connsiteY24" fmla="*/ 770210 h 955271"/>
              <a:gd name="connsiteX25" fmla="*/ 1212574 w 5741575"/>
              <a:gd name="connsiteY25" fmla="*/ 724238 h 955271"/>
              <a:gd name="connsiteX26" fmla="*/ 1280768 w 5741575"/>
              <a:gd name="connsiteY26" fmla="*/ 699122 h 955271"/>
              <a:gd name="connsiteX27" fmla="*/ 1352027 w 5741575"/>
              <a:gd name="connsiteY27" fmla="*/ 704323 h 955271"/>
              <a:gd name="connsiteX28" fmla="*/ 1374314 w 5741575"/>
              <a:gd name="connsiteY28" fmla="*/ 688815 h 955271"/>
              <a:gd name="connsiteX29" fmla="*/ 1378034 w 5741575"/>
              <a:gd name="connsiteY29" fmla="*/ 685842 h 955271"/>
              <a:gd name="connsiteX30" fmla="*/ 1395604 w 5741575"/>
              <a:gd name="connsiteY30" fmla="*/ 680460 h 955271"/>
              <a:gd name="connsiteX31" fmla="*/ 1397206 w 5741575"/>
              <a:gd name="connsiteY31" fmla="*/ 670793 h 955271"/>
              <a:gd name="connsiteX32" fmla="*/ 1421250 w 5741575"/>
              <a:gd name="connsiteY32" fmla="*/ 656855 h 955271"/>
              <a:gd name="connsiteX33" fmla="*/ 1454524 w 5741575"/>
              <a:gd name="connsiteY33" fmla="*/ 649224 h 955271"/>
              <a:gd name="connsiteX34" fmla="*/ 1616217 w 5741575"/>
              <a:gd name="connsiteY34" fmla="*/ 622107 h 955271"/>
              <a:gd name="connsiteX35" fmla="*/ 1710928 w 5741575"/>
              <a:gd name="connsiteY35" fmla="*/ 600666 h 955271"/>
              <a:gd name="connsiteX36" fmla="*/ 1743718 w 5741575"/>
              <a:gd name="connsiteY36" fmla="*/ 584327 h 955271"/>
              <a:gd name="connsiteX37" fmla="*/ 1873778 w 5741575"/>
              <a:gd name="connsiteY37" fmla="*/ 530130 h 955271"/>
              <a:gd name="connsiteX38" fmla="*/ 1988411 w 5741575"/>
              <a:gd name="connsiteY38" fmla="*/ 491599 h 955271"/>
              <a:gd name="connsiteX39" fmla="*/ 2085507 w 5741575"/>
              <a:gd name="connsiteY39" fmla="*/ 498527 h 955271"/>
              <a:gd name="connsiteX40" fmla="*/ 2090767 w 5741575"/>
              <a:gd name="connsiteY40" fmla="*/ 490616 h 955271"/>
              <a:gd name="connsiteX41" fmla="*/ 2151143 w 5741575"/>
              <a:gd name="connsiteY41" fmla="*/ 478332 h 955271"/>
              <a:gd name="connsiteX42" fmla="*/ 2378710 w 5741575"/>
              <a:gd name="connsiteY42" fmla="*/ 477570 h 955271"/>
              <a:gd name="connsiteX43" fmla="*/ 2496256 w 5741575"/>
              <a:gd name="connsiteY43" fmla="*/ 452396 h 955271"/>
              <a:gd name="connsiteX44" fmla="*/ 2535387 w 5741575"/>
              <a:gd name="connsiteY44" fmla="*/ 436645 h 955271"/>
              <a:gd name="connsiteX45" fmla="*/ 2601109 w 5741575"/>
              <a:gd name="connsiteY45" fmla="*/ 410678 h 955271"/>
              <a:gd name="connsiteX46" fmla="*/ 2643855 w 5741575"/>
              <a:gd name="connsiteY46" fmla="*/ 374482 h 955271"/>
              <a:gd name="connsiteX47" fmla="*/ 2657726 w 5741575"/>
              <a:gd name="connsiteY47" fmla="*/ 365841 h 955271"/>
              <a:gd name="connsiteX48" fmla="*/ 2687125 w 5741575"/>
              <a:gd name="connsiteY48" fmla="*/ 366820 h 955271"/>
              <a:gd name="connsiteX49" fmla="*/ 2697479 w 5741575"/>
              <a:gd name="connsiteY49" fmla="*/ 361430 h 955271"/>
              <a:gd name="connsiteX50" fmla="*/ 2701547 w 5741575"/>
              <a:gd name="connsiteY50" fmla="*/ 361545 h 955271"/>
              <a:gd name="connsiteX51" fmla="*/ 2711054 w 5741575"/>
              <a:gd name="connsiteY51" fmla="*/ 360597 h 955271"/>
              <a:gd name="connsiteX52" fmla="*/ 2710438 w 5741575"/>
              <a:gd name="connsiteY52" fmla="*/ 366958 h 955271"/>
              <a:gd name="connsiteX53" fmla="*/ 2722936 w 5741575"/>
              <a:gd name="connsiteY53" fmla="*/ 377633 h 955271"/>
              <a:gd name="connsiteX54" fmla="*/ 2777227 w 5741575"/>
              <a:gd name="connsiteY54" fmla="*/ 368972 h 955271"/>
              <a:gd name="connsiteX55" fmla="*/ 2779510 w 5741575"/>
              <a:gd name="connsiteY55" fmla="*/ 361652 h 955271"/>
              <a:gd name="connsiteX56" fmla="*/ 2786278 w 5741575"/>
              <a:gd name="connsiteY56" fmla="*/ 359869 h 955271"/>
              <a:gd name="connsiteX57" fmla="*/ 2792101 w 5741575"/>
              <a:gd name="connsiteY57" fmla="*/ 365927 h 955271"/>
              <a:gd name="connsiteX58" fmla="*/ 2885545 w 5741575"/>
              <a:gd name="connsiteY58" fmla="*/ 372818 h 955271"/>
              <a:gd name="connsiteX59" fmla="*/ 3009558 w 5741575"/>
              <a:gd name="connsiteY59" fmla="*/ 370573 h 955271"/>
              <a:gd name="connsiteX60" fmla="*/ 3095010 w 5741575"/>
              <a:gd name="connsiteY60" fmla="*/ 332454 h 955271"/>
              <a:gd name="connsiteX61" fmla="*/ 3103742 w 5741575"/>
              <a:gd name="connsiteY61" fmla="*/ 337974 h 955271"/>
              <a:gd name="connsiteX62" fmla="*/ 3165093 w 5741575"/>
              <a:gd name="connsiteY62" fmla="*/ 329459 h 955271"/>
              <a:gd name="connsiteX63" fmla="*/ 3373785 w 5741575"/>
              <a:gd name="connsiteY63" fmla="*/ 255680 h 955271"/>
              <a:gd name="connsiteX64" fmla="*/ 3493851 w 5741575"/>
              <a:gd name="connsiteY64" fmla="*/ 240255 h 955271"/>
              <a:gd name="connsiteX65" fmla="*/ 3537470 w 5741575"/>
              <a:gd name="connsiteY65" fmla="*/ 241867 h 955271"/>
              <a:gd name="connsiteX66" fmla="*/ 3610489 w 5741575"/>
              <a:gd name="connsiteY66" fmla="*/ 244128 h 955271"/>
              <a:gd name="connsiteX67" fmla="*/ 3667539 w 5741575"/>
              <a:gd name="connsiteY67" fmla="*/ 263271 h 955271"/>
              <a:gd name="connsiteX68" fmla="*/ 3727614 w 5741575"/>
              <a:gd name="connsiteY68" fmla="*/ 258245 h 955271"/>
              <a:gd name="connsiteX69" fmla="*/ 3738369 w 5741575"/>
              <a:gd name="connsiteY69" fmla="*/ 234506 h 955271"/>
              <a:gd name="connsiteX70" fmla="*/ 3803670 w 5741575"/>
              <a:gd name="connsiteY70" fmla="*/ 236457 h 955271"/>
              <a:gd name="connsiteX71" fmla="*/ 3903080 w 5741575"/>
              <a:gd name="connsiteY71" fmla="*/ 241890 h 955271"/>
              <a:gd name="connsiteX72" fmla="*/ 4114838 w 5741575"/>
              <a:gd name="connsiteY72" fmla="*/ 238165 h 955271"/>
              <a:gd name="connsiteX73" fmla="*/ 4271023 w 5741575"/>
              <a:gd name="connsiteY73" fmla="*/ 241959 h 955271"/>
              <a:gd name="connsiteX74" fmla="*/ 4367397 w 5741575"/>
              <a:gd name="connsiteY74" fmla="*/ 271442 h 955271"/>
              <a:gd name="connsiteX75" fmla="*/ 4495366 w 5741575"/>
              <a:gd name="connsiteY75" fmla="*/ 271618 h 955271"/>
              <a:gd name="connsiteX76" fmla="*/ 4517347 w 5741575"/>
              <a:gd name="connsiteY76" fmla="*/ 275639 h 955271"/>
              <a:gd name="connsiteX77" fmla="*/ 4546116 w 5741575"/>
              <a:gd name="connsiteY77" fmla="*/ 268568 h 955271"/>
              <a:gd name="connsiteX78" fmla="*/ 4661259 w 5741575"/>
              <a:gd name="connsiteY78" fmla="*/ 238966 h 955271"/>
              <a:gd name="connsiteX79" fmla="*/ 4750403 w 5741575"/>
              <a:gd name="connsiteY79" fmla="*/ 204364 h 955271"/>
              <a:gd name="connsiteX80" fmla="*/ 4867614 w 5741575"/>
              <a:gd name="connsiteY80" fmla="*/ 208668 h 955271"/>
              <a:gd name="connsiteX81" fmla="*/ 4937036 w 5741575"/>
              <a:gd name="connsiteY81" fmla="*/ 195446 h 955271"/>
              <a:gd name="connsiteX82" fmla="*/ 5047626 w 5741575"/>
              <a:gd name="connsiteY82" fmla="*/ 149604 h 955271"/>
              <a:gd name="connsiteX83" fmla="*/ 5200247 w 5741575"/>
              <a:gd name="connsiteY83" fmla="*/ 142695 h 955271"/>
              <a:gd name="connsiteX84" fmla="*/ 5235691 w 5741575"/>
              <a:gd name="connsiteY84" fmla="*/ 173330 h 955271"/>
              <a:gd name="connsiteX85" fmla="*/ 5280133 w 5741575"/>
              <a:gd name="connsiteY85" fmla="*/ 189342 h 955271"/>
              <a:gd name="connsiteX86" fmla="*/ 5291963 w 5741575"/>
              <a:gd name="connsiteY86" fmla="*/ 139446 h 955271"/>
              <a:gd name="connsiteX87" fmla="*/ 5418472 w 5741575"/>
              <a:gd name="connsiteY87" fmla="*/ 89163 h 955271"/>
              <a:gd name="connsiteX88" fmla="*/ 5482354 w 5741575"/>
              <a:gd name="connsiteY88" fmla="*/ 69470 h 955271"/>
              <a:gd name="connsiteX89" fmla="*/ 5583280 w 5741575"/>
              <a:gd name="connsiteY89" fmla="*/ 49787 h 955271"/>
              <a:gd name="connsiteX90" fmla="*/ 5613766 w 5741575"/>
              <a:gd name="connsiteY90" fmla="*/ 41855 h 955271"/>
              <a:gd name="connsiteX91" fmla="*/ 5684952 w 5741575"/>
              <a:gd name="connsiteY91" fmla="*/ 26088 h 955271"/>
              <a:gd name="connsiteX92" fmla="*/ 5741575 w 5741575"/>
              <a:gd name="connsiteY92"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898586 w 5741575"/>
              <a:gd name="connsiteY23" fmla="*/ 808502 h 955271"/>
              <a:gd name="connsiteX24" fmla="*/ 924063 w 5741575"/>
              <a:gd name="connsiteY24" fmla="*/ 770210 h 955271"/>
              <a:gd name="connsiteX25" fmla="*/ 1212574 w 5741575"/>
              <a:gd name="connsiteY25" fmla="*/ 724238 h 955271"/>
              <a:gd name="connsiteX26" fmla="*/ 1280768 w 5741575"/>
              <a:gd name="connsiteY26" fmla="*/ 699122 h 955271"/>
              <a:gd name="connsiteX27" fmla="*/ 1352027 w 5741575"/>
              <a:gd name="connsiteY27" fmla="*/ 704323 h 955271"/>
              <a:gd name="connsiteX28" fmla="*/ 1374314 w 5741575"/>
              <a:gd name="connsiteY28" fmla="*/ 688815 h 955271"/>
              <a:gd name="connsiteX29" fmla="*/ 1378034 w 5741575"/>
              <a:gd name="connsiteY29" fmla="*/ 685842 h 955271"/>
              <a:gd name="connsiteX30" fmla="*/ 1395604 w 5741575"/>
              <a:gd name="connsiteY30" fmla="*/ 680460 h 955271"/>
              <a:gd name="connsiteX31" fmla="*/ 1397206 w 5741575"/>
              <a:gd name="connsiteY31" fmla="*/ 670793 h 955271"/>
              <a:gd name="connsiteX32" fmla="*/ 1421250 w 5741575"/>
              <a:gd name="connsiteY32" fmla="*/ 656855 h 955271"/>
              <a:gd name="connsiteX33" fmla="*/ 1454524 w 5741575"/>
              <a:gd name="connsiteY33" fmla="*/ 649224 h 955271"/>
              <a:gd name="connsiteX34" fmla="*/ 1616217 w 5741575"/>
              <a:gd name="connsiteY34" fmla="*/ 622107 h 955271"/>
              <a:gd name="connsiteX35" fmla="*/ 1710928 w 5741575"/>
              <a:gd name="connsiteY35" fmla="*/ 600666 h 955271"/>
              <a:gd name="connsiteX36" fmla="*/ 1743718 w 5741575"/>
              <a:gd name="connsiteY36" fmla="*/ 584327 h 955271"/>
              <a:gd name="connsiteX37" fmla="*/ 1873778 w 5741575"/>
              <a:gd name="connsiteY37" fmla="*/ 530130 h 955271"/>
              <a:gd name="connsiteX38" fmla="*/ 1988411 w 5741575"/>
              <a:gd name="connsiteY38" fmla="*/ 491599 h 955271"/>
              <a:gd name="connsiteX39" fmla="*/ 2085507 w 5741575"/>
              <a:gd name="connsiteY39" fmla="*/ 498527 h 955271"/>
              <a:gd name="connsiteX40" fmla="*/ 2090767 w 5741575"/>
              <a:gd name="connsiteY40" fmla="*/ 490616 h 955271"/>
              <a:gd name="connsiteX41" fmla="*/ 2151143 w 5741575"/>
              <a:gd name="connsiteY41" fmla="*/ 478332 h 955271"/>
              <a:gd name="connsiteX42" fmla="*/ 2378710 w 5741575"/>
              <a:gd name="connsiteY42" fmla="*/ 477570 h 955271"/>
              <a:gd name="connsiteX43" fmla="*/ 2496256 w 5741575"/>
              <a:gd name="connsiteY43" fmla="*/ 452396 h 955271"/>
              <a:gd name="connsiteX44" fmla="*/ 2535387 w 5741575"/>
              <a:gd name="connsiteY44" fmla="*/ 436645 h 955271"/>
              <a:gd name="connsiteX45" fmla="*/ 2601109 w 5741575"/>
              <a:gd name="connsiteY45" fmla="*/ 410678 h 955271"/>
              <a:gd name="connsiteX46" fmla="*/ 2643855 w 5741575"/>
              <a:gd name="connsiteY46" fmla="*/ 374482 h 955271"/>
              <a:gd name="connsiteX47" fmla="*/ 2657726 w 5741575"/>
              <a:gd name="connsiteY47" fmla="*/ 365841 h 955271"/>
              <a:gd name="connsiteX48" fmla="*/ 2687125 w 5741575"/>
              <a:gd name="connsiteY48" fmla="*/ 366820 h 955271"/>
              <a:gd name="connsiteX49" fmla="*/ 2697479 w 5741575"/>
              <a:gd name="connsiteY49" fmla="*/ 361430 h 955271"/>
              <a:gd name="connsiteX50" fmla="*/ 2701547 w 5741575"/>
              <a:gd name="connsiteY50" fmla="*/ 361545 h 955271"/>
              <a:gd name="connsiteX51" fmla="*/ 2711054 w 5741575"/>
              <a:gd name="connsiteY51" fmla="*/ 360597 h 955271"/>
              <a:gd name="connsiteX52" fmla="*/ 2710438 w 5741575"/>
              <a:gd name="connsiteY52" fmla="*/ 366958 h 955271"/>
              <a:gd name="connsiteX53" fmla="*/ 2722936 w 5741575"/>
              <a:gd name="connsiteY53" fmla="*/ 377633 h 955271"/>
              <a:gd name="connsiteX54" fmla="*/ 2777227 w 5741575"/>
              <a:gd name="connsiteY54" fmla="*/ 368972 h 955271"/>
              <a:gd name="connsiteX55" fmla="*/ 2779510 w 5741575"/>
              <a:gd name="connsiteY55" fmla="*/ 361652 h 955271"/>
              <a:gd name="connsiteX56" fmla="*/ 2786278 w 5741575"/>
              <a:gd name="connsiteY56" fmla="*/ 359869 h 955271"/>
              <a:gd name="connsiteX57" fmla="*/ 2792101 w 5741575"/>
              <a:gd name="connsiteY57" fmla="*/ 365927 h 955271"/>
              <a:gd name="connsiteX58" fmla="*/ 2885545 w 5741575"/>
              <a:gd name="connsiteY58" fmla="*/ 372818 h 955271"/>
              <a:gd name="connsiteX59" fmla="*/ 3009558 w 5741575"/>
              <a:gd name="connsiteY59" fmla="*/ 370573 h 955271"/>
              <a:gd name="connsiteX60" fmla="*/ 3095010 w 5741575"/>
              <a:gd name="connsiteY60" fmla="*/ 332454 h 955271"/>
              <a:gd name="connsiteX61" fmla="*/ 3103742 w 5741575"/>
              <a:gd name="connsiteY61" fmla="*/ 337974 h 955271"/>
              <a:gd name="connsiteX62" fmla="*/ 3165093 w 5741575"/>
              <a:gd name="connsiteY62" fmla="*/ 329459 h 955271"/>
              <a:gd name="connsiteX63" fmla="*/ 3373785 w 5741575"/>
              <a:gd name="connsiteY63" fmla="*/ 255680 h 955271"/>
              <a:gd name="connsiteX64" fmla="*/ 3493851 w 5741575"/>
              <a:gd name="connsiteY64" fmla="*/ 240255 h 955271"/>
              <a:gd name="connsiteX65" fmla="*/ 3537470 w 5741575"/>
              <a:gd name="connsiteY65" fmla="*/ 241867 h 955271"/>
              <a:gd name="connsiteX66" fmla="*/ 3610489 w 5741575"/>
              <a:gd name="connsiteY66" fmla="*/ 244128 h 955271"/>
              <a:gd name="connsiteX67" fmla="*/ 3667539 w 5741575"/>
              <a:gd name="connsiteY67" fmla="*/ 263271 h 955271"/>
              <a:gd name="connsiteX68" fmla="*/ 3727614 w 5741575"/>
              <a:gd name="connsiteY68" fmla="*/ 258245 h 955271"/>
              <a:gd name="connsiteX69" fmla="*/ 3738369 w 5741575"/>
              <a:gd name="connsiteY69" fmla="*/ 234506 h 955271"/>
              <a:gd name="connsiteX70" fmla="*/ 3803670 w 5741575"/>
              <a:gd name="connsiteY70" fmla="*/ 236457 h 955271"/>
              <a:gd name="connsiteX71" fmla="*/ 3903080 w 5741575"/>
              <a:gd name="connsiteY71" fmla="*/ 241890 h 955271"/>
              <a:gd name="connsiteX72" fmla="*/ 4114838 w 5741575"/>
              <a:gd name="connsiteY72" fmla="*/ 238165 h 955271"/>
              <a:gd name="connsiteX73" fmla="*/ 4271023 w 5741575"/>
              <a:gd name="connsiteY73" fmla="*/ 241959 h 955271"/>
              <a:gd name="connsiteX74" fmla="*/ 4367397 w 5741575"/>
              <a:gd name="connsiteY74" fmla="*/ 271442 h 955271"/>
              <a:gd name="connsiteX75" fmla="*/ 4495366 w 5741575"/>
              <a:gd name="connsiteY75" fmla="*/ 271618 h 955271"/>
              <a:gd name="connsiteX76" fmla="*/ 4517347 w 5741575"/>
              <a:gd name="connsiteY76" fmla="*/ 275639 h 955271"/>
              <a:gd name="connsiteX77" fmla="*/ 4546116 w 5741575"/>
              <a:gd name="connsiteY77" fmla="*/ 268568 h 955271"/>
              <a:gd name="connsiteX78" fmla="*/ 4661259 w 5741575"/>
              <a:gd name="connsiteY78" fmla="*/ 238966 h 955271"/>
              <a:gd name="connsiteX79" fmla="*/ 4750403 w 5741575"/>
              <a:gd name="connsiteY79" fmla="*/ 204364 h 955271"/>
              <a:gd name="connsiteX80" fmla="*/ 4867614 w 5741575"/>
              <a:gd name="connsiteY80" fmla="*/ 208668 h 955271"/>
              <a:gd name="connsiteX81" fmla="*/ 4937036 w 5741575"/>
              <a:gd name="connsiteY81" fmla="*/ 195446 h 955271"/>
              <a:gd name="connsiteX82" fmla="*/ 5047626 w 5741575"/>
              <a:gd name="connsiteY82" fmla="*/ 149604 h 955271"/>
              <a:gd name="connsiteX83" fmla="*/ 5200247 w 5741575"/>
              <a:gd name="connsiteY83" fmla="*/ 142695 h 955271"/>
              <a:gd name="connsiteX84" fmla="*/ 5235691 w 5741575"/>
              <a:gd name="connsiteY84" fmla="*/ 173330 h 955271"/>
              <a:gd name="connsiteX85" fmla="*/ 5280133 w 5741575"/>
              <a:gd name="connsiteY85" fmla="*/ 189342 h 955271"/>
              <a:gd name="connsiteX86" fmla="*/ 5291963 w 5741575"/>
              <a:gd name="connsiteY86" fmla="*/ 139446 h 955271"/>
              <a:gd name="connsiteX87" fmla="*/ 5418472 w 5741575"/>
              <a:gd name="connsiteY87" fmla="*/ 89163 h 955271"/>
              <a:gd name="connsiteX88" fmla="*/ 5482354 w 5741575"/>
              <a:gd name="connsiteY88" fmla="*/ 69470 h 955271"/>
              <a:gd name="connsiteX89" fmla="*/ 5583280 w 5741575"/>
              <a:gd name="connsiteY89" fmla="*/ 49787 h 955271"/>
              <a:gd name="connsiteX90" fmla="*/ 5613766 w 5741575"/>
              <a:gd name="connsiteY90" fmla="*/ 41855 h 955271"/>
              <a:gd name="connsiteX91" fmla="*/ 5684952 w 5741575"/>
              <a:gd name="connsiteY91" fmla="*/ 26088 h 955271"/>
              <a:gd name="connsiteX92" fmla="*/ 5741575 w 5741575"/>
              <a:gd name="connsiteY92"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898586 w 5741575"/>
              <a:gd name="connsiteY23" fmla="*/ 808502 h 955271"/>
              <a:gd name="connsiteX24" fmla="*/ 1212574 w 5741575"/>
              <a:gd name="connsiteY24" fmla="*/ 724238 h 955271"/>
              <a:gd name="connsiteX25" fmla="*/ 1280768 w 5741575"/>
              <a:gd name="connsiteY25" fmla="*/ 699122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212574 w 5741575"/>
              <a:gd name="connsiteY24" fmla="*/ 724238 h 955271"/>
              <a:gd name="connsiteX25" fmla="*/ 1280768 w 5741575"/>
              <a:gd name="connsiteY25" fmla="*/ 699122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212574 w 5741575"/>
              <a:gd name="connsiteY24" fmla="*/ 724238 h 955271"/>
              <a:gd name="connsiteX25" fmla="*/ 1280768 w 5741575"/>
              <a:gd name="connsiteY25" fmla="*/ 699122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212574 w 5741575"/>
              <a:gd name="connsiteY24" fmla="*/ 724238 h 955271"/>
              <a:gd name="connsiteX25" fmla="*/ 1280768 w 5741575"/>
              <a:gd name="connsiteY25" fmla="*/ 699122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80768 w 5741575"/>
              <a:gd name="connsiteY25" fmla="*/ 699122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20426 w 5741575"/>
              <a:gd name="connsiteY25" fmla="*/ 721810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20426 w 5741575"/>
              <a:gd name="connsiteY25" fmla="*/ 721810 h 955271"/>
              <a:gd name="connsiteX26" fmla="*/ 1306771 w 5741575"/>
              <a:gd name="connsiteY26" fmla="*/ 717936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20426 w 5741575"/>
              <a:gd name="connsiteY25" fmla="*/ 721810 h 955271"/>
              <a:gd name="connsiteX26" fmla="*/ 1306771 w 5741575"/>
              <a:gd name="connsiteY26" fmla="*/ 717936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477637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20426 w 5741575"/>
              <a:gd name="connsiteY25" fmla="*/ 721810 h 955271"/>
              <a:gd name="connsiteX26" fmla="*/ 1306771 w 5741575"/>
              <a:gd name="connsiteY26" fmla="*/ 717936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84157 w 5741575"/>
              <a:gd name="connsiteY19" fmla="*/ 867971 h 955271"/>
              <a:gd name="connsiteX20" fmla="*/ 477637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20426 w 5741575"/>
              <a:gd name="connsiteY25" fmla="*/ 721810 h 955271"/>
              <a:gd name="connsiteX26" fmla="*/ 1306771 w 5741575"/>
              <a:gd name="connsiteY26" fmla="*/ 717936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306299 w 5741575"/>
              <a:gd name="connsiteY16" fmla="*/ 873609 h 955271"/>
              <a:gd name="connsiteX17" fmla="*/ 331571 w 5741575"/>
              <a:gd name="connsiteY17" fmla="*/ 869866 h 955271"/>
              <a:gd name="connsiteX18" fmla="*/ 384157 w 5741575"/>
              <a:gd name="connsiteY18" fmla="*/ 867971 h 955271"/>
              <a:gd name="connsiteX19" fmla="*/ 477637 w 5741575"/>
              <a:gd name="connsiteY19" fmla="*/ 870334 h 955271"/>
              <a:gd name="connsiteX20" fmla="*/ 570239 w 5741575"/>
              <a:gd name="connsiteY20" fmla="*/ 829596 h 955271"/>
              <a:gd name="connsiteX21" fmla="*/ 787156 w 5741575"/>
              <a:gd name="connsiteY21" fmla="*/ 838447 h 955271"/>
              <a:gd name="connsiteX22" fmla="*/ 948872 w 5741575"/>
              <a:gd name="connsiteY22" fmla="*/ 772201 h 955271"/>
              <a:gd name="connsiteX23" fmla="*/ 1127089 w 5741575"/>
              <a:gd name="connsiteY23" fmla="*/ 746926 h 955271"/>
              <a:gd name="connsiteX24" fmla="*/ 1220426 w 5741575"/>
              <a:gd name="connsiteY24" fmla="*/ 721810 h 955271"/>
              <a:gd name="connsiteX25" fmla="*/ 1306771 w 5741575"/>
              <a:gd name="connsiteY25" fmla="*/ 717936 h 955271"/>
              <a:gd name="connsiteX26" fmla="*/ 1374314 w 5741575"/>
              <a:gd name="connsiteY26" fmla="*/ 688815 h 955271"/>
              <a:gd name="connsiteX27" fmla="*/ 1378034 w 5741575"/>
              <a:gd name="connsiteY27" fmla="*/ 685842 h 955271"/>
              <a:gd name="connsiteX28" fmla="*/ 1395604 w 5741575"/>
              <a:gd name="connsiteY28" fmla="*/ 680460 h 955271"/>
              <a:gd name="connsiteX29" fmla="*/ 1397206 w 5741575"/>
              <a:gd name="connsiteY29" fmla="*/ 670793 h 955271"/>
              <a:gd name="connsiteX30" fmla="*/ 1421250 w 5741575"/>
              <a:gd name="connsiteY30" fmla="*/ 656855 h 955271"/>
              <a:gd name="connsiteX31" fmla="*/ 1454524 w 5741575"/>
              <a:gd name="connsiteY31" fmla="*/ 649224 h 955271"/>
              <a:gd name="connsiteX32" fmla="*/ 1616217 w 5741575"/>
              <a:gd name="connsiteY32" fmla="*/ 622107 h 955271"/>
              <a:gd name="connsiteX33" fmla="*/ 1710928 w 5741575"/>
              <a:gd name="connsiteY33" fmla="*/ 600666 h 955271"/>
              <a:gd name="connsiteX34" fmla="*/ 1743718 w 5741575"/>
              <a:gd name="connsiteY34" fmla="*/ 584327 h 955271"/>
              <a:gd name="connsiteX35" fmla="*/ 1873778 w 5741575"/>
              <a:gd name="connsiteY35" fmla="*/ 530130 h 955271"/>
              <a:gd name="connsiteX36" fmla="*/ 1988411 w 5741575"/>
              <a:gd name="connsiteY36" fmla="*/ 491599 h 955271"/>
              <a:gd name="connsiteX37" fmla="*/ 2085507 w 5741575"/>
              <a:gd name="connsiteY37" fmla="*/ 498527 h 955271"/>
              <a:gd name="connsiteX38" fmla="*/ 2090767 w 5741575"/>
              <a:gd name="connsiteY38" fmla="*/ 490616 h 955271"/>
              <a:gd name="connsiteX39" fmla="*/ 2151143 w 5741575"/>
              <a:gd name="connsiteY39" fmla="*/ 478332 h 955271"/>
              <a:gd name="connsiteX40" fmla="*/ 2378710 w 5741575"/>
              <a:gd name="connsiteY40" fmla="*/ 477570 h 955271"/>
              <a:gd name="connsiteX41" fmla="*/ 2496256 w 5741575"/>
              <a:gd name="connsiteY41" fmla="*/ 452396 h 955271"/>
              <a:gd name="connsiteX42" fmla="*/ 2535387 w 5741575"/>
              <a:gd name="connsiteY42" fmla="*/ 436645 h 955271"/>
              <a:gd name="connsiteX43" fmla="*/ 2601109 w 5741575"/>
              <a:gd name="connsiteY43" fmla="*/ 410678 h 955271"/>
              <a:gd name="connsiteX44" fmla="*/ 2643855 w 5741575"/>
              <a:gd name="connsiteY44" fmla="*/ 374482 h 955271"/>
              <a:gd name="connsiteX45" fmla="*/ 2657726 w 5741575"/>
              <a:gd name="connsiteY45" fmla="*/ 365841 h 955271"/>
              <a:gd name="connsiteX46" fmla="*/ 2687125 w 5741575"/>
              <a:gd name="connsiteY46" fmla="*/ 366820 h 955271"/>
              <a:gd name="connsiteX47" fmla="*/ 2697479 w 5741575"/>
              <a:gd name="connsiteY47" fmla="*/ 361430 h 955271"/>
              <a:gd name="connsiteX48" fmla="*/ 2701547 w 5741575"/>
              <a:gd name="connsiteY48" fmla="*/ 361545 h 955271"/>
              <a:gd name="connsiteX49" fmla="*/ 2711054 w 5741575"/>
              <a:gd name="connsiteY49" fmla="*/ 360597 h 955271"/>
              <a:gd name="connsiteX50" fmla="*/ 2710438 w 5741575"/>
              <a:gd name="connsiteY50" fmla="*/ 366958 h 955271"/>
              <a:gd name="connsiteX51" fmla="*/ 2722936 w 5741575"/>
              <a:gd name="connsiteY51" fmla="*/ 377633 h 955271"/>
              <a:gd name="connsiteX52" fmla="*/ 2777227 w 5741575"/>
              <a:gd name="connsiteY52" fmla="*/ 368972 h 955271"/>
              <a:gd name="connsiteX53" fmla="*/ 2779510 w 5741575"/>
              <a:gd name="connsiteY53" fmla="*/ 361652 h 955271"/>
              <a:gd name="connsiteX54" fmla="*/ 2786278 w 5741575"/>
              <a:gd name="connsiteY54" fmla="*/ 359869 h 955271"/>
              <a:gd name="connsiteX55" fmla="*/ 2792101 w 5741575"/>
              <a:gd name="connsiteY55" fmla="*/ 365927 h 955271"/>
              <a:gd name="connsiteX56" fmla="*/ 2885545 w 5741575"/>
              <a:gd name="connsiteY56" fmla="*/ 372818 h 955271"/>
              <a:gd name="connsiteX57" fmla="*/ 3009558 w 5741575"/>
              <a:gd name="connsiteY57" fmla="*/ 370573 h 955271"/>
              <a:gd name="connsiteX58" fmla="*/ 3095010 w 5741575"/>
              <a:gd name="connsiteY58" fmla="*/ 332454 h 955271"/>
              <a:gd name="connsiteX59" fmla="*/ 3103742 w 5741575"/>
              <a:gd name="connsiteY59" fmla="*/ 337974 h 955271"/>
              <a:gd name="connsiteX60" fmla="*/ 3165093 w 5741575"/>
              <a:gd name="connsiteY60" fmla="*/ 329459 h 955271"/>
              <a:gd name="connsiteX61" fmla="*/ 3373785 w 5741575"/>
              <a:gd name="connsiteY61" fmla="*/ 255680 h 955271"/>
              <a:gd name="connsiteX62" fmla="*/ 3493851 w 5741575"/>
              <a:gd name="connsiteY62" fmla="*/ 240255 h 955271"/>
              <a:gd name="connsiteX63" fmla="*/ 3537470 w 5741575"/>
              <a:gd name="connsiteY63" fmla="*/ 241867 h 955271"/>
              <a:gd name="connsiteX64" fmla="*/ 3610489 w 5741575"/>
              <a:gd name="connsiteY64" fmla="*/ 244128 h 955271"/>
              <a:gd name="connsiteX65" fmla="*/ 3667539 w 5741575"/>
              <a:gd name="connsiteY65" fmla="*/ 263271 h 955271"/>
              <a:gd name="connsiteX66" fmla="*/ 3727614 w 5741575"/>
              <a:gd name="connsiteY66" fmla="*/ 258245 h 955271"/>
              <a:gd name="connsiteX67" fmla="*/ 3738369 w 5741575"/>
              <a:gd name="connsiteY67" fmla="*/ 234506 h 955271"/>
              <a:gd name="connsiteX68" fmla="*/ 3803670 w 5741575"/>
              <a:gd name="connsiteY68" fmla="*/ 236457 h 955271"/>
              <a:gd name="connsiteX69" fmla="*/ 3903080 w 5741575"/>
              <a:gd name="connsiteY69" fmla="*/ 241890 h 955271"/>
              <a:gd name="connsiteX70" fmla="*/ 4114838 w 5741575"/>
              <a:gd name="connsiteY70" fmla="*/ 238165 h 955271"/>
              <a:gd name="connsiteX71" fmla="*/ 4271023 w 5741575"/>
              <a:gd name="connsiteY71" fmla="*/ 241959 h 955271"/>
              <a:gd name="connsiteX72" fmla="*/ 4367397 w 5741575"/>
              <a:gd name="connsiteY72" fmla="*/ 271442 h 955271"/>
              <a:gd name="connsiteX73" fmla="*/ 4495366 w 5741575"/>
              <a:gd name="connsiteY73" fmla="*/ 271618 h 955271"/>
              <a:gd name="connsiteX74" fmla="*/ 4517347 w 5741575"/>
              <a:gd name="connsiteY74" fmla="*/ 275639 h 955271"/>
              <a:gd name="connsiteX75" fmla="*/ 4546116 w 5741575"/>
              <a:gd name="connsiteY75" fmla="*/ 268568 h 955271"/>
              <a:gd name="connsiteX76" fmla="*/ 4661259 w 5741575"/>
              <a:gd name="connsiteY76" fmla="*/ 238966 h 955271"/>
              <a:gd name="connsiteX77" fmla="*/ 4750403 w 5741575"/>
              <a:gd name="connsiteY77" fmla="*/ 204364 h 955271"/>
              <a:gd name="connsiteX78" fmla="*/ 4867614 w 5741575"/>
              <a:gd name="connsiteY78" fmla="*/ 208668 h 955271"/>
              <a:gd name="connsiteX79" fmla="*/ 4937036 w 5741575"/>
              <a:gd name="connsiteY79" fmla="*/ 195446 h 955271"/>
              <a:gd name="connsiteX80" fmla="*/ 5047626 w 5741575"/>
              <a:gd name="connsiteY80" fmla="*/ 149604 h 955271"/>
              <a:gd name="connsiteX81" fmla="*/ 5200247 w 5741575"/>
              <a:gd name="connsiteY81" fmla="*/ 142695 h 955271"/>
              <a:gd name="connsiteX82" fmla="*/ 5235691 w 5741575"/>
              <a:gd name="connsiteY82" fmla="*/ 173330 h 955271"/>
              <a:gd name="connsiteX83" fmla="*/ 5280133 w 5741575"/>
              <a:gd name="connsiteY83" fmla="*/ 189342 h 955271"/>
              <a:gd name="connsiteX84" fmla="*/ 5291963 w 5741575"/>
              <a:gd name="connsiteY84" fmla="*/ 139446 h 955271"/>
              <a:gd name="connsiteX85" fmla="*/ 5418472 w 5741575"/>
              <a:gd name="connsiteY85" fmla="*/ 89163 h 955271"/>
              <a:gd name="connsiteX86" fmla="*/ 5482354 w 5741575"/>
              <a:gd name="connsiteY86" fmla="*/ 69470 h 955271"/>
              <a:gd name="connsiteX87" fmla="*/ 5583280 w 5741575"/>
              <a:gd name="connsiteY87" fmla="*/ 49787 h 955271"/>
              <a:gd name="connsiteX88" fmla="*/ 5613766 w 5741575"/>
              <a:gd name="connsiteY88" fmla="*/ 41855 h 955271"/>
              <a:gd name="connsiteX89" fmla="*/ 5684952 w 5741575"/>
              <a:gd name="connsiteY89" fmla="*/ 26088 h 955271"/>
              <a:gd name="connsiteX90" fmla="*/ 5741575 w 5741575"/>
              <a:gd name="connsiteY90"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306299 w 5741575"/>
              <a:gd name="connsiteY15" fmla="*/ 873609 h 955271"/>
              <a:gd name="connsiteX16" fmla="*/ 331571 w 5741575"/>
              <a:gd name="connsiteY16" fmla="*/ 869866 h 955271"/>
              <a:gd name="connsiteX17" fmla="*/ 384157 w 5741575"/>
              <a:gd name="connsiteY17" fmla="*/ 867971 h 955271"/>
              <a:gd name="connsiteX18" fmla="*/ 477637 w 5741575"/>
              <a:gd name="connsiteY18" fmla="*/ 870334 h 955271"/>
              <a:gd name="connsiteX19" fmla="*/ 570239 w 5741575"/>
              <a:gd name="connsiteY19" fmla="*/ 829596 h 955271"/>
              <a:gd name="connsiteX20" fmla="*/ 787156 w 5741575"/>
              <a:gd name="connsiteY20" fmla="*/ 838447 h 955271"/>
              <a:gd name="connsiteX21" fmla="*/ 948872 w 5741575"/>
              <a:gd name="connsiteY21" fmla="*/ 772201 h 955271"/>
              <a:gd name="connsiteX22" fmla="*/ 1127089 w 5741575"/>
              <a:gd name="connsiteY22" fmla="*/ 746926 h 955271"/>
              <a:gd name="connsiteX23" fmla="*/ 1220426 w 5741575"/>
              <a:gd name="connsiteY23" fmla="*/ 721810 h 955271"/>
              <a:gd name="connsiteX24" fmla="*/ 1306771 w 5741575"/>
              <a:gd name="connsiteY24" fmla="*/ 717936 h 955271"/>
              <a:gd name="connsiteX25" fmla="*/ 1374314 w 5741575"/>
              <a:gd name="connsiteY25" fmla="*/ 688815 h 955271"/>
              <a:gd name="connsiteX26" fmla="*/ 1378034 w 5741575"/>
              <a:gd name="connsiteY26" fmla="*/ 685842 h 955271"/>
              <a:gd name="connsiteX27" fmla="*/ 1395604 w 5741575"/>
              <a:gd name="connsiteY27" fmla="*/ 680460 h 955271"/>
              <a:gd name="connsiteX28" fmla="*/ 1397206 w 5741575"/>
              <a:gd name="connsiteY28" fmla="*/ 670793 h 955271"/>
              <a:gd name="connsiteX29" fmla="*/ 1421250 w 5741575"/>
              <a:gd name="connsiteY29" fmla="*/ 656855 h 955271"/>
              <a:gd name="connsiteX30" fmla="*/ 1454524 w 5741575"/>
              <a:gd name="connsiteY30" fmla="*/ 649224 h 955271"/>
              <a:gd name="connsiteX31" fmla="*/ 1616217 w 5741575"/>
              <a:gd name="connsiteY31" fmla="*/ 622107 h 955271"/>
              <a:gd name="connsiteX32" fmla="*/ 1710928 w 5741575"/>
              <a:gd name="connsiteY32" fmla="*/ 600666 h 955271"/>
              <a:gd name="connsiteX33" fmla="*/ 1743718 w 5741575"/>
              <a:gd name="connsiteY33" fmla="*/ 584327 h 955271"/>
              <a:gd name="connsiteX34" fmla="*/ 1873778 w 5741575"/>
              <a:gd name="connsiteY34" fmla="*/ 530130 h 955271"/>
              <a:gd name="connsiteX35" fmla="*/ 1988411 w 5741575"/>
              <a:gd name="connsiteY35" fmla="*/ 491599 h 955271"/>
              <a:gd name="connsiteX36" fmla="*/ 2085507 w 5741575"/>
              <a:gd name="connsiteY36" fmla="*/ 498527 h 955271"/>
              <a:gd name="connsiteX37" fmla="*/ 2090767 w 5741575"/>
              <a:gd name="connsiteY37" fmla="*/ 490616 h 955271"/>
              <a:gd name="connsiteX38" fmla="*/ 2151143 w 5741575"/>
              <a:gd name="connsiteY38" fmla="*/ 478332 h 955271"/>
              <a:gd name="connsiteX39" fmla="*/ 2378710 w 5741575"/>
              <a:gd name="connsiteY39" fmla="*/ 477570 h 955271"/>
              <a:gd name="connsiteX40" fmla="*/ 2496256 w 5741575"/>
              <a:gd name="connsiteY40" fmla="*/ 452396 h 955271"/>
              <a:gd name="connsiteX41" fmla="*/ 2535387 w 5741575"/>
              <a:gd name="connsiteY41" fmla="*/ 436645 h 955271"/>
              <a:gd name="connsiteX42" fmla="*/ 2601109 w 5741575"/>
              <a:gd name="connsiteY42" fmla="*/ 410678 h 955271"/>
              <a:gd name="connsiteX43" fmla="*/ 2643855 w 5741575"/>
              <a:gd name="connsiteY43" fmla="*/ 374482 h 955271"/>
              <a:gd name="connsiteX44" fmla="*/ 2657726 w 5741575"/>
              <a:gd name="connsiteY44" fmla="*/ 365841 h 955271"/>
              <a:gd name="connsiteX45" fmla="*/ 2687125 w 5741575"/>
              <a:gd name="connsiteY45" fmla="*/ 366820 h 955271"/>
              <a:gd name="connsiteX46" fmla="*/ 2697479 w 5741575"/>
              <a:gd name="connsiteY46" fmla="*/ 361430 h 955271"/>
              <a:gd name="connsiteX47" fmla="*/ 2701547 w 5741575"/>
              <a:gd name="connsiteY47" fmla="*/ 361545 h 955271"/>
              <a:gd name="connsiteX48" fmla="*/ 2711054 w 5741575"/>
              <a:gd name="connsiteY48" fmla="*/ 360597 h 955271"/>
              <a:gd name="connsiteX49" fmla="*/ 2710438 w 5741575"/>
              <a:gd name="connsiteY49" fmla="*/ 366958 h 955271"/>
              <a:gd name="connsiteX50" fmla="*/ 2722936 w 5741575"/>
              <a:gd name="connsiteY50" fmla="*/ 377633 h 955271"/>
              <a:gd name="connsiteX51" fmla="*/ 2777227 w 5741575"/>
              <a:gd name="connsiteY51" fmla="*/ 368972 h 955271"/>
              <a:gd name="connsiteX52" fmla="*/ 2779510 w 5741575"/>
              <a:gd name="connsiteY52" fmla="*/ 361652 h 955271"/>
              <a:gd name="connsiteX53" fmla="*/ 2786278 w 5741575"/>
              <a:gd name="connsiteY53" fmla="*/ 359869 h 955271"/>
              <a:gd name="connsiteX54" fmla="*/ 2792101 w 5741575"/>
              <a:gd name="connsiteY54" fmla="*/ 365927 h 955271"/>
              <a:gd name="connsiteX55" fmla="*/ 2885545 w 5741575"/>
              <a:gd name="connsiteY55" fmla="*/ 372818 h 955271"/>
              <a:gd name="connsiteX56" fmla="*/ 3009558 w 5741575"/>
              <a:gd name="connsiteY56" fmla="*/ 370573 h 955271"/>
              <a:gd name="connsiteX57" fmla="*/ 3095010 w 5741575"/>
              <a:gd name="connsiteY57" fmla="*/ 332454 h 955271"/>
              <a:gd name="connsiteX58" fmla="*/ 3103742 w 5741575"/>
              <a:gd name="connsiteY58" fmla="*/ 337974 h 955271"/>
              <a:gd name="connsiteX59" fmla="*/ 3165093 w 5741575"/>
              <a:gd name="connsiteY59" fmla="*/ 329459 h 955271"/>
              <a:gd name="connsiteX60" fmla="*/ 3373785 w 5741575"/>
              <a:gd name="connsiteY60" fmla="*/ 255680 h 955271"/>
              <a:gd name="connsiteX61" fmla="*/ 3493851 w 5741575"/>
              <a:gd name="connsiteY61" fmla="*/ 240255 h 955271"/>
              <a:gd name="connsiteX62" fmla="*/ 3537470 w 5741575"/>
              <a:gd name="connsiteY62" fmla="*/ 241867 h 955271"/>
              <a:gd name="connsiteX63" fmla="*/ 3610489 w 5741575"/>
              <a:gd name="connsiteY63" fmla="*/ 244128 h 955271"/>
              <a:gd name="connsiteX64" fmla="*/ 3667539 w 5741575"/>
              <a:gd name="connsiteY64" fmla="*/ 263271 h 955271"/>
              <a:gd name="connsiteX65" fmla="*/ 3727614 w 5741575"/>
              <a:gd name="connsiteY65" fmla="*/ 258245 h 955271"/>
              <a:gd name="connsiteX66" fmla="*/ 3738369 w 5741575"/>
              <a:gd name="connsiteY66" fmla="*/ 234506 h 955271"/>
              <a:gd name="connsiteX67" fmla="*/ 3803670 w 5741575"/>
              <a:gd name="connsiteY67" fmla="*/ 236457 h 955271"/>
              <a:gd name="connsiteX68" fmla="*/ 3903080 w 5741575"/>
              <a:gd name="connsiteY68" fmla="*/ 241890 h 955271"/>
              <a:gd name="connsiteX69" fmla="*/ 4114838 w 5741575"/>
              <a:gd name="connsiteY69" fmla="*/ 238165 h 955271"/>
              <a:gd name="connsiteX70" fmla="*/ 4271023 w 5741575"/>
              <a:gd name="connsiteY70" fmla="*/ 241959 h 955271"/>
              <a:gd name="connsiteX71" fmla="*/ 4367397 w 5741575"/>
              <a:gd name="connsiteY71" fmla="*/ 271442 h 955271"/>
              <a:gd name="connsiteX72" fmla="*/ 4495366 w 5741575"/>
              <a:gd name="connsiteY72" fmla="*/ 271618 h 955271"/>
              <a:gd name="connsiteX73" fmla="*/ 4517347 w 5741575"/>
              <a:gd name="connsiteY73" fmla="*/ 275639 h 955271"/>
              <a:gd name="connsiteX74" fmla="*/ 4546116 w 5741575"/>
              <a:gd name="connsiteY74" fmla="*/ 268568 h 955271"/>
              <a:gd name="connsiteX75" fmla="*/ 4661259 w 5741575"/>
              <a:gd name="connsiteY75" fmla="*/ 238966 h 955271"/>
              <a:gd name="connsiteX76" fmla="*/ 4750403 w 5741575"/>
              <a:gd name="connsiteY76" fmla="*/ 204364 h 955271"/>
              <a:gd name="connsiteX77" fmla="*/ 4867614 w 5741575"/>
              <a:gd name="connsiteY77" fmla="*/ 208668 h 955271"/>
              <a:gd name="connsiteX78" fmla="*/ 4937036 w 5741575"/>
              <a:gd name="connsiteY78" fmla="*/ 195446 h 955271"/>
              <a:gd name="connsiteX79" fmla="*/ 5047626 w 5741575"/>
              <a:gd name="connsiteY79" fmla="*/ 149604 h 955271"/>
              <a:gd name="connsiteX80" fmla="*/ 5200247 w 5741575"/>
              <a:gd name="connsiteY80" fmla="*/ 142695 h 955271"/>
              <a:gd name="connsiteX81" fmla="*/ 5235691 w 5741575"/>
              <a:gd name="connsiteY81" fmla="*/ 173330 h 955271"/>
              <a:gd name="connsiteX82" fmla="*/ 5280133 w 5741575"/>
              <a:gd name="connsiteY82" fmla="*/ 189342 h 955271"/>
              <a:gd name="connsiteX83" fmla="*/ 5291963 w 5741575"/>
              <a:gd name="connsiteY83" fmla="*/ 139446 h 955271"/>
              <a:gd name="connsiteX84" fmla="*/ 5418472 w 5741575"/>
              <a:gd name="connsiteY84" fmla="*/ 89163 h 955271"/>
              <a:gd name="connsiteX85" fmla="*/ 5482354 w 5741575"/>
              <a:gd name="connsiteY85" fmla="*/ 69470 h 955271"/>
              <a:gd name="connsiteX86" fmla="*/ 5583280 w 5741575"/>
              <a:gd name="connsiteY86" fmla="*/ 49787 h 955271"/>
              <a:gd name="connsiteX87" fmla="*/ 5613766 w 5741575"/>
              <a:gd name="connsiteY87" fmla="*/ 41855 h 955271"/>
              <a:gd name="connsiteX88" fmla="*/ 5684952 w 5741575"/>
              <a:gd name="connsiteY88" fmla="*/ 26088 h 955271"/>
              <a:gd name="connsiteX89" fmla="*/ 5741575 w 5741575"/>
              <a:gd name="connsiteY8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22923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306299 w 5741575"/>
              <a:gd name="connsiteY15" fmla="*/ 873609 h 955271"/>
              <a:gd name="connsiteX16" fmla="*/ 331571 w 5741575"/>
              <a:gd name="connsiteY16" fmla="*/ 869866 h 955271"/>
              <a:gd name="connsiteX17" fmla="*/ 384157 w 5741575"/>
              <a:gd name="connsiteY17" fmla="*/ 867971 h 955271"/>
              <a:gd name="connsiteX18" fmla="*/ 477637 w 5741575"/>
              <a:gd name="connsiteY18" fmla="*/ 870334 h 955271"/>
              <a:gd name="connsiteX19" fmla="*/ 570239 w 5741575"/>
              <a:gd name="connsiteY19" fmla="*/ 829596 h 955271"/>
              <a:gd name="connsiteX20" fmla="*/ 787156 w 5741575"/>
              <a:gd name="connsiteY20" fmla="*/ 838447 h 955271"/>
              <a:gd name="connsiteX21" fmla="*/ 948872 w 5741575"/>
              <a:gd name="connsiteY21" fmla="*/ 772201 h 955271"/>
              <a:gd name="connsiteX22" fmla="*/ 1127089 w 5741575"/>
              <a:gd name="connsiteY22" fmla="*/ 746926 h 955271"/>
              <a:gd name="connsiteX23" fmla="*/ 1220426 w 5741575"/>
              <a:gd name="connsiteY23" fmla="*/ 721810 h 955271"/>
              <a:gd name="connsiteX24" fmla="*/ 1306771 w 5741575"/>
              <a:gd name="connsiteY24" fmla="*/ 717936 h 955271"/>
              <a:gd name="connsiteX25" fmla="*/ 1374314 w 5741575"/>
              <a:gd name="connsiteY25" fmla="*/ 688815 h 955271"/>
              <a:gd name="connsiteX26" fmla="*/ 1378034 w 5741575"/>
              <a:gd name="connsiteY26" fmla="*/ 685842 h 955271"/>
              <a:gd name="connsiteX27" fmla="*/ 1395604 w 5741575"/>
              <a:gd name="connsiteY27" fmla="*/ 680460 h 955271"/>
              <a:gd name="connsiteX28" fmla="*/ 1397206 w 5741575"/>
              <a:gd name="connsiteY28" fmla="*/ 670793 h 955271"/>
              <a:gd name="connsiteX29" fmla="*/ 1421250 w 5741575"/>
              <a:gd name="connsiteY29" fmla="*/ 656855 h 955271"/>
              <a:gd name="connsiteX30" fmla="*/ 1454524 w 5741575"/>
              <a:gd name="connsiteY30" fmla="*/ 649224 h 955271"/>
              <a:gd name="connsiteX31" fmla="*/ 1616217 w 5741575"/>
              <a:gd name="connsiteY31" fmla="*/ 622107 h 955271"/>
              <a:gd name="connsiteX32" fmla="*/ 1710928 w 5741575"/>
              <a:gd name="connsiteY32" fmla="*/ 600666 h 955271"/>
              <a:gd name="connsiteX33" fmla="*/ 1743718 w 5741575"/>
              <a:gd name="connsiteY33" fmla="*/ 584327 h 955271"/>
              <a:gd name="connsiteX34" fmla="*/ 1873778 w 5741575"/>
              <a:gd name="connsiteY34" fmla="*/ 530130 h 955271"/>
              <a:gd name="connsiteX35" fmla="*/ 1988411 w 5741575"/>
              <a:gd name="connsiteY35" fmla="*/ 491599 h 955271"/>
              <a:gd name="connsiteX36" fmla="*/ 2085507 w 5741575"/>
              <a:gd name="connsiteY36" fmla="*/ 498527 h 955271"/>
              <a:gd name="connsiteX37" fmla="*/ 2090767 w 5741575"/>
              <a:gd name="connsiteY37" fmla="*/ 490616 h 955271"/>
              <a:gd name="connsiteX38" fmla="*/ 2151143 w 5741575"/>
              <a:gd name="connsiteY38" fmla="*/ 478332 h 955271"/>
              <a:gd name="connsiteX39" fmla="*/ 2378710 w 5741575"/>
              <a:gd name="connsiteY39" fmla="*/ 477570 h 955271"/>
              <a:gd name="connsiteX40" fmla="*/ 2496256 w 5741575"/>
              <a:gd name="connsiteY40" fmla="*/ 452396 h 955271"/>
              <a:gd name="connsiteX41" fmla="*/ 2535387 w 5741575"/>
              <a:gd name="connsiteY41" fmla="*/ 436645 h 955271"/>
              <a:gd name="connsiteX42" fmla="*/ 2601109 w 5741575"/>
              <a:gd name="connsiteY42" fmla="*/ 410678 h 955271"/>
              <a:gd name="connsiteX43" fmla="*/ 2643855 w 5741575"/>
              <a:gd name="connsiteY43" fmla="*/ 374482 h 955271"/>
              <a:gd name="connsiteX44" fmla="*/ 2657726 w 5741575"/>
              <a:gd name="connsiteY44" fmla="*/ 365841 h 955271"/>
              <a:gd name="connsiteX45" fmla="*/ 2687125 w 5741575"/>
              <a:gd name="connsiteY45" fmla="*/ 366820 h 955271"/>
              <a:gd name="connsiteX46" fmla="*/ 2697479 w 5741575"/>
              <a:gd name="connsiteY46" fmla="*/ 361430 h 955271"/>
              <a:gd name="connsiteX47" fmla="*/ 2701547 w 5741575"/>
              <a:gd name="connsiteY47" fmla="*/ 361545 h 955271"/>
              <a:gd name="connsiteX48" fmla="*/ 2711054 w 5741575"/>
              <a:gd name="connsiteY48" fmla="*/ 360597 h 955271"/>
              <a:gd name="connsiteX49" fmla="*/ 2710438 w 5741575"/>
              <a:gd name="connsiteY49" fmla="*/ 366958 h 955271"/>
              <a:gd name="connsiteX50" fmla="*/ 2722936 w 5741575"/>
              <a:gd name="connsiteY50" fmla="*/ 377633 h 955271"/>
              <a:gd name="connsiteX51" fmla="*/ 2777227 w 5741575"/>
              <a:gd name="connsiteY51" fmla="*/ 368972 h 955271"/>
              <a:gd name="connsiteX52" fmla="*/ 2779510 w 5741575"/>
              <a:gd name="connsiteY52" fmla="*/ 361652 h 955271"/>
              <a:gd name="connsiteX53" fmla="*/ 2786278 w 5741575"/>
              <a:gd name="connsiteY53" fmla="*/ 359869 h 955271"/>
              <a:gd name="connsiteX54" fmla="*/ 2792101 w 5741575"/>
              <a:gd name="connsiteY54" fmla="*/ 365927 h 955271"/>
              <a:gd name="connsiteX55" fmla="*/ 2885545 w 5741575"/>
              <a:gd name="connsiteY55" fmla="*/ 372818 h 955271"/>
              <a:gd name="connsiteX56" fmla="*/ 3009558 w 5741575"/>
              <a:gd name="connsiteY56" fmla="*/ 370573 h 955271"/>
              <a:gd name="connsiteX57" fmla="*/ 3095010 w 5741575"/>
              <a:gd name="connsiteY57" fmla="*/ 332454 h 955271"/>
              <a:gd name="connsiteX58" fmla="*/ 3103742 w 5741575"/>
              <a:gd name="connsiteY58" fmla="*/ 337974 h 955271"/>
              <a:gd name="connsiteX59" fmla="*/ 3165093 w 5741575"/>
              <a:gd name="connsiteY59" fmla="*/ 329459 h 955271"/>
              <a:gd name="connsiteX60" fmla="*/ 3373785 w 5741575"/>
              <a:gd name="connsiteY60" fmla="*/ 255680 h 955271"/>
              <a:gd name="connsiteX61" fmla="*/ 3493851 w 5741575"/>
              <a:gd name="connsiteY61" fmla="*/ 240255 h 955271"/>
              <a:gd name="connsiteX62" fmla="*/ 3537470 w 5741575"/>
              <a:gd name="connsiteY62" fmla="*/ 241867 h 955271"/>
              <a:gd name="connsiteX63" fmla="*/ 3610489 w 5741575"/>
              <a:gd name="connsiteY63" fmla="*/ 244128 h 955271"/>
              <a:gd name="connsiteX64" fmla="*/ 3667539 w 5741575"/>
              <a:gd name="connsiteY64" fmla="*/ 263271 h 955271"/>
              <a:gd name="connsiteX65" fmla="*/ 3727614 w 5741575"/>
              <a:gd name="connsiteY65" fmla="*/ 258245 h 955271"/>
              <a:gd name="connsiteX66" fmla="*/ 3738369 w 5741575"/>
              <a:gd name="connsiteY66" fmla="*/ 234506 h 955271"/>
              <a:gd name="connsiteX67" fmla="*/ 3803670 w 5741575"/>
              <a:gd name="connsiteY67" fmla="*/ 236457 h 955271"/>
              <a:gd name="connsiteX68" fmla="*/ 3903080 w 5741575"/>
              <a:gd name="connsiteY68" fmla="*/ 241890 h 955271"/>
              <a:gd name="connsiteX69" fmla="*/ 4114838 w 5741575"/>
              <a:gd name="connsiteY69" fmla="*/ 238165 h 955271"/>
              <a:gd name="connsiteX70" fmla="*/ 4271023 w 5741575"/>
              <a:gd name="connsiteY70" fmla="*/ 241959 h 955271"/>
              <a:gd name="connsiteX71" fmla="*/ 4367397 w 5741575"/>
              <a:gd name="connsiteY71" fmla="*/ 271442 h 955271"/>
              <a:gd name="connsiteX72" fmla="*/ 4495366 w 5741575"/>
              <a:gd name="connsiteY72" fmla="*/ 271618 h 955271"/>
              <a:gd name="connsiteX73" fmla="*/ 4517347 w 5741575"/>
              <a:gd name="connsiteY73" fmla="*/ 275639 h 955271"/>
              <a:gd name="connsiteX74" fmla="*/ 4546116 w 5741575"/>
              <a:gd name="connsiteY74" fmla="*/ 268568 h 955271"/>
              <a:gd name="connsiteX75" fmla="*/ 4661259 w 5741575"/>
              <a:gd name="connsiteY75" fmla="*/ 238966 h 955271"/>
              <a:gd name="connsiteX76" fmla="*/ 4750403 w 5741575"/>
              <a:gd name="connsiteY76" fmla="*/ 204364 h 955271"/>
              <a:gd name="connsiteX77" fmla="*/ 4867614 w 5741575"/>
              <a:gd name="connsiteY77" fmla="*/ 208668 h 955271"/>
              <a:gd name="connsiteX78" fmla="*/ 4937036 w 5741575"/>
              <a:gd name="connsiteY78" fmla="*/ 195446 h 955271"/>
              <a:gd name="connsiteX79" fmla="*/ 5047626 w 5741575"/>
              <a:gd name="connsiteY79" fmla="*/ 149604 h 955271"/>
              <a:gd name="connsiteX80" fmla="*/ 5200247 w 5741575"/>
              <a:gd name="connsiteY80" fmla="*/ 142695 h 955271"/>
              <a:gd name="connsiteX81" fmla="*/ 5235691 w 5741575"/>
              <a:gd name="connsiteY81" fmla="*/ 173330 h 955271"/>
              <a:gd name="connsiteX82" fmla="*/ 5280133 w 5741575"/>
              <a:gd name="connsiteY82" fmla="*/ 189342 h 955271"/>
              <a:gd name="connsiteX83" fmla="*/ 5291963 w 5741575"/>
              <a:gd name="connsiteY83" fmla="*/ 139446 h 955271"/>
              <a:gd name="connsiteX84" fmla="*/ 5418472 w 5741575"/>
              <a:gd name="connsiteY84" fmla="*/ 89163 h 955271"/>
              <a:gd name="connsiteX85" fmla="*/ 5482354 w 5741575"/>
              <a:gd name="connsiteY85" fmla="*/ 69470 h 955271"/>
              <a:gd name="connsiteX86" fmla="*/ 5583280 w 5741575"/>
              <a:gd name="connsiteY86" fmla="*/ 49787 h 955271"/>
              <a:gd name="connsiteX87" fmla="*/ 5613766 w 5741575"/>
              <a:gd name="connsiteY87" fmla="*/ 41855 h 955271"/>
              <a:gd name="connsiteX88" fmla="*/ 5684952 w 5741575"/>
              <a:gd name="connsiteY88" fmla="*/ 26088 h 955271"/>
              <a:gd name="connsiteX89" fmla="*/ 5741575 w 5741575"/>
              <a:gd name="connsiteY8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87156 w 5741575"/>
              <a:gd name="connsiteY19" fmla="*/ 838447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21250 w 5741575"/>
              <a:gd name="connsiteY28" fmla="*/ 656855 h 955271"/>
              <a:gd name="connsiteX29" fmla="*/ 1454524 w 5741575"/>
              <a:gd name="connsiteY29" fmla="*/ 649224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87156 w 5741575"/>
              <a:gd name="connsiteY19" fmla="*/ 838447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21250 w 5741575"/>
              <a:gd name="connsiteY28" fmla="*/ 656855 h 955271"/>
              <a:gd name="connsiteX29" fmla="*/ 1454524 w 5741575"/>
              <a:gd name="connsiteY29" fmla="*/ 649224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21250 w 5741575"/>
              <a:gd name="connsiteY28" fmla="*/ 656855 h 955271"/>
              <a:gd name="connsiteX29" fmla="*/ 1454524 w 5741575"/>
              <a:gd name="connsiteY29" fmla="*/ 649224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21250 w 5741575"/>
              <a:gd name="connsiteY28" fmla="*/ 656855 h 955271"/>
              <a:gd name="connsiteX29" fmla="*/ 1454524 w 5741575"/>
              <a:gd name="connsiteY29" fmla="*/ 649224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21250 w 5741575"/>
              <a:gd name="connsiteY28" fmla="*/ 656855 h 955271"/>
              <a:gd name="connsiteX29" fmla="*/ 1494753 w 5741575"/>
              <a:gd name="connsiteY29" fmla="*/ 644686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41364 w 5741575"/>
              <a:gd name="connsiteY28" fmla="*/ 661393 h 955271"/>
              <a:gd name="connsiteX29" fmla="*/ 1494753 w 5741575"/>
              <a:gd name="connsiteY29" fmla="*/ 644686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94753 w 5741575"/>
              <a:gd name="connsiteY28" fmla="*/ 644686 h 955271"/>
              <a:gd name="connsiteX29" fmla="*/ 1616217 w 5741575"/>
              <a:gd name="connsiteY29" fmla="*/ 622107 h 955271"/>
              <a:gd name="connsiteX30" fmla="*/ 1710928 w 5741575"/>
              <a:gd name="connsiteY30" fmla="*/ 600666 h 955271"/>
              <a:gd name="connsiteX31" fmla="*/ 1743718 w 5741575"/>
              <a:gd name="connsiteY31" fmla="*/ 584327 h 955271"/>
              <a:gd name="connsiteX32" fmla="*/ 1873778 w 5741575"/>
              <a:gd name="connsiteY32" fmla="*/ 530130 h 955271"/>
              <a:gd name="connsiteX33" fmla="*/ 1988411 w 5741575"/>
              <a:gd name="connsiteY33" fmla="*/ 491599 h 955271"/>
              <a:gd name="connsiteX34" fmla="*/ 2085507 w 5741575"/>
              <a:gd name="connsiteY34" fmla="*/ 498527 h 955271"/>
              <a:gd name="connsiteX35" fmla="*/ 2090767 w 5741575"/>
              <a:gd name="connsiteY35" fmla="*/ 490616 h 955271"/>
              <a:gd name="connsiteX36" fmla="*/ 2151143 w 5741575"/>
              <a:gd name="connsiteY36" fmla="*/ 478332 h 955271"/>
              <a:gd name="connsiteX37" fmla="*/ 2378710 w 5741575"/>
              <a:gd name="connsiteY37" fmla="*/ 477570 h 955271"/>
              <a:gd name="connsiteX38" fmla="*/ 2496256 w 5741575"/>
              <a:gd name="connsiteY38" fmla="*/ 452396 h 955271"/>
              <a:gd name="connsiteX39" fmla="*/ 2535387 w 5741575"/>
              <a:gd name="connsiteY39" fmla="*/ 436645 h 955271"/>
              <a:gd name="connsiteX40" fmla="*/ 2601109 w 5741575"/>
              <a:gd name="connsiteY40" fmla="*/ 410678 h 955271"/>
              <a:gd name="connsiteX41" fmla="*/ 2643855 w 5741575"/>
              <a:gd name="connsiteY41" fmla="*/ 374482 h 955271"/>
              <a:gd name="connsiteX42" fmla="*/ 2657726 w 5741575"/>
              <a:gd name="connsiteY42" fmla="*/ 365841 h 955271"/>
              <a:gd name="connsiteX43" fmla="*/ 2687125 w 5741575"/>
              <a:gd name="connsiteY43" fmla="*/ 366820 h 955271"/>
              <a:gd name="connsiteX44" fmla="*/ 2697479 w 5741575"/>
              <a:gd name="connsiteY44" fmla="*/ 361430 h 955271"/>
              <a:gd name="connsiteX45" fmla="*/ 2701547 w 5741575"/>
              <a:gd name="connsiteY45" fmla="*/ 361545 h 955271"/>
              <a:gd name="connsiteX46" fmla="*/ 2711054 w 5741575"/>
              <a:gd name="connsiteY46" fmla="*/ 360597 h 955271"/>
              <a:gd name="connsiteX47" fmla="*/ 2710438 w 5741575"/>
              <a:gd name="connsiteY47" fmla="*/ 366958 h 955271"/>
              <a:gd name="connsiteX48" fmla="*/ 2722936 w 5741575"/>
              <a:gd name="connsiteY48" fmla="*/ 377633 h 955271"/>
              <a:gd name="connsiteX49" fmla="*/ 2777227 w 5741575"/>
              <a:gd name="connsiteY49" fmla="*/ 368972 h 955271"/>
              <a:gd name="connsiteX50" fmla="*/ 2779510 w 5741575"/>
              <a:gd name="connsiteY50" fmla="*/ 361652 h 955271"/>
              <a:gd name="connsiteX51" fmla="*/ 2786278 w 5741575"/>
              <a:gd name="connsiteY51" fmla="*/ 359869 h 955271"/>
              <a:gd name="connsiteX52" fmla="*/ 2792101 w 5741575"/>
              <a:gd name="connsiteY52" fmla="*/ 365927 h 955271"/>
              <a:gd name="connsiteX53" fmla="*/ 2885545 w 5741575"/>
              <a:gd name="connsiteY53" fmla="*/ 372818 h 955271"/>
              <a:gd name="connsiteX54" fmla="*/ 3009558 w 5741575"/>
              <a:gd name="connsiteY54" fmla="*/ 370573 h 955271"/>
              <a:gd name="connsiteX55" fmla="*/ 3095010 w 5741575"/>
              <a:gd name="connsiteY55" fmla="*/ 332454 h 955271"/>
              <a:gd name="connsiteX56" fmla="*/ 3103742 w 5741575"/>
              <a:gd name="connsiteY56" fmla="*/ 337974 h 955271"/>
              <a:gd name="connsiteX57" fmla="*/ 3165093 w 5741575"/>
              <a:gd name="connsiteY57" fmla="*/ 329459 h 955271"/>
              <a:gd name="connsiteX58" fmla="*/ 3373785 w 5741575"/>
              <a:gd name="connsiteY58" fmla="*/ 255680 h 955271"/>
              <a:gd name="connsiteX59" fmla="*/ 3493851 w 5741575"/>
              <a:gd name="connsiteY59" fmla="*/ 240255 h 955271"/>
              <a:gd name="connsiteX60" fmla="*/ 3537470 w 5741575"/>
              <a:gd name="connsiteY60" fmla="*/ 241867 h 955271"/>
              <a:gd name="connsiteX61" fmla="*/ 3610489 w 5741575"/>
              <a:gd name="connsiteY61" fmla="*/ 244128 h 955271"/>
              <a:gd name="connsiteX62" fmla="*/ 3667539 w 5741575"/>
              <a:gd name="connsiteY62" fmla="*/ 263271 h 955271"/>
              <a:gd name="connsiteX63" fmla="*/ 3727614 w 5741575"/>
              <a:gd name="connsiteY63" fmla="*/ 258245 h 955271"/>
              <a:gd name="connsiteX64" fmla="*/ 3738369 w 5741575"/>
              <a:gd name="connsiteY64" fmla="*/ 234506 h 955271"/>
              <a:gd name="connsiteX65" fmla="*/ 3803670 w 5741575"/>
              <a:gd name="connsiteY65" fmla="*/ 236457 h 955271"/>
              <a:gd name="connsiteX66" fmla="*/ 3903080 w 5741575"/>
              <a:gd name="connsiteY66" fmla="*/ 241890 h 955271"/>
              <a:gd name="connsiteX67" fmla="*/ 4114838 w 5741575"/>
              <a:gd name="connsiteY67" fmla="*/ 238165 h 955271"/>
              <a:gd name="connsiteX68" fmla="*/ 4271023 w 5741575"/>
              <a:gd name="connsiteY68" fmla="*/ 241959 h 955271"/>
              <a:gd name="connsiteX69" fmla="*/ 4367397 w 5741575"/>
              <a:gd name="connsiteY69" fmla="*/ 271442 h 955271"/>
              <a:gd name="connsiteX70" fmla="*/ 4495366 w 5741575"/>
              <a:gd name="connsiteY70" fmla="*/ 271618 h 955271"/>
              <a:gd name="connsiteX71" fmla="*/ 4517347 w 5741575"/>
              <a:gd name="connsiteY71" fmla="*/ 275639 h 955271"/>
              <a:gd name="connsiteX72" fmla="*/ 4546116 w 5741575"/>
              <a:gd name="connsiteY72" fmla="*/ 268568 h 955271"/>
              <a:gd name="connsiteX73" fmla="*/ 4661259 w 5741575"/>
              <a:gd name="connsiteY73" fmla="*/ 238966 h 955271"/>
              <a:gd name="connsiteX74" fmla="*/ 4750403 w 5741575"/>
              <a:gd name="connsiteY74" fmla="*/ 204364 h 955271"/>
              <a:gd name="connsiteX75" fmla="*/ 4867614 w 5741575"/>
              <a:gd name="connsiteY75" fmla="*/ 208668 h 955271"/>
              <a:gd name="connsiteX76" fmla="*/ 4937036 w 5741575"/>
              <a:gd name="connsiteY76" fmla="*/ 195446 h 955271"/>
              <a:gd name="connsiteX77" fmla="*/ 5047626 w 5741575"/>
              <a:gd name="connsiteY77" fmla="*/ 149604 h 955271"/>
              <a:gd name="connsiteX78" fmla="*/ 5200247 w 5741575"/>
              <a:gd name="connsiteY78" fmla="*/ 142695 h 955271"/>
              <a:gd name="connsiteX79" fmla="*/ 5235691 w 5741575"/>
              <a:gd name="connsiteY79" fmla="*/ 173330 h 955271"/>
              <a:gd name="connsiteX80" fmla="*/ 5280133 w 5741575"/>
              <a:gd name="connsiteY80" fmla="*/ 189342 h 955271"/>
              <a:gd name="connsiteX81" fmla="*/ 5291963 w 5741575"/>
              <a:gd name="connsiteY81" fmla="*/ 139446 h 955271"/>
              <a:gd name="connsiteX82" fmla="*/ 5418472 w 5741575"/>
              <a:gd name="connsiteY82" fmla="*/ 89163 h 955271"/>
              <a:gd name="connsiteX83" fmla="*/ 5482354 w 5741575"/>
              <a:gd name="connsiteY83" fmla="*/ 69470 h 955271"/>
              <a:gd name="connsiteX84" fmla="*/ 5583280 w 5741575"/>
              <a:gd name="connsiteY84" fmla="*/ 49787 h 955271"/>
              <a:gd name="connsiteX85" fmla="*/ 5613766 w 5741575"/>
              <a:gd name="connsiteY85" fmla="*/ 41855 h 955271"/>
              <a:gd name="connsiteX86" fmla="*/ 5684952 w 5741575"/>
              <a:gd name="connsiteY86" fmla="*/ 26088 h 955271"/>
              <a:gd name="connsiteX87" fmla="*/ 5741575 w 5741575"/>
              <a:gd name="connsiteY8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306771 w 5741575"/>
              <a:gd name="connsiteY22" fmla="*/ 717936 h 955271"/>
              <a:gd name="connsiteX23" fmla="*/ 1374314 w 5741575"/>
              <a:gd name="connsiteY23" fmla="*/ 688815 h 955271"/>
              <a:gd name="connsiteX24" fmla="*/ 1378034 w 5741575"/>
              <a:gd name="connsiteY24" fmla="*/ 685842 h 955271"/>
              <a:gd name="connsiteX25" fmla="*/ 1395604 w 5741575"/>
              <a:gd name="connsiteY25" fmla="*/ 680460 h 955271"/>
              <a:gd name="connsiteX26" fmla="*/ 1397206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374314 w 5741575"/>
              <a:gd name="connsiteY23" fmla="*/ 688815 h 955271"/>
              <a:gd name="connsiteX24" fmla="*/ 1378034 w 5741575"/>
              <a:gd name="connsiteY24" fmla="*/ 685842 h 955271"/>
              <a:gd name="connsiteX25" fmla="*/ 1395604 w 5741575"/>
              <a:gd name="connsiteY25" fmla="*/ 680460 h 955271"/>
              <a:gd name="connsiteX26" fmla="*/ 1397206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374314 w 5741575"/>
              <a:gd name="connsiteY23" fmla="*/ 688815 h 955271"/>
              <a:gd name="connsiteX24" fmla="*/ 1378034 w 5741575"/>
              <a:gd name="connsiteY24" fmla="*/ 685842 h 955271"/>
              <a:gd name="connsiteX25" fmla="*/ 1395604 w 5741575"/>
              <a:gd name="connsiteY25" fmla="*/ 680460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374314 w 5741575"/>
              <a:gd name="connsiteY23" fmla="*/ 688815 h 955271"/>
              <a:gd name="connsiteX24" fmla="*/ 1378034 w 5741575"/>
              <a:gd name="connsiteY24" fmla="*/ 685842 h 955271"/>
              <a:gd name="connsiteX25" fmla="*/ 1435833 w 5741575"/>
              <a:gd name="connsiteY25" fmla="*/ 857427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374314 w 5741575"/>
              <a:gd name="connsiteY23" fmla="*/ 688815 h 955271"/>
              <a:gd name="connsiteX24" fmla="*/ 1342834 w 5741575"/>
              <a:gd name="connsiteY24" fmla="*/ 753906 h 955271"/>
              <a:gd name="connsiteX25" fmla="*/ 1435833 w 5741575"/>
              <a:gd name="connsiteY25" fmla="*/ 857427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42834 w 5741575"/>
              <a:gd name="connsiteY24" fmla="*/ 753906 h 955271"/>
              <a:gd name="connsiteX25" fmla="*/ 1435833 w 5741575"/>
              <a:gd name="connsiteY25" fmla="*/ 857427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435833 w 5741575"/>
              <a:gd name="connsiteY25" fmla="*/ 857427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77227 w 5741575"/>
              <a:gd name="connsiteY47" fmla="*/ 368972 h 955271"/>
              <a:gd name="connsiteX48" fmla="*/ 2779510 w 5741575"/>
              <a:gd name="connsiteY48" fmla="*/ 361652 h 955271"/>
              <a:gd name="connsiteX49" fmla="*/ 2786278 w 5741575"/>
              <a:gd name="connsiteY49" fmla="*/ 359869 h 955271"/>
              <a:gd name="connsiteX50" fmla="*/ 2792101 w 5741575"/>
              <a:gd name="connsiteY50" fmla="*/ 365927 h 955271"/>
              <a:gd name="connsiteX51" fmla="*/ 2885545 w 5741575"/>
              <a:gd name="connsiteY51" fmla="*/ 372818 h 955271"/>
              <a:gd name="connsiteX52" fmla="*/ 3009558 w 5741575"/>
              <a:gd name="connsiteY52" fmla="*/ 370573 h 955271"/>
              <a:gd name="connsiteX53" fmla="*/ 3095010 w 5741575"/>
              <a:gd name="connsiteY53" fmla="*/ 332454 h 955271"/>
              <a:gd name="connsiteX54" fmla="*/ 3103742 w 5741575"/>
              <a:gd name="connsiteY54" fmla="*/ 337974 h 955271"/>
              <a:gd name="connsiteX55" fmla="*/ 3165093 w 5741575"/>
              <a:gd name="connsiteY55" fmla="*/ 329459 h 955271"/>
              <a:gd name="connsiteX56" fmla="*/ 3373785 w 5741575"/>
              <a:gd name="connsiteY56" fmla="*/ 255680 h 955271"/>
              <a:gd name="connsiteX57" fmla="*/ 3493851 w 5741575"/>
              <a:gd name="connsiteY57" fmla="*/ 240255 h 955271"/>
              <a:gd name="connsiteX58" fmla="*/ 3537470 w 5741575"/>
              <a:gd name="connsiteY58" fmla="*/ 241867 h 955271"/>
              <a:gd name="connsiteX59" fmla="*/ 3610489 w 5741575"/>
              <a:gd name="connsiteY59" fmla="*/ 244128 h 955271"/>
              <a:gd name="connsiteX60" fmla="*/ 3667539 w 5741575"/>
              <a:gd name="connsiteY60" fmla="*/ 263271 h 955271"/>
              <a:gd name="connsiteX61" fmla="*/ 3727614 w 5741575"/>
              <a:gd name="connsiteY61" fmla="*/ 258245 h 955271"/>
              <a:gd name="connsiteX62" fmla="*/ 3738369 w 5741575"/>
              <a:gd name="connsiteY62" fmla="*/ 234506 h 955271"/>
              <a:gd name="connsiteX63" fmla="*/ 3803670 w 5741575"/>
              <a:gd name="connsiteY63" fmla="*/ 236457 h 955271"/>
              <a:gd name="connsiteX64" fmla="*/ 3903080 w 5741575"/>
              <a:gd name="connsiteY64" fmla="*/ 241890 h 955271"/>
              <a:gd name="connsiteX65" fmla="*/ 4114838 w 5741575"/>
              <a:gd name="connsiteY65" fmla="*/ 238165 h 955271"/>
              <a:gd name="connsiteX66" fmla="*/ 4271023 w 5741575"/>
              <a:gd name="connsiteY66" fmla="*/ 241959 h 955271"/>
              <a:gd name="connsiteX67" fmla="*/ 4367397 w 5741575"/>
              <a:gd name="connsiteY67" fmla="*/ 271442 h 955271"/>
              <a:gd name="connsiteX68" fmla="*/ 4495366 w 5741575"/>
              <a:gd name="connsiteY68" fmla="*/ 271618 h 955271"/>
              <a:gd name="connsiteX69" fmla="*/ 4517347 w 5741575"/>
              <a:gd name="connsiteY69" fmla="*/ 275639 h 955271"/>
              <a:gd name="connsiteX70" fmla="*/ 4546116 w 5741575"/>
              <a:gd name="connsiteY70" fmla="*/ 268568 h 955271"/>
              <a:gd name="connsiteX71" fmla="*/ 4661259 w 5741575"/>
              <a:gd name="connsiteY71" fmla="*/ 238966 h 955271"/>
              <a:gd name="connsiteX72" fmla="*/ 4750403 w 5741575"/>
              <a:gd name="connsiteY72" fmla="*/ 204364 h 955271"/>
              <a:gd name="connsiteX73" fmla="*/ 4867614 w 5741575"/>
              <a:gd name="connsiteY73" fmla="*/ 208668 h 955271"/>
              <a:gd name="connsiteX74" fmla="*/ 4937036 w 5741575"/>
              <a:gd name="connsiteY74" fmla="*/ 195446 h 955271"/>
              <a:gd name="connsiteX75" fmla="*/ 5047626 w 5741575"/>
              <a:gd name="connsiteY75" fmla="*/ 149604 h 955271"/>
              <a:gd name="connsiteX76" fmla="*/ 5200247 w 5741575"/>
              <a:gd name="connsiteY76" fmla="*/ 142695 h 955271"/>
              <a:gd name="connsiteX77" fmla="*/ 5235691 w 5741575"/>
              <a:gd name="connsiteY77" fmla="*/ 173330 h 955271"/>
              <a:gd name="connsiteX78" fmla="*/ 5280133 w 5741575"/>
              <a:gd name="connsiteY78" fmla="*/ 189342 h 955271"/>
              <a:gd name="connsiteX79" fmla="*/ 5291963 w 5741575"/>
              <a:gd name="connsiteY79" fmla="*/ 139446 h 955271"/>
              <a:gd name="connsiteX80" fmla="*/ 5418472 w 5741575"/>
              <a:gd name="connsiteY80" fmla="*/ 89163 h 955271"/>
              <a:gd name="connsiteX81" fmla="*/ 5482354 w 5741575"/>
              <a:gd name="connsiteY81" fmla="*/ 69470 h 955271"/>
              <a:gd name="connsiteX82" fmla="*/ 5583280 w 5741575"/>
              <a:gd name="connsiteY82" fmla="*/ 49787 h 955271"/>
              <a:gd name="connsiteX83" fmla="*/ 5613766 w 5741575"/>
              <a:gd name="connsiteY83" fmla="*/ 41855 h 955271"/>
              <a:gd name="connsiteX84" fmla="*/ 5684952 w 5741575"/>
              <a:gd name="connsiteY84" fmla="*/ 26088 h 955271"/>
              <a:gd name="connsiteX85" fmla="*/ 5741575 w 5741575"/>
              <a:gd name="connsiteY85"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11050 w 5741575"/>
              <a:gd name="connsiteY47" fmla="*/ 358572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77227 w 5741575"/>
              <a:gd name="connsiteY47" fmla="*/ 368972 h 955271"/>
              <a:gd name="connsiteX48" fmla="*/ 2779510 w 5741575"/>
              <a:gd name="connsiteY48" fmla="*/ 361652 h 955271"/>
              <a:gd name="connsiteX49" fmla="*/ 2786278 w 5741575"/>
              <a:gd name="connsiteY49" fmla="*/ 359869 h 955271"/>
              <a:gd name="connsiteX50" fmla="*/ 2792101 w 5741575"/>
              <a:gd name="connsiteY50" fmla="*/ 365927 h 955271"/>
              <a:gd name="connsiteX51" fmla="*/ 2885545 w 5741575"/>
              <a:gd name="connsiteY51" fmla="*/ 372818 h 955271"/>
              <a:gd name="connsiteX52" fmla="*/ 3009558 w 5741575"/>
              <a:gd name="connsiteY52" fmla="*/ 370573 h 955271"/>
              <a:gd name="connsiteX53" fmla="*/ 3095010 w 5741575"/>
              <a:gd name="connsiteY53" fmla="*/ 332454 h 955271"/>
              <a:gd name="connsiteX54" fmla="*/ 3103742 w 5741575"/>
              <a:gd name="connsiteY54" fmla="*/ 337974 h 955271"/>
              <a:gd name="connsiteX55" fmla="*/ 3165093 w 5741575"/>
              <a:gd name="connsiteY55" fmla="*/ 329459 h 955271"/>
              <a:gd name="connsiteX56" fmla="*/ 3373785 w 5741575"/>
              <a:gd name="connsiteY56" fmla="*/ 255680 h 955271"/>
              <a:gd name="connsiteX57" fmla="*/ 3493851 w 5741575"/>
              <a:gd name="connsiteY57" fmla="*/ 240255 h 955271"/>
              <a:gd name="connsiteX58" fmla="*/ 3537470 w 5741575"/>
              <a:gd name="connsiteY58" fmla="*/ 241867 h 955271"/>
              <a:gd name="connsiteX59" fmla="*/ 3610489 w 5741575"/>
              <a:gd name="connsiteY59" fmla="*/ 244128 h 955271"/>
              <a:gd name="connsiteX60" fmla="*/ 3667539 w 5741575"/>
              <a:gd name="connsiteY60" fmla="*/ 263271 h 955271"/>
              <a:gd name="connsiteX61" fmla="*/ 3727614 w 5741575"/>
              <a:gd name="connsiteY61" fmla="*/ 258245 h 955271"/>
              <a:gd name="connsiteX62" fmla="*/ 3738369 w 5741575"/>
              <a:gd name="connsiteY62" fmla="*/ 234506 h 955271"/>
              <a:gd name="connsiteX63" fmla="*/ 3803670 w 5741575"/>
              <a:gd name="connsiteY63" fmla="*/ 236457 h 955271"/>
              <a:gd name="connsiteX64" fmla="*/ 3903080 w 5741575"/>
              <a:gd name="connsiteY64" fmla="*/ 241890 h 955271"/>
              <a:gd name="connsiteX65" fmla="*/ 4114838 w 5741575"/>
              <a:gd name="connsiteY65" fmla="*/ 238165 h 955271"/>
              <a:gd name="connsiteX66" fmla="*/ 4271023 w 5741575"/>
              <a:gd name="connsiteY66" fmla="*/ 241959 h 955271"/>
              <a:gd name="connsiteX67" fmla="*/ 4367397 w 5741575"/>
              <a:gd name="connsiteY67" fmla="*/ 271442 h 955271"/>
              <a:gd name="connsiteX68" fmla="*/ 4495366 w 5741575"/>
              <a:gd name="connsiteY68" fmla="*/ 271618 h 955271"/>
              <a:gd name="connsiteX69" fmla="*/ 4517347 w 5741575"/>
              <a:gd name="connsiteY69" fmla="*/ 275639 h 955271"/>
              <a:gd name="connsiteX70" fmla="*/ 4546116 w 5741575"/>
              <a:gd name="connsiteY70" fmla="*/ 268568 h 955271"/>
              <a:gd name="connsiteX71" fmla="*/ 4661259 w 5741575"/>
              <a:gd name="connsiteY71" fmla="*/ 238966 h 955271"/>
              <a:gd name="connsiteX72" fmla="*/ 4750403 w 5741575"/>
              <a:gd name="connsiteY72" fmla="*/ 204364 h 955271"/>
              <a:gd name="connsiteX73" fmla="*/ 4867614 w 5741575"/>
              <a:gd name="connsiteY73" fmla="*/ 208668 h 955271"/>
              <a:gd name="connsiteX74" fmla="*/ 4937036 w 5741575"/>
              <a:gd name="connsiteY74" fmla="*/ 195446 h 955271"/>
              <a:gd name="connsiteX75" fmla="*/ 5047626 w 5741575"/>
              <a:gd name="connsiteY75" fmla="*/ 149604 h 955271"/>
              <a:gd name="connsiteX76" fmla="*/ 5200247 w 5741575"/>
              <a:gd name="connsiteY76" fmla="*/ 142695 h 955271"/>
              <a:gd name="connsiteX77" fmla="*/ 5235691 w 5741575"/>
              <a:gd name="connsiteY77" fmla="*/ 173330 h 955271"/>
              <a:gd name="connsiteX78" fmla="*/ 5280133 w 5741575"/>
              <a:gd name="connsiteY78" fmla="*/ 189342 h 955271"/>
              <a:gd name="connsiteX79" fmla="*/ 5291963 w 5741575"/>
              <a:gd name="connsiteY79" fmla="*/ 139446 h 955271"/>
              <a:gd name="connsiteX80" fmla="*/ 5418472 w 5741575"/>
              <a:gd name="connsiteY80" fmla="*/ 89163 h 955271"/>
              <a:gd name="connsiteX81" fmla="*/ 5482354 w 5741575"/>
              <a:gd name="connsiteY81" fmla="*/ 69470 h 955271"/>
              <a:gd name="connsiteX82" fmla="*/ 5583280 w 5741575"/>
              <a:gd name="connsiteY82" fmla="*/ 49787 h 955271"/>
              <a:gd name="connsiteX83" fmla="*/ 5613766 w 5741575"/>
              <a:gd name="connsiteY83" fmla="*/ 41855 h 955271"/>
              <a:gd name="connsiteX84" fmla="*/ 5684952 w 5741575"/>
              <a:gd name="connsiteY84" fmla="*/ 26088 h 955271"/>
              <a:gd name="connsiteX85" fmla="*/ 5741575 w 5741575"/>
              <a:gd name="connsiteY85"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77227 w 5741575"/>
              <a:gd name="connsiteY46" fmla="*/ 368972 h 955271"/>
              <a:gd name="connsiteX47" fmla="*/ 2779510 w 5741575"/>
              <a:gd name="connsiteY47" fmla="*/ 361652 h 955271"/>
              <a:gd name="connsiteX48" fmla="*/ 2786278 w 5741575"/>
              <a:gd name="connsiteY48" fmla="*/ 359869 h 955271"/>
              <a:gd name="connsiteX49" fmla="*/ 2792101 w 5741575"/>
              <a:gd name="connsiteY49" fmla="*/ 365927 h 955271"/>
              <a:gd name="connsiteX50" fmla="*/ 2885545 w 5741575"/>
              <a:gd name="connsiteY50" fmla="*/ 372818 h 955271"/>
              <a:gd name="connsiteX51" fmla="*/ 3009558 w 5741575"/>
              <a:gd name="connsiteY51" fmla="*/ 370573 h 955271"/>
              <a:gd name="connsiteX52" fmla="*/ 3095010 w 5741575"/>
              <a:gd name="connsiteY52" fmla="*/ 332454 h 955271"/>
              <a:gd name="connsiteX53" fmla="*/ 3103742 w 5741575"/>
              <a:gd name="connsiteY53" fmla="*/ 337974 h 955271"/>
              <a:gd name="connsiteX54" fmla="*/ 3165093 w 5741575"/>
              <a:gd name="connsiteY54" fmla="*/ 329459 h 955271"/>
              <a:gd name="connsiteX55" fmla="*/ 3373785 w 5741575"/>
              <a:gd name="connsiteY55" fmla="*/ 255680 h 955271"/>
              <a:gd name="connsiteX56" fmla="*/ 3493851 w 5741575"/>
              <a:gd name="connsiteY56" fmla="*/ 240255 h 955271"/>
              <a:gd name="connsiteX57" fmla="*/ 3537470 w 5741575"/>
              <a:gd name="connsiteY57" fmla="*/ 241867 h 955271"/>
              <a:gd name="connsiteX58" fmla="*/ 3610489 w 5741575"/>
              <a:gd name="connsiteY58" fmla="*/ 244128 h 955271"/>
              <a:gd name="connsiteX59" fmla="*/ 3667539 w 5741575"/>
              <a:gd name="connsiteY59" fmla="*/ 263271 h 955271"/>
              <a:gd name="connsiteX60" fmla="*/ 3727614 w 5741575"/>
              <a:gd name="connsiteY60" fmla="*/ 258245 h 955271"/>
              <a:gd name="connsiteX61" fmla="*/ 3738369 w 5741575"/>
              <a:gd name="connsiteY61" fmla="*/ 234506 h 955271"/>
              <a:gd name="connsiteX62" fmla="*/ 3803670 w 5741575"/>
              <a:gd name="connsiteY62" fmla="*/ 236457 h 955271"/>
              <a:gd name="connsiteX63" fmla="*/ 3903080 w 5741575"/>
              <a:gd name="connsiteY63" fmla="*/ 241890 h 955271"/>
              <a:gd name="connsiteX64" fmla="*/ 4114838 w 5741575"/>
              <a:gd name="connsiteY64" fmla="*/ 238165 h 955271"/>
              <a:gd name="connsiteX65" fmla="*/ 4271023 w 5741575"/>
              <a:gd name="connsiteY65" fmla="*/ 241959 h 955271"/>
              <a:gd name="connsiteX66" fmla="*/ 4367397 w 5741575"/>
              <a:gd name="connsiteY66" fmla="*/ 271442 h 955271"/>
              <a:gd name="connsiteX67" fmla="*/ 4495366 w 5741575"/>
              <a:gd name="connsiteY67" fmla="*/ 271618 h 955271"/>
              <a:gd name="connsiteX68" fmla="*/ 4517347 w 5741575"/>
              <a:gd name="connsiteY68" fmla="*/ 275639 h 955271"/>
              <a:gd name="connsiteX69" fmla="*/ 4546116 w 5741575"/>
              <a:gd name="connsiteY69" fmla="*/ 268568 h 955271"/>
              <a:gd name="connsiteX70" fmla="*/ 4661259 w 5741575"/>
              <a:gd name="connsiteY70" fmla="*/ 238966 h 955271"/>
              <a:gd name="connsiteX71" fmla="*/ 4750403 w 5741575"/>
              <a:gd name="connsiteY71" fmla="*/ 204364 h 955271"/>
              <a:gd name="connsiteX72" fmla="*/ 4867614 w 5741575"/>
              <a:gd name="connsiteY72" fmla="*/ 208668 h 955271"/>
              <a:gd name="connsiteX73" fmla="*/ 4937036 w 5741575"/>
              <a:gd name="connsiteY73" fmla="*/ 195446 h 955271"/>
              <a:gd name="connsiteX74" fmla="*/ 5047626 w 5741575"/>
              <a:gd name="connsiteY74" fmla="*/ 149604 h 955271"/>
              <a:gd name="connsiteX75" fmla="*/ 5200247 w 5741575"/>
              <a:gd name="connsiteY75" fmla="*/ 142695 h 955271"/>
              <a:gd name="connsiteX76" fmla="*/ 5235691 w 5741575"/>
              <a:gd name="connsiteY76" fmla="*/ 173330 h 955271"/>
              <a:gd name="connsiteX77" fmla="*/ 5280133 w 5741575"/>
              <a:gd name="connsiteY77" fmla="*/ 189342 h 955271"/>
              <a:gd name="connsiteX78" fmla="*/ 5291963 w 5741575"/>
              <a:gd name="connsiteY78" fmla="*/ 139446 h 955271"/>
              <a:gd name="connsiteX79" fmla="*/ 5418472 w 5741575"/>
              <a:gd name="connsiteY79" fmla="*/ 89163 h 955271"/>
              <a:gd name="connsiteX80" fmla="*/ 5482354 w 5741575"/>
              <a:gd name="connsiteY80" fmla="*/ 69470 h 955271"/>
              <a:gd name="connsiteX81" fmla="*/ 5583280 w 5741575"/>
              <a:gd name="connsiteY81" fmla="*/ 49787 h 955271"/>
              <a:gd name="connsiteX82" fmla="*/ 5613766 w 5741575"/>
              <a:gd name="connsiteY82" fmla="*/ 41855 h 955271"/>
              <a:gd name="connsiteX83" fmla="*/ 5684952 w 5741575"/>
              <a:gd name="connsiteY83" fmla="*/ 26088 h 955271"/>
              <a:gd name="connsiteX84" fmla="*/ 5741575 w 5741575"/>
              <a:gd name="connsiteY84"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77227 w 5741575"/>
              <a:gd name="connsiteY46" fmla="*/ 368972 h 955271"/>
              <a:gd name="connsiteX47" fmla="*/ 2779510 w 5741575"/>
              <a:gd name="connsiteY47" fmla="*/ 361652 h 955271"/>
              <a:gd name="connsiteX48" fmla="*/ 2786278 w 5741575"/>
              <a:gd name="connsiteY48" fmla="*/ 359869 h 955271"/>
              <a:gd name="connsiteX49" fmla="*/ 2885545 w 5741575"/>
              <a:gd name="connsiteY49" fmla="*/ 372818 h 955271"/>
              <a:gd name="connsiteX50" fmla="*/ 3009558 w 5741575"/>
              <a:gd name="connsiteY50" fmla="*/ 370573 h 955271"/>
              <a:gd name="connsiteX51" fmla="*/ 3095010 w 5741575"/>
              <a:gd name="connsiteY51" fmla="*/ 332454 h 955271"/>
              <a:gd name="connsiteX52" fmla="*/ 3103742 w 5741575"/>
              <a:gd name="connsiteY52" fmla="*/ 337974 h 955271"/>
              <a:gd name="connsiteX53" fmla="*/ 3165093 w 5741575"/>
              <a:gd name="connsiteY53" fmla="*/ 329459 h 955271"/>
              <a:gd name="connsiteX54" fmla="*/ 3373785 w 5741575"/>
              <a:gd name="connsiteY54" fmla="*/ 255680 h 955271"/>
              <a:gd name="connsiteX55" fmla="*/ 3493851 w 5741575"/>
              <a:gd name="connsiteY55" fmla="*/ 240255 h 955271"/>
              <a:gd name="connsiteX56" fmla="*/ 3537470 w 5741575"/>
              <a:gd name="connsiteY56" fmla="*/ 241867 h 955271"/>
              <a:gd name="connsiteX57" fmla="*/ 3610489 w 5741575"/>
              <a:gd name="connsiteY57" fmla="*/ 244128 h 955271"/>
              <a:gd name="connsiteX58" fmla="*/ 3667539 w 5741575"/>
              <a:gd name="connsiteY58" fmla="*/ 263271 h 955271"/>
              <a:gd name="connsiteX59" fmla="*/ 3727614 w 5741575"/>
              <a:gd name="connsiteY59" fmla="*/ 258245 h 955271"/>
              <a:gd name="connsiteX60" fmla="*/ 3738369 w 5741575"/>
              <a:gd name="connsiteY60" fmla="*/ 234506 h 955271"/>
              <a:gd name="connsiteX61" fmla="*/ 3803670 w 5741575"/>
              <a:gd name="connsiteY61" fmla="*/ 236457 h 955271"/>
              <a:gd name="connsiteX62" fmla="*/ 3903080 w 5741575"/>
              <a:gd name="connsiteY62" fmla="*/ 241890 h 955271"/>
              <a:gd name="connsiteX63" fmla="*/ 4114838 w 5741575"/>
              <a:gd name="connsiteY63" fmla="*/ 238165 h 955271"/>
              <a:gd name="connsiteX64" fmla="*/ 4271023 w 5741575"/>
              <a:gd name="connsiteY64" fmla="*/ 241959 h 955271"/>
              <a:gd name="connsiteX65" fmla="*/ 4367397 w 5741575"/>
              <a:gd name="connsiteY65" fmla="*/ 271442 h 955271"/>
              <a:gd name="connsiteX66" fmla="*/ 4495366 w 5741575"/>
              <a:gd name="connsiteY66" fmla="*/ 271618 h 955271"/>
              <a:gd name="connsiteX67" fmla="*/ 4517347 w 5741575"/>
              <a:gd name="connsiteY67" fmla="*/ 275639 h 955271"/>
              <a:gd name="connsiteX68" fmla="*/ 4546116 w 5741575"/>
              <a:gd name="connsiteY68" fmla="*/ 268568 h 955271"/>
              <a:gd name="connsiteX69" fmla="*/ 4661259 w 5741575"/>
              <a:gd name="connsiteY69" fmla="*/ 238966 h 955271"/>
              <a:gd name="connsiteX70" fmla="*/ 4750403 w 5741575"/>
              <a:gd name="connsiteY70" fmla="*/ 204364 h 955271"/>
              <a:gd name="connsiteX71" fmla="*/ 4867614 w 5741575"/>
              <a:gd name="connsiteY71" fmla="*/ 208668 h 955271"/>
              <a:gd name="connsiteX72" fmla="*/ 4937036 w 5741575"/>
              <a:gd name="connsiteY72" fmla="*/ 195446 h 955271"/>
              <a:gd name="connsiteX73" fmla="*/ 5047626 w 5741575"/>
              <a:gd name="connsiteY73" fmla="*/ 149604 h 955271"/>
              <a:gd name="connsiteX74" fmla="*/ 5200247 w 5741575"/>
              <a:gd name="connsiteY74" fmla="*/ 142695 h 955271"/>
              <a:gd name="connsiteX75" fmla="*/ 5235691 w 5741575"/>
              <a:gd name="connsiteY75" fmla="*/ 173330 h 955271"/>
              <a:gd name="connsiteX76" fmla="*/ 5280133 w 5741575"/>
              <a:gd name="connsiteY76" fmla="*/ 189342 h 955271"/>
              <a:gd name="connsiteX77" fmla="*/ 5291963 w 5741575"/>
              <a:gd name="connsiteY77" fmla="*/ 139446 h 955271"/>
              <a:gd name="connsiteX78" fmla="*/ 5418472 w 5741575"/>
              <a:gd name="connsiteY78" fmla="*/ 89163 h 955271"/>
              <a:gd name="connsiteX79" fmla="*/ 5482354 w 5741575"/>
              <a:gd name="connsiteY79" fmla="*/ 69470 h 955271"/>
              <a:gd name="connsiteX80" fmla="*/ 5583280 w 5741575"/>
              <a:gd name="connsiteY80" fmla="*/ 49787 h 955271"/>
              <a:gd name="connsiteX81" fmla="*/ 5613766 w 5741575"/>
              <a:gd name="connsiteY81" fmla="*/ 41855 h 955271"/>
              <a:gd name="connsiteX82" fmla="*/ 5684952 w 5741575"/>
              <a:gd name="connsiteY82" fmla="*/ 26088 h 955271"/>
              <a:gd name="connsiteX83" fmla="*/ 5741575 w 5741575"/>
              <a:gd name="connsiteY83"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77227 w 5741575"/>
              <a:gd name="connsiteY46" fmla="*/ 368972 h 955271"/>
              <a:gd name="connsiteX47" fmla="*/ 2779510 w 5741575"/>
              <a:gd name="connsiteY47" fmla="*/ 361652 h 955271"/>
              <a:gd name="connsiteX48" fmla="*/ 2885545 w 5741575"/>
              <a:gd name="connsiteY48" fmla="*/ 372818 h 955271"/>
              <a:gd name="connsiteX49" fmla="*/ 3009558 w 5741575"/>
              <a:gd name="connsiteY49" fmla="*/ 370573 h 955271"/>
              <a:gd name="connsiteX50" fmla="*/ 3095010 w 5741575"/>
              <a:gd name="connsiteY50" fmla="*/ 332454 h 955271"/>
              <a:gd name="connsiteX51" fmla="*/ 3103742 w 5741575"/>
              <a:gd name="connsiteY51" fmla="*/ 337974 h 955271"/>
              <a:gd name="connsiteX52" fmla="*/ 3165093 w 5741575"/>
              <a:gd name="connsiteY52" fmla="*/ 329459 h 955271"/>
              <a:gd name="connsiteX53" fmla="*/ 3373785 w 5741575"/>
              <a:gd name="connsiteY53" fmla="*/ 255680 h 955271"/>
              <a:gd name="connsiteX54" fmla="*/ 3493851 w 5741575"/>
              <a:gd name="connsiteY54" fmla="*/ 240255 h 955271"/>
              <a:gd name="connsiteX55" fmla="*/ 3537470 w 5741575"/>
              <a:gd name="connsiteY55" fmla="*/ 241867 h 955271"/>
              <a:gd name="connsiteX56" fmla="*/ 3610489 w 5741575"/>
              <a:gd name="connsiteY56" fmla="*/ 244128 h 955271"/>
              <a:gd name="connsiteX57" fmla="*/ 3667539 w 5741575"/>
              <a:gd name="connsiteY57" fmla="*/ 263271 h 955271"/>
              <a:gd name="connsiteX58" fmla="*/ 3727614 w 5741575"/>
              <a:gd name="connsiteY58" fmla="*/ 258245 h 955271"/>
              <a:gd name="connsiteX59" fmla="*/ 3738369 w 5741575"/>
              <a:gd name="connsiteY59" fmla="*/ 234506 h 955271"/>
              <a:gd name="connsiteX60" fmla="*/ 3803670 w 5741575"/>
              <a:gd name="connsiteY60" fmla="*/ 236457 h 955271"/>
              <a:gd name="connsiteX61" fmla="*/ 3903080 w 5741575"/>
              <a:gd name="connsiteY61" fmla="*/ 241890 h 955271"/>
              <a:gd name="connsiteX62" fmla="*/ 4114838 w 5741575"/>
              <a:gd name="connsiteY62" fmla="*/ 238165 h 955271"/>
              <a:gd name="connsiteX63" fmla="*/ 4271023 w 5741575"/>
              <a:gd name="connsiteY63" fmla="*/ 241959 h 955271"/>
              <a:gd name="connsiteX64" fmla="*/ 4367397 w 5741575"/>
              <a:gd name="connsiteY64" fmla="*/ 271442 h 955271"/>
              <a:gd name="connsiteX65" fmla="*/ 4495366 w 5741575"/>
              <a:gd name="connsiteY65" fmla="*/ 271618 h 955271"/>
              <a:gd name="connsiteX66" fmla="*/ 4517347 w 5741575"/>
              <a:gd name="connsiteY66" fmla="*/ 275639 h 955271"/>
              <a:gd name="connsiteX67" fmla="*/ 4546116 w 5741575"/>
              <a:gd name="connsiteY67" fmla="*/ 268568 h 955271"/>
              <a:gd name="connsiteX68" fmla="*/ 4661259 w 5741575"/>
              <a:gd name="connsiteY68" fmla="*/ 238966 h 955271"/>
              <a:gd name="connsiteX69" fmla="*/ 4750403 w 5741575"/>
              <a:gd name="connsiteY69" fmla="*/ 204364 h 955271"/>
              <a:gd name="connsiteX70" fmla="*/ 4867614 w 5741575"/>
              <a:gd name="connsiteY70" fmla="*/ 208668 h 955271"/>
              <a:gd name="connsiteX71" fmla="*/ 4937036 w 5741575"/>
              <a:gd name="connsiteY71" fmla="*/ 195446 h 955271"/>
              <a:gd name="connsiteX72" fmla="*/ 5047626 w 5741575"/>
              <a:gd name="connsiteY72" fmla="*/ 149604 h 955271"/>
              <a:gd name="connsiteX73" fmla="*/ 5200247 w 5741575"/>
              <a:gd name="connsiteY73" fmla="*/ 142695 h 955271"/>
              <a:gd name="connsiteX74" fmla="*/ 5235691 w 5741575"/>
              <a:gd name="connsiteY74" fmla="*/ 173330 h 955271"/>
              <a:gd name="connsiteX75" fmla="*/ 5280133 w 5741575"/>
              <a:gd name="connsiteY75" fmla="*/ 189342 h 955271"/>
              <a:gd name="connsiteX76" fmla="*/ 5291963 w 5741575"/>
              <a:gd name="connsiteY76" fmla="*/ 139446 h 955271"/>
              <a:gd name="connsiteX77" fmla="*/ 5418472 w 5741575"/>
              <a:gd name="connsiteY77" fmla="*/ 89163 h 955271"/>
              <a:gd name="connsiteX78" fmla="*/ 5482354 w 5741575"/>
              <a:gd name="connsiteY78" fmla="*/ 69470 h 955271"/>
              <a:gd name="connsiteX79" fmla="*/ 5583280 w 5741575"/>
              <a:gd name="connsiteY79" fmla="*/ 49787 h 955271"/>
              <a:gd name="connsiteX80" fmla="*/ 5613766 w 5741575"/>
              <a:gd name="connsiteY80" fmla="*/ 41855 h 955271"/>
              <a:gd name="connsiteX81" fmla="*/ 5684952 w 5741575"/>
              <a:gd name="connsiteY81" fmla="*/ 26088 h 955271"/>
              <a:gd name="connsiteX82" fmla="*/ 5741575 w 5741575"/>
              <a:gd name="connsiteY82"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77227 w 5741575"/>
              <a:gd name="connsiteY46" fmla="*/ 368972 h 955271"/>
              <a:gd name="connsiteX47" fmla="*/ 2824768 w 5741575"/>
              <a:gd name="connsiteY47" fmla="*/ 361652 h 955271"/>
              <a:gd name="connsiteX48" fmla="*/ 2885545 w 5741575"/>
              <a:gd name="connsiteY48" fmla="*/ 372818 h 955271"/>
              <a:gd name="connsiteX49" fmla="*/ 3009558 w 5741575"/>
              <a:gd name="connsiteY49" fmla="*/ 370573 h 955271"/>
              <a:gd name="connsiteX50" fmla="*/ 3095010 w 5741575"/>
              <a:gd name="connsiteY50" fmla="*/ 332454 h 955271"/>
              <a:gd name="connsiteX51" fmla="*/ 3103742 w 5741575"/>
              <a:gd name="connsiteY51" fmla="*/ 337974 h 955271"/>
              <a:gd name="connsiteX52" fmla="*/ 3165093 w 5741575"/>
              <a:gd name="connsiteY52" fmla="*/ 329459 h 955271"/>
              <a:gd name="connsiteX53" fmla="*/ 3373785 w 5741575"/>
              <a:gd name="connsiteY53" fmla="*/ 255680 h 955271"/>
              <a:gd name="connsiteX54" fmla="*/ 3493851 w 5741575"/>
              <a:gd name="connsiteY54" fmla="*/ 240255 h 955271"/>
              <a:gd name="connsiteX55" fmla="*/ 3537470 w 5741575"/>
              <a:gd name="connsiteY55" fmla="*/ 241867 h 955271"/>
              <a:gd name="connsiteX56" fmla="*/ 3610489 w 5741575"/>
              <a:gd name="connsiteY56" fmla="*/ 244128 h 955271"/>
              <a:gd name="connsiteX57" fmla="*/ 3667539 w 5741575"/>
              <a:gd name="connsiteY57" fmla="*/ 263271 h 955271"/>
              <a:gd name="connsiteX58" fmla="*/ 3727614 w 5741575"/>
              <a:gd name="connsiteY58" fmla="*/ 258245 h 955271"/>
              <a:gd name="connsiteX59" fmla="*/ 3738369 w 5741575"/>
              <a:gd name="connsiteY59" fmla="*/ 234506 h 955271"/>
              <a:gd name="connsiteX60" fmla="*/ 3803670 w 5741575"/>
              <a:gd name="connsiteY60" fmla="*/ 236457 h 955271"/>
              <a:gd name="connsiteX61" fmla="*/ 3903080 w 5741575"/>
              <a:gd name="connsiteY61" fmla="*/ 241890 h 955271"/>
              <a:gd name="connsiteX62" fmla="*/ 4114838 w 5741575"/>
              <a:gd name="connsiteY62" fmla="*/ 238165 h 955271"/>
              <a:gd name="connsiteX63" fmla="*/ 4271023 w 5741575"/>
              <a:gd name="connsiteY63" fmla="*/ 241959 h 955271"/>
              <a:gd name="connsiteX64" fmla="*/ 4367397 w 5741575"/>
              <a:gd name="connsiteY64" fmla="*/ 271442 h 955271"/>
              <a:gd name="connsiteX65" fmla="*/ 4495366 w 5741575"/>
              <a:gd name="connsiteY65" fmla="*/ 271618 h 955271"/>
              <a:gd name="connsiteX66" fmla="*/ 4517347 w 5741575"/>
              <a:gd name="connsiteY66" fmla="*/ 275639 h 955271"/>
              <a:gd name="connsiteX67" fmla="*/ 4546116 w 5741575"/>
              <a:gd name="connsiteY67" fmla="*/ 268568 h 955271"/>
              <a:gd name="connsiteX68" fmla="*/ 4661259 w 5741575"/>
              <a:gd name="connsiteY68" fmla="*/ 238966 h 955271"/>
              <a:gd name="connsiteX69" fmla="*/ 4750403 w 5741575"/>
              <a:gd name="connsiteY69" fmla="*/ 204364 h 955271"/>
              <a:gd name="connsiteX70" fmla="*/ 4867614 w 5741575"/>
              <a:gd name="connsiteY70" fmla="*/ 208668 h 955271"/>
              <a:gd name="connsiteX71" fmla="*/ 4937036 w 5741575"/>
              <a:gd name="connsiteY71" fmla="*/ 195446 h 955271"/>
              <a:gd name="connsiteX72" fmla="*/ 5047626 w 5741575"/>
              <a:gd name="connsiteY72" fmla="*/ 149604 h 955271"/>
              <a:gd name="connsiteX73" fmla="*/ 5200247 w 5741575"/>
              <a:gd name="connsiteY73" fmla="*/ 142695 h 955271"/>
              <a:gd name="connsiteX74" fmla="*/ 5235691 w 5741575"/>
              <a:gd name="connsiteY74" fmla="*/ 173330 h 955271"/>
              <a:gd name="connsiteX75" fmla="*/ 5280133 w 5741575"/>
              <a:gd name="connsiteY75" fmla="*/ 189342 h 955271"/>
              <a:gd name="connsiteX76" fmla="*/ 5291963 w 5741575"/>
              <a:gd name="connsiteY76" fmla="*/ 139446 h 955271"/>
              <a:gd name="connsiteX77" fmla="*/ 5418472 w 5741575"/>
              <a:gd name="connsiteY77" fmla="*/ 89163 h 955271"/>
              <a:gd name="connsiteX78" fmla="*/ 5482354 w 5741575"/>
              <a:gd name="connsiteY78" fmla="*/ 69470 h 955271"/>
              <a:gd name="connsiteX79" fmla="*/ 5583280 w 5741575"/>
              <a:gd name="connsiteY79" fmla="*/ 49787 h 955271"/>
              <a:gd name="connsiteX80" fmla="*/ 5613766 w 5741575"/>
              <a:gd name="connsiteY80" fmla="*/ 41855 h 955271"/>
              <a:gd name="connsiteX81" fmla="*/ 5684952 w 5741575"/>
              <a:gd name="connsiteY81" fmla="*/ 26088 h 955271"/>
              <a:gd name="connsiteX82" fmla="*/ 5741575 w 5741575"/>
              <a:gd name="connsiteY82"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47626 w 5741575"/>
              <a:gd name="connsiteY71" fmla="*/ 149604 h 955271"/>
              <a:gd name="connsiteX72" fmla="*/ 5200247 w 5741575"/>
              <a:gd name="connsiteY72" fmla="*/ 142695 h 955271"/>
              <a:gd name="connsiteX73" fmla="*/ 5235691 w 5741575"/>
              <a:gd name="connsiteY73" fmla="*/ 173330 h 955271"/>
              <a:gd name="connsiteX74" fmla="*/ 5280133 w 5741575"/>
              <a:gd name="connsiteY74" fmla="*/ 189342 h 955271"/>
              <a:gd name="connsiteX75" fmla="*/ 5291963 w 5741575"/>
              <a:gd name="connsiteY75" fmla="*/ 139446 h 955271"/>
              <a:gd name="connsiteX76" fmla="*/ 5418472 w 5741575"/>
              <a:gd name="connsiteY76" fmla="*/ 89163 h 955271"/>
              <a:gd name="connsiteX77" fmla="*/ 5482354 w 5741575"/>
              <a:gd name="connsiteY77" fmla="*/ 69470 h 955271"/>
              <a:gd name="connsiteX78" fmla="*/ 5583280 w 5741575"/>
              <a:gd name="connsiteY78" fmla="*/ 49787 h 955271"/>
              <a:gd name="connsiteX79" fmla="*/ 5613766 w 5741575"/>
              <a:gd name="connsiteY79" fmla="*/ 41855 h 955271"/>
              <a:gd name="connsiteX80" fmla="*/ 5684952 w 5741575"/>
              <a:gd name="connsiteY80" fmla="*/ 26088 h 955271"/>
              <a:gd name="connsiteX81" fmla="*/ 5741575 w 5741575"/>
              <a:gd name="connsiteY8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47626 w 5741575"/>
              <a:gd name="connsiteY71" fmla="*/ 149604 h 955271"/>
              <a:gd name="connsiteX72" fmla="*/ 5200247 w 5741575"/>
              <a:gd name="connsiteY72" fmla="*/ 142695 h 955271"/>
              <a:gd name="connsiteX73" fmla="*/ 5235691 w 5741575"/>
              <a:gd name="connsiteY73" fmla="*/ 173330 h 955271"/>
              <a:gd name="connsiteX74" fmla="*/ 5280133 w 5741575"/>
              <a:gd name="connsiteY74" fmla="*/ 189342 h 955271"/>
              <a:gd name="connsiteX75" fmla="*/ 5291963 w 5741575"/>
              <a:gd name="connsiteY75" fmla="*/ 139446 h 955271"/>
              <a:gd name="connsiteX76" fmla="*/ 5418472 w 5741575"/>
              <a:gd name="connsiteY76" fmla="*/ 89163 h 955271"/>
              <a:gd name="connsiteX77" fmla="*/ 5482354 w 5741575"/>
              <a:gd name="connsiteY77" fmla="*/ 69470 h 955271"/>
              <a:gd name="connsiteX78" fmla="*/ 5583280 w 5741575"/>
              <a:gd name="connsiteY78" fmla="*/ 49787 h 955271"/>
              <a:gd name="connsiteX79" fmla="*/ 5613766 w 5741575"/>
              <a:gd name="connsiteY79" fmla="*/ 41855 h 955271"/>
              <a:gd name="connsiteX80" fmla="*/ 5684952 w 5741575"/>
              <a:gd name="connsiteY80" fmla="*/ 26088 h 955271"/>
              <a:gd name="connsiteX81" fmla="*/ 5741575 w 5741575"/>
              <a:gd name="connsiteY8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47626 w 5741575"/>
              <a:gd name="connsiteY71" fmla="*/ 149604 h 955271"/>
              <a:gd name="connsiteX72" fmla="*/ 5200247 w 5741575"/>
              <a:gd name="connsiteY72" fmla="*/ 142695 h 955271"/>
              <a:gd name="connsiteX73" fmla="*/ 5235691 w 5741575"/>
              <a:gd name="connsiteY73" fmla="*/ 173330 h 955271"/>
              <a:gd name="connsiteX74" fmla="*/ 5291963 w 5741575"/>
              <a:gd name="connsiteY74" fmla="*/ 139446 h 955271"/>
              <a:gd name="connsiteX75" fmla="*/ 5418472 w 5741575"/>
              <a:gd name="connsiteY75" fmla="*/ 89163 h 955271"/>
              <a:gd name="connsiteX76" fmla="*/ 5482354 w 5741575"/>
              <a:gd name="connsiteY76" fmla="*/ 69470 h 955271"/>
              <a:gd name="connsiteX77" fmla="*/ 5583280 w 5741575"/>
              <a:gd name="connsiteY77" fmla="*/ 49787 h 955271"/>
              <a:gd name="connsiteX78" fmla="*/ 5613766 w 5741575"/>
              <a:gd name="connsiteY78" fmla="*/ 41855 h 955271"/>
              <a:gd name="connsiteX79" fmla="*/ 5684952 w 5741575"/>
              <a:gd name="connsiteY79" fmla="*/ 26088 h 955271"/>
              <a:gd name="connsiteX80" fmla="*/ 5741575 w 5741575"/>
              <a:gd name="connsiteY80"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47626 w 5741575"/>
              <a:gd name="connsiteY71" fmla="*/ 149604 h 955271"/>
              <a:gd name="connsiteX72" fmla="*/ 5200247 w 5741575"/>
              <a:gd name="connsiteY72" fmla="*/ 142695 h 955271"/>
              <a:gd name="connsiteX73" fmla="*/ 5291963 w 5741575"/>
              <a:gd name="connsiteY73" fmla="*/ 139446 h 955271"/>
              <a:gd name="connsiteX74" fmla="*/ 5418472 w 5741575"/>
              <a:gd name="connsiteY74" fmla="*/ 89163 h 955271"/>
              <a:gd name="connsiteX75" fmla="*/ 5482354 w 5741575"/>
              <a:gd name="connsiteY75" fmla="*/ 69470 h 955271"/>
              <a:gd name="connsiteX76" fmla="*/ 5583280 w 5741575"/>
              <a:gd name="connsiteY76" fmla="*/ 49787 h 955271"/>
              <a:gd name="connsiteX77" fmla="*/ 5613766 w 5741575"/>
              <a:gd name="connsiteY77" fmla="*/ 41855 h 955271"/>
              <a:gd name="connsiteX78" fmla="*/ 5684952 w 5741575"/>
              <a:gd name="connsiteY78" fmla="*/ 26088 h 955271"/>
              <a:gd name="connsiteX79" fmla="*/ 5741575 w 5741575"/>
              <a:gd name="connsiteY7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67740 w 5741575"/>
              <a:gd name="connsiteY71" fmla="*/ 172293 h 955271"/>
              <a:gd name="connsiteX72" fmla="*/ 5200247 w 5741575"/>
              <a:gd name="connsiteY72" fmla="*/ 142695 h 955271"/>
              <a:gd name="connsiteX73" fmla="*/ 5291963 w 5741575"/>
              <a:gd name="connsiteY73" fmla="*/ 139446 h 955271"/>
              <a:gd name="connsiteX74" fmla="*/ 5418472 w 5741575"/>
              <a:gd name="connsiteY74" fmla="*/ 89163 h 955271"/>
              <a:gd name="connsiteX75" fmla="*/ 5482354 w 5741575"/>
              <a:gd name="connsiteY75" fmla="*/ 69470 h 955271"/>
              <a:gd name="connsiteX76" fmla="*/ 5583280 w 5741575"/>
              <a:gd name="connsiteY76" fmla="*/ 49787 h 955271"/>
              <a:gd name="connsiteX77" fmla="*/ 5613766 w 5741575"/>
              <a:gd name="connsiteY77" fmla="*/ 41855 h 955271"/>
              <a:gd name="connsiteX78" fmla="*/ 5684952 w 5741575"/>
              <a:gd name="connsiteY78" fmla="*/ 26088 h 955271"/>
              <a:gd name="connsiteX79" fmla="*/ 5741575 w 5741575"/>
              <a:gd name="connsiteY7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67740 w 5741575"/>
              <a:gd name="connsiteY71" fmla="*/ 172293 h 955271"/>
              <a:gd name="connsiteX72" fmla="*/ 5200247 w 5741575"/>
              <a:gd name="connsiteY72" fmla="*/ 142695 h 955271"/>
              <a:gd name="connsiteX73" fmla="*/ 5291963 w 5741575"/>
              <a:gd name="connsiteY73" fmla="*/ 139446 h 955271"/>
              <a:gd name="connsiteX74" fmla="*/ 5418472 w 5741575"/>
              <a:gd name="connsiteY74" fmla="*/ 89163 h 955271"/>
              <a:gd name="connsiteX75" fmla="*/ 5482354 w 5741575"/>
              <a:gd name="connsiteY75" fmla="*/ 69470 h 955271"/>
              <a:gd name="connsiteX76" fmla="*/ 5583280 w 5741575"/>
              <a:gd name="connsiteY76" fmla="*/ 49787 h 955271"/>
              <a:gd name="connsiteX77" fmla="*/ 5613766 w 5741575"/>
              <a:gd name="connsiteY77" fmla="*/ 41855 h 955271"/>
              <a:gd name="connsiteX78" fmla="*/ 5684952 w 5741575"/>
              <a:gd name="connsiteY78" fmla="*/ 26088 h 955271"/>
              <a:gd name="connsiteX79" fmla="*/ 5741575 w 5741575"/>
              <a:gd name="connsiteY7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95264 w 5741575"/>
              <a:gd name="connsiteY51" fmla="*/ 293158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67740 w 5741575"/>
              <a:gd name="connsiteY71" fmla="*/ 172293 h 955271"/>
              <a:gd name="connsiteX72" fmla="*/ 5200247 w 5741575"/>
              <a:gd name="connsiteY72" fmla="*/ 142695 h 955271"/>
              <a:gd name="connsiteX73" fmla="*/ 5291963 w 5741575"/>
              <a:gd name="connsiteY73" fmla="*/ 139446 h 955271"/>
              <a:gd name="connsiteX74" fmla="*/ 5418472 w 5741575"/>
              <a:gd name="connsiteY74" fmla="*/ 89163 h 955271"/>
              <a:gd name="connsiteX75" fmla="*/ 5482354 w 5741575"/>
              <a:gd name="connsiteY75" fmla="*/ 69470 h 955271"/>
              <a:gd name="connsiteX76" fmla="*/ 5583280 w 5741575"/>
              <a:gd name="connsiteY76" fmla="*/ 49787 h 955271"/>
              <a:gd name="connsiteX77" fmla="*/ 5613766 w 5741575"/>
              <a:gd name="connsiteY77" fmla="*/ 41855 h 955271"/>
              <a:gd name="connsiteX78" fmla="*/ 5684952 w 5741575"/>
              <a:gd name="connsiteY78" fmla="*/ 26088 h 955271"/>
              <a:gd name="connsiteX79" fmla="*/ 5741575 w 5741575"/>
              <a:gd name="connsiteY7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48998 w 5741575"/>
              <a:gd name="connsiteY50" fmla="*/ 315286 h 955271"/>
              <a:gd name="connsiteX51" fmla="*/ 3195264 w 5741575"/>
              <a:gd name="connsiteY51" fmla="*/ 293158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67740 w 5741575"/>
              <a:gd name="connsiteY71" fmla="*/ 172293 h 955271"/>
              <a:gd name="connsiteX72" fmla="*/ 5200247 w 5741575"/>
              <a:gd name="connsiteY72" fmla="*/ 142695 h 955271"/>
              <a:gd name="connsiteX73" fmla="*/ 5291963 w 5741575"/>
              <a:gd name="connsiteY73" fmla="*/ 139446 h 955271"/>
              <a:gd name="connsiteX74" fmla="*/ 5418472 w 5741575"/>
              <a:gd name="connsiteY74" fmla="*/ 89163 h 955271"/>
              <a:gd name="connsiteX75" fmla="*/ 5482354 w 5741575"/>
              <a:gd name="connsiteY75" fmla="*/ 69470 h 955271"/>
              <a:gd name="connsiteX76" fmla="*/ 5583280 w 5741575"/>
              <a:gd name="connsiteY76" fmla="*/ 49787 h 955271"/>
              <a:gd name="connsiteX77" fmla="*/ 5613766 w 5741575"/>
              <a:gd name="connsiteY77" fmla="*/ 41855 h 955271"/>
              <a:gd name="connsiteX78" fmla="*/ 5684952 w 5741575"/>
              <a:gd name="connsiteY78" fmla="*/ 26088 h 955271"/>
              <a:gd name="connsiteX79" fmla="*/ 5741575 w 5741575"/>
              <a:gd name="connsiteY7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77227 w 5741575"/>
              <a:gd name="connsiteY44" fmla="*/ 368972 h 955271"/>
              <a:gd name="connsiteX45" fmla="*/ 2824768 w 5741575"/>
              <a:gd name="connsiteY45" fmla="*/ 361652 h 955271"/>
              <a:gd name="connsiteX46" fmla="*/ 2885545 w 5741575"/>
              <a:gd name="connsiteY46" fmla="*/ 372818 h 955271"/>
              <a:gd name="connsiteX47" fmla="*/ 3009558 w 5741575"/>
              <a:gd name="connsiteY47" fmla="*/ 370573 h 955271"/>
              <a:gd name="connsiteX48" fmla="*/ 3095010 w 5741575"/>
              <a:gd name="connsiteY48" fmla="*/ 332454 h 955271"/>
              <a:gd name="connsiteX49" fmla="*/ 3148998 w 5741575"/>
              <a:gd name="connsiteY49" fmla="*/ 315286 h 955271"/>
              <a:gd name="connsiteX50" fmla="*/ 3195264 w 5741575"/>
              <a:gd name="connsiteY50" fmla="*/ 293158 h 955271"/>
              <a:gd name="connsiteX51" fmla="*/ 3373785 w 5741575"/>
              <a:gd name="connsiteY51" fmla="*/ 255680 h 955271"/>
              <a:gd name="connsiteX52" fmla="*/ 3493851 w 5741575"/>
              <a:gd name="connsiteY52" fmla="*/ 240255 h 955271"/>
              <a:gd name="connsiteX53" fmla="*/ 3537470 w 5741575"/>
              <a:gd name="connsiteY53" fmla="*/ 241867 h 955271"/>
              <a:gd name="connsiteX54" fmla="*/ 3610489 w 5741575"/>
              <a:gd name="connsiteY54" fmla="*/ 244128 h 955271"/>
              <a:gd name="connsiteX55" fmla="*/ 3667539 w 5741575"/>
              <a:gd name="connsiteY55" fmla="*/ 263271 h 955271"/>
              <a:gd name="connsiteX56" fmla="*/ 3727614 w 5741575"/>
              <a:gd name="connsiteY56" fmla="*/ 258245 h 955271"/>
              <a:gd name="connsiteX57" fmla="*/ 3738369 w 5741575"/>
              <a:gd name="connsiteY57" fmla="*/ 234506 h 955271"/>
              <a:gd name="connsiteX58" fmla="*/ 3803670 w 5741575"/>
              <a:gd name="connsiteY58" fmla="*/ 236457 h 955271"/>
              <a:gd name="connsiteX59" fmla="*/ 3903080 w 5741575"/>
              <a:gd name="connsiteY59" fmla="*/ 241890 h 955271"/>
              <a:gd name="connsiteX60" fmla="*/ 4114838 w 5741575"/>
              <a:gd name="connsiteY60" fmla="*/ 238165 h 955271"/>
              <a:gd name="connsiteX61" fmla="*/ 4271023 w 5741575"/>
              <a:gd name="connsiteY61" fmla="*/ 241959 h 955271"/>
              <a:gd name="connsiteX62" fmla="*/ 4367397 w 5741575"/>
              <a:gd name="connsiteY62" fmla="*/ 271442 h 955271"/>
              <a:gd name="connsiteX63" fmla="*/ 4495366 w 5741575"/>
              <a:gd name="connsiteY63" fmla="*/ 271618 h 955271"/>
              <a:gd name="connsiteX64" fmla="*/ 4517347 w 5741575"/>
              <a:gd name="connsiteY64" fmla="*/ 275639 h 955271"/>
              <a:gd name="connsiteX65" fmla="*/ 4546116 w 5741575"/>
              <a:gd name="connsiteY65" fmla="*/ 268568 h 955271"/>
              <a:gd name="connsiteX66" fmla="*/ 4661259 w 5741575"/>
              <a:gd name="connsiteY66" fmla="*/ 238966 h 955271"/>
              <a:gd name="connsiteX67" fmla="*/ 4750403 w 5741575"/>
              <a:gd name="connsiteY67" fmla="*/ 204364 h 955271"/>
              <a:gd name="connsiteX68" fmla="*/ 4867614 w 5741575"/>
              <a:gd name="connsiteY68" fmla="*/ 208668 h 955271"/>
              <a:gd name="connsiteX69" fmla="*/ 4937036 w 5741575"/>
              <a:gd name="connsiteY69" fmla="*/ 195446 h 955271"/>
              <a:gd name="connsiteX70" fmla="*/ 5067740 w 5741575"/>
              <a:gd name="connsiteY70" fmla="*/ 172293 h 955271"/>
              <a:gd name="connsiteX71" fmla="*/ 5200247 w 5741575"/>
              <a:gd name="connsiteY71" fmla="*/ 142695 h 955271"/>
              <a:gd name="connsiteX72" fmla="*/ 5291963 w 5741575"/>
              <a:gd name="connsiteY72" fmla="*/ 139446 h 955271"/>
              <a:gd name="connsiteX73" fmla="*/ 5418472 w 5741575"/>
              <a:gd name="connsiteY73" fmla="*/ 89163 h 955271"/>
              <a:gd name="connsiteX74" fmla="*/ 5482354 w 5741575"/>
              <a:gd name="connsiteY74" fmla="*/ 69470 h 955271"/>
              <a:gd name="connsiteX75" fmla="*/ 5583280 w 5741575"/>
              <a:gd name="connsiteY75" fmla="*/ 49787 h 955271"/>
              <a:gd name="connsiteX76" fmla="*/ 5613766 w 5741575"/>
              <a:gd name="connsiteY76" fmla="*/ 41855 h 955271"/>
              <a:gd name="connsiteX77" fmla="*/ 5684952 w 5741575"/>
              <a:gd name="connsiteY77" fmla="*/ 26088 h 955271"/>
              <a:gd name="connsiteX78" fmla="*/ 5741575 w 5741575"/>
              <a:gd name="connsiteY7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91963 w 5741575"/>
              <a:gd name="connsiteY71" fmla="*/ 139446 h 955271"/>
              <a:gd name="connsiteX72" fmla="*/ 5418472 w 5741575"/>
              <a:gd name="connsiteY72" fmla="*/ 89163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91963 w 5741575"/>
              <a:gd name="connsiteY71" fmla="*/ 139446 h 955271"/>
              <a:gd name="connsiteX72" fmla="*/ 5418472 w 5741575"/>
              <a:gd name="connsiteY72" fmla="*/ 89163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76878 w 5741575"/>
              <a:gd name="connsiteY71" fmla="*/ 125833 h 955271"/>
              <a:gd name="connsiteX72" fmla="*/ 5418472 w 5741575"/>
              <a:gd name="connsiteY72" fmla="*/ 89163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76878 w 5741575"/>
              <a:gd name="connsiteY71" fmla="*/ 125833 h 955271"/>
              <a:gd name="connsiteX72" fmla="*/ 5418472 w 5741575"/>
              <a:gd name="connsiteY72" fmla="*/ 89163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76878 w 5741575"/>
              <a:gd name="connsiteY71" fmla="*/ 125833 h 955271"/>
              <a:gd name="connsiteX72" fmla="*/ 5373216 w 5741575"/>
              <a:gd name="connsiteY72" fmla="*/ 102777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76878 w 5741575"/>
              <a:gd name="connsiteY71" fmla="*/ 125833 h 955271"/>
              <a:gd name="connsiteX72" fmla="*/ 5373216 w 5741575"/>
              <a:gd name="connsiteY72" fmla="*/ 111851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76878 w 5741575"/>
              <a:gd name="connsiteY71" fmla="*/ 125833 h 955271"/>
              <a:gd name="connsiteX72" fmla="*/ 5373216 w 5741575"/>
              <a:gd name="connsiteY72" fmla="*/ 111851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5741575" h="955271">
                <a:moveTo>
                  <a:pt x="5741575" y="0"/>
                </a:moveTo>
                <a:lnTo>
                  <a:pt x="5741575" y="955271"/>
                </a:lnTo>
                <a:lnTo>
                  <a:pt x="0" y="955271"/>
                </a:lnTo>
                <a:lnTo>
                  <a:pt x="8558" y="953971"/>
                </a:lnTo>
                <a:lnTo>
                  <a:pt x="16894" y="953847"/>
                </a:lnTo>
                <a:cubicBezTo>
                  <a:pt x="22474" y="953361"/>
                  <a:pt x="25973" y="952524"/>
                  <a:pt x="28156" y="951374"/>
                </a:cubicBezTo>
                <a:cubicBezTo>
                  <a:pt x="28201" y="951240"/>
                  <a:pt x="28247" y="951105"/>
                  <a:pt x="28293" y="950971"/>
                </a:cubicBezTo>
                <a:lnTo>
                  <a:pt x="59229" y="903950"/>
                </a:lnTo>
                <a:cubicBezTo>
                  <a:pt x="79290" y="895144"/>
                  <a:pt x="126084" y="908630"/>
                  <a:pt x="148657" y="898134"/>
                </a:cubicBezTo>
                <a:cubicBezTo>
                  <a:pt x="172173" y="896348"/>
                  <a:pt x="191809" y="908449"/>
                  <a:pt x="174554" y="886351"/>
                </a:cubicBezTo>
                <a:cubicBezTo>
                  <a:pt x="182014" y="885083"/>
                  <a:pt x="185699" y="882087"/>
                  <a:pt x="187633" y="878226"/>
                </a:cubicBezTo>
                <a:cubicBezTo>
                  <a:pt x="187742" y="877663"/>
                  <a:pt x="187852" y="877101"/>
                  <a:pt x="187961" y="876538"/>
                </a:cubicBezTo>
                <a:lnTo>
                  <a:pt x="240501" y="873150"/>
                </a:lnTo>
                <a:lnTo>
                  <a:pt x="246345" y="869942"/>
                </a:lnTo>
                <a:lnTo>
                  <a:pt x="306299" y="873609"/>
                </a:lnTo>
                <a:cubicBezTo>
                  <a:pt x="312531" y="875279"/>
                  <a:pt x="320316" y="874896"/>
                  <a:pt x="331571" y="869866"/>
                </a:cubicBezTo>
                <a:lnTo>
                  <a:pt x="384157" y="867971"/>
                </a:lnTo>
                <a:lnTo>
                  <a:pt x="477637" y="870334"/>
                </a:lnTo>
                <a:cubicBezTo>
                  <a:pt x="485456" y="872042"/>
                  <a:pt x="563433" y="825458"/>
                  <a:pt x="570239" y="829596"/>
                </a:cubicBezTo>
                <a:cubicBezTo>
                  <a:pt x="641939" y="824282"/>
                  <a:pt x="685473" y="832029"/>
                  <a:pt x="772070" y="820296"/>
                </a:cubicBezTo>
                <a:cubicBezTo>
                  <a:pt x="833120" y="817018"/>
                  <a:pt x="871984" y="794388"/>
                  <a:pt x="948872" y="772201"/>
                </a:cubicBezTo>
                <a:cubicBezTo>
                  <a:pt x="1011630" y="801590"/>
                  <a:pt x="1039188" y="762914"/>
                  <a:pt x="1127089" y="746926"/>
                </a:cubicBezTo>
                <a:cubicBezTo>
                  <a:pt x="1186739" y="737882"/>
                  <a:pt x="1185110" y="732158"/>
                  <a:pt x="1226314" y="722473"/>
                </a:cubicBezTo>
                <a:cubicBezTo>
                  <a:pt x="1234331" y="718091"/>
                  <a:pt x="1271693" y="717214"/>
                  <a:pt x="1278773" y="711503"/>
                </a:cubicBezTo>
                <a:lnTo>
                  <a:pt x="1317691" y="708529"/>
                </a:lnTo>
                <a:lnTo>
                  <a:pt x="1360404" y="675922"/>
                </a:lnTo>
                <a:lnTo>
                  <a:pt x="1412292" y="670793"/>
                </a:lnTo>
                <a:lnTo>
                  <a:pt x="1494753" y="644686"/>
                </a:lnTo>
                <a:cubicBezTo>
                  <a:pt x="1542884" y="655944"/>
                  <a:pt x="1556151" y="606226"/>
                  <a:pt x="1616217" y="622107"/>
                </a:cubicBezTo>
                <a:cubicBezTo>
                  <a:pt x="1637755" y="624837"/>
                  <a:pt x="1701030" y="614257"/>
                  <a:pt x="1710928" y="600666"/>
                </a:cubicBezTo>
                <a:cubicBezTo>
                  <a:pt x="1723693" y="596072"/>
                  <a:pt x="1739861" y="597834"/>
                  <a:pt x="1743718" y="584327"/>
                </a:cubicBezTo>
                <a:cubicBezTo>
                  <a:pt x="1770860" y="572571"/>
                  <a:pt x="1832996" y="545585"/>
                  <a:pt x="1873778" y="530130"/>
                </a:cubicBezTo>
                <a:cubicBezTo>
                  <a:pt x="1902425" y="541995"/>
                  <a:pt x="1929013" y="504913"/>
                  <a:pt x="1988411" y="491599"/>
                </a:cubicBezTo>
                <a:cubicBezTo>
                  <a:pt x="2020077" y="505546"/>
                  <a:pt x="2028363" y="482381"/>
                  <a:pt x="2085507" y="498527"/>
                </a:cubicBezTo>
                <a:cubicBezTo>
                  <a:pt x="2086719" y="495769"/>
                  <a:pt x="2088490" y="493104"/>
                  <a:pt x="2090767" y="490616"/>
                </a:cubicBezTo>
                <a:cubicBezTo>
                  <a:pt x="2103992" y="476161"/>
                  <a:pt x="2131025" y="470659"/>
                  <a:pt x="2151143" y="478332"/>
                </a:cubicBezTo>
                <a:cubicBezTo>
                  <a:pt x="2240088" y="497642"/>
                  <a:pt x="2310118" y="483043"/>
                  <a:pt x="2378710" y="477570"/>
                </a:cubicBezTo>
                <a:cubicBezTo>
                  <a:pt x="2454975" y="467585"/>
                  <a:pt x="2391576" y="437831"/>
                  <a:pt x="2496256" y="452396"/>
                </a:cubicBezTo>
                <a:cubicBezTo>
                  <a:pt x="2501503" y="436899"/>
                  <a:pt x="2513119" y="433980"/>
                  <a:pt x="2535387" y="436645"/>
                </a:cubicBezTo>
                <a:cubicBezTo>
                  <a:pt x="2572084" y="430778"/>
                  <a:pt x="2557124" y="397207"/>
                  <a:pt x="2601109" y="410678"/>
                </a:cubicBezTo>
                <a:cubicBezTo>
                  <a:pt x="2588000" y="393616"/>
                  <a:pt x="2667428" y="390302"/>
                  <a:pt x="2643855" y="374482"/>
                </a:cubicBezTo>
                <a:cubicBezTo>
                  <a:pt x="2648277" y="369169"/>
                  <a:pt x="2645486" y="367874"/>
                  <a:pt x="2657726" y="365841"/>
                </a:cubicBezTo>
                <a:cubicBezTo>
                  <a:pt x="2669966" y="363808"/>
                  <a:pt x="2707566" y="363569"/>
                  <a:pt x="2717296" y="362282"/>
                </a:cubicBezTo>
                <a:lnTo>
                  <a:pt x="2777227" y="368972"/>
                </a:lnTo>
                <a:lnTo>
                  <a:pt x="2824768" y="361652"/>
                </a:lnTo>
                <a:lnTo>
                  <a:pt x="2885545" y="372818"/>
                </a:lnTo>
                <a:cubicBezTo>
                  <a:pt x="2905895" y="352581"/>
                  <a:pt x="2948591" y="377825"/>
                  <a:pt x="3009558" y="370573"/>
                </a:cubicBezTo>
                <a:cubicBezTo>
                  <a:pt x="3031640" y="347442"/>
                  <a:pt x="3050695" y="365935"/>
                  <a:pt x="3095010" y="332454"/>
                </a:cubicBezTo>
                <a:cubicBezTo>
                  <a:pt x="3097485" y="334582"/>
                  <a:pt x="3132289" y="321835"/>
                  <a:pt x="3148998" y="315286"/>
                </a:cubicBezTo>
                <a:cubicBezTo>
                  <a:pt x="3165707" y="308737"/>
                  <a:pt x="3180646" y="306766"/>
                  <a:pt x="3195264" y="293158"/>
                </a:cubicBezTo>
                <a:cubicBezTo>
                  <a:pt x="3267122" y="246372"/>
                  <a:pt x="3308286" y="273118"/>
                  <a:pt x="3373785" y="255680"/>
                </a:cubicBezTo>
                <a:cubicBezTo>
                  <a:pt x="3448540" y="239861"/>
                  <a:pt x="3405238" y="287846"/>
                  <a:pt x="3493851" y="240255"/>
                </a:cubicBezTo>
                <a:cubicBezTo>
                  <a:pt x="3506326" y="252723"/>
                  <a:pt x="3518405" y="251593"/>
                  <a:pt x="3537470" y="241867"/>
                </a:cubicBezTo>
                <a:cubicBezTo>
                  <a:pt x="3573967" y="235226"/>
                  <a:pt x="3576893" y="270855"/>
                  <a:pt x="3610489" y="244128"/>
                </a:cubicBezTo>
                <a:cubicBezTo>
                  <a:pt x="3606935" y="264036"/>
                  <a:pt x="3681284" y="241075"/>
                  <a:pt x="3667539" y="263271"/>
                </a:cubicBezTo>
                <a:cubicBezTo>
                  <a:pt x="3694251" y="276940"/>
                  <a:pt x="3701441" y="246803"/>
                  <a:pt x="3727614" y="258245"/>
                </a:cubicBezTo>
                <a:cubicBezTo>
                  <a:pt x="3754952" y="257751"/>
                  <a:pt x="3708960" y="240314"/>
                  <a:pt x="3738369" y="234506"/>
                </a:cubicBezTo>
                <a:cubicBezTo>
                  <a:pt x="3774580" y="230879"/>
                  <a:pt x="3768868" y="196201"/>
                  <a:pt x="3803670" y="236457"/>
                </a:cubicBezTo>
                <a:cubicBezTo>
                  <a:pt x="3839567" y="220301"/>
                  <a:pt x="3850064" y="239151"/>
                  <a:pt x="3903080" y="241890"/>
                </a:cubicBezTo>
                <a:cubicBezTo>
                  <a:pt x="3954941" y="242175"/>
                  <a:pt x="4053514" y="238154"/>
                  <a:pt x="4114838" y="238165"/>
                </a:cubicBezTo>
                <a:cubicBezTo>
                  <a:pt x="4173784" y="217210"/>
                  <a:pt x="4209756" y="243378"/>
                  <a:pt x="4271023" y="241959"/>
                </a:cubicBezTo>
                <a:cubicBezTo>
                  <a:pt x="4326191" y="205535"/>
                  <a:pt x="4316856" y="279258"/>
                  <a:pt x="4367397" y="271442"/>
                </a:cubicBezTo>
                <a:cubicBezTo>
                  <a:pt x="4420874" y="271391"/>
                  <a:pt x="4369000" y="295343"/>
                  <a:pt x="4495366" y="271618"/>
                </a:cubicBezTo>
                <a:cubicBezTo>
                  <a:pt x="4501905" y="266287"/>
                  <a:pt x="4518077" y="269240"/>
                  <a:pt x="4517347" y="275639"/>
                </a:cubicBezTo>
                <a:cubicBezTo>
                  <a:pt x="4525170" y="272832"/>
                  <a:pt x="4542809" y="258800"/>
                  <a:pt x="4546116" y="268568"/>
                </a:cubicBezTo>
                <a:cubicBezTo>
                  <a:pt x="4586961" y="265354"/>
                  <a:pt x="4626617" y="255160"/>
                  <a:pt x="4661259" y="238966"/>
                </a:cubicBezTo>
                <a:cubicBezTo>
                  <a:pt x="4741966" y="247639"/>
                  <a:pt x="4693066" y="205693"/>
                  <a:pt x="4750403" y="204364"/>
                </a:cubicBezTo>
                <a:cubicBezTo>
                  <a:pt x="4798501" y="219113"/>
                  <a:pt x="4813319" y="201253"/>
                  <a:pt x="4867614" y="208668"/>
                </a:cubicBezTo>
                <a:cubicBezTo>
                  <a:pt x="4881621" y="174373"/>
                  <a:pt x="4917566" y="206761"/>
                  <a:pt x="4937036" y="195446"/>
                </a:cubicBezTo>
                <a:cubicBezTo>
                  <a:pt x="4974214" y="229763"/>
                  <a:pt x="5033435" y="175163"/>
                  <a:pt x="5067740" y="172293"/>
                </a:cubicBezTo>
                <a:cubicBezTo>
                  <a:pt x="5126160" y="173265"/>
                  <a:pt x="5172786" y="183138"/>
                  <a:pt x="5200247" y="142695"/>
                </a:cubicBezTo>
                <a:cubicBezTo>
                  <a:pt x="5240970" y="141002"/>
                  <a:pt x="5240507" y="134755"/>
                  <a:pt x="5276878" y="125833"/>
                </a:cubicBezTo>
                <a:cubicBezTo>
                  <a:pt x="5316470" y="106736"/>
                  <a:pt x="5327221" y="110178"/>
                  <a:pt x="5373216" y="111851"/>
                </a:cubicBezTo>
                <a:cubicBezTo>
                  <a:pt x="5382801" y="84741"/>
                  <a:pt x="5419294" y="93078"/>
                  <a:pt x="5482354" y="69470"/>
                </a:cubicBezTo>
                <a:cubicBezTo>
                  <a:pt x="5507119" y="85574"/>
                  <a:pt x="5545363" y="52240"/>
                  <a:pt x="5583280" y="49787"/>
                </a:cubicBezTo>
                <a:cubicBezTo>
                  <a:pt x="5589344" y="36484"/>
                  <a:pt x="5598103" y="36349"/>
                  <a:pt x="5613766" y="41855"/>
                </a:cubicBezTo>
                <a:cubicBezTo>
                  <a:pt x="5636621" y="41086"/>
                  <a:pt x="5660728" y="35034"/>
                  <a:pt x="5684952" y="26088"/>
                </a:cubicBezTo>
                <a:lnTo>
                  <a:pt x="5741575"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6">
            <a:extLst>
              <a:ext uri="{FF2B5EF4-FFF2-40B4-BE49-F238E27FC236}">
                <a16:creationId xmlns:a16="http://schemas.microsoft.com/office/drawing/2014/main" id="{8D91DE60-2C2D-4D7E-A6B4-C9499017DE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82623" y="6128773"/>
            <a:ext cx="1201506" cy="365125"/>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5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70546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n 6">
            <a:extLst>
              <a:ext uri="{FF2B5EF4-FFF2-40B4-BE49-F238E27FC236}">
                <a16:creationId xmlns:a16="http://schemas.microsoft.com/office/drawing/2014/main" id="{05500D4F-6920-D0C7-E981-9762DD0FB77F}"/>
              </a:ext>
            </a:extLst>
          </p:cNvPr>
          <p:cNvPicPr>
            <a:picLocks noChangeAspect="1"/>
          </p:cNvPicPr>
          <p:nvPr/>
        </p:nvPicPr>
        <p:blipFill>
          <a:blip r:embed="rId2"/>
          <a:srcRect t="16021" r="1" b="1"/>
          <a:stretch>
            <a:fillRect/>
          </a:stretch>
        </p:blipFill>
        <p:spPr>
          <a:xfrm>
            <a:off x="-1" y="-2"/>
            <a:ext cx="4053841" cy="6858002"/>
          </a:xfrm>
          <a:prstGeom prst="rect">
            <a:avLst/>
          </a:prstGeom>
        </p:spPr>
      </p:pic>
      <p:sp useBgFill="1">
        <p:nvSpPr>
          <p:cNvPr id="23" name="Rectangle 22">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uadroTexto 4">
            <a:extLst>
              <a:ext uri="{FF2B5EF4-FFF2-40B4-BE49-F238E27FC236}">
                <a16:creationId xmlns:a16="http://schemas.microsoft.com/office/drawing/2014/main" id="{B1420B5E-ADC5-2D51-7F9C-91FE6B5A3872}"/>
              </a:ext>
            </a:extLst>
          </p:cNvPr>
          <p:cNvSpPr txBox="1"/>
          <p:nvPr/>
        </p:nvSpPr>
        <p:spPr>
          <a:xfrm>
            <a:off x="4053839" y="0"/>
            <a:ext cx="8001001" cy="6705600"/>
          </a:xfrm>
          <a:prstGeom prst="rect">
            <a:avLst/>
          </a:prstGeom>
        </p:spPr>
        <p:txBody>
          <a:bodyPr vert="horz" lIns="91440" tIns="45720" rIns="91440" bIns="45720" rtlCol="0" anchor="ctr">
            <a:normAutofit fontScale="92500" lnSpcReduction="20000"/>
          </a:bodyPr>
          <a:lstStyle/>
          <a:p>
            <a:pPr>
              <a:lnSpc>
                <a:spcPct val="90000"/>
              </a:lnSpc>
              <a:spcAft>
                <a:spcPts val="600"/>
              </a:spcAft>
            </a:pPr>
            <a:r>
              <a:rPr lang="en-US" dirty="0"/>
              <a:t>   7. </a:t>
            </a:r>
            <a:r>
              <a:rPr lang="en-US" dirty="0" err="1"/>
              <a:t>Gramática</a:t>
            </a:r>
            <a:r>
              <a:rPr lang="en-US" dirty="0"/>
              <a:t>. </a:t>
            </a:r>
            <a:r>
              <a:rPr lang="en-US" i="1" dirty="0"/>
              <a:t>Completa con el </a:t>
            </a:r>
            <a:r>
              <a:rPr lang="en-US" i="1" dirty="0" err="1"/>
              <a:t>conector</a:t>
            </a:r>
            <a:r>
              <a:rPr lang="en-US" i="1" dirty="0"/>
              <a:t> </a:t>
            </a:r>
            <a:r>
              <a:rPr lang="en-US" i="1" dirty="0" err="1"/>
              <a:t>adecuado</a:t>
            </a:r>
            <a:r>
              <a:rPr lang="en-US" i="1" dirty="0"/>
              <a:t>:                                                                                                                                    </a:t>
            </a:r>
          </a:p>
          <a:p>
            <a:pPr>
              <a:lnSpc>
                <a:spcPct val="90000"/>
              </a:lnSpc>
              <a:spcAft>
                <a:spcPts val="600"/>
              </a:spcAft>
            </a:pPr>
            <a:r>
              <a:rPr lang="en-US" i="1" dirty="0"/>
              <a:t>sin embargo, no obstante, </a:t>
            </a:r>
            <a:r>
              <a:rPr lang="en-US" i="1" dirty="0" err="1"/>
              <a:t>por</a:t>
            </a:r>
            <a:r>
              <a:rPr lang="en-US" i="1" dirty="0"/>
              <a:t> </a:t>
            </a:r>
            <a:r>
              <a:rPr lang="en-US" i="1" dirty="0" err="1"/>
              <a:t>consiguiente</a:t>
            </a:r>
            <a:r>
              <a:rPr lang="en-US" i="1" dirty="0"/>
              <a:t>, </a:t>
            </a:r>
            <a:r>
              <a:rPr lang="en-US" i="1" dirty="0" err="1"/>
              <a:t>por</a:t>
            </a:r>
            <a:r>
              <a:rPr lang="en-US" i="1" dirty="0"/>
              <a:t> </a:t>
            </a:r>
            <a:r>
              <a:rPr lang="en-US" i="1" dirty="0" err="1"/>
              <a:t>ende</a:t>
            </a:r>
            <a:r>
              <a:rPr lang="en-US" i="1" dirty="0"/>
              <a:t>, de ahí </a:t>
            </a:r>
            <a:r>
              <a:rPr lang="en-US" i="1" dirty="0" err="1"/>
              <a:t>que</a:t>
            </a:r>
            <a:r>
              <a:rPr lang="en-US" i="1" dirty="0"/>
              <a:t>, </a:t>
            </a:r>
            <a:r>
              <a:rPr lang="en-US" i="1" dirty="0" err="1"/>
              <a:t>aunque</a:t>
            </a:r>
            <a:r>
              <a:rPr lang="en-US" i="1" dirty="0"/>
              <a:t>, </a:t>
            </a:r>
            <a:r>
              <a:rPr lang="en-US" i="1" dirty="0" err="1"/>
              <a:t>pese</a:t>
            </a:r>
            <a:r>
              <a:rPr lang="en-US" i="1" dirty="0"/>
              <a:t> a, </a:t>
            </a:r>
            <a:r>
              <a:rPr lang="en-US" i="1" dirty="0" err="1"/>
              <a:t>en</a:t>
            </a:r>
            <a:r>
              <a:rPr lang="en-US" i="1" dirty="0"/>
              <a:t> fin</a:t>
            </a:r>
          </a:p>
          <a:p>
            <a:pPr indent="-228600">
              <a:lnSpc>
                <a:spcPct val="90000"/>
              </a:lnSpc>
              <a:spcAft>
                <a:spcPts val="600"/>
              </a:spcAft>
              <a:buFont typeface="Arial" panose="020B0604020202020204" pitchFamily="34" charset="0"/>
              <a:buChar char="•"/>
            </a:pPr>
            <a:endParaRPr lang="en-US" dirty="0"/>
          </a:p>
          <a:p>
            <a:pPr>
              <a:lnSpc>
                <a:spcPct val="90000"/>
              </a:lnSpc>
              <a:spcAft>
                <a:spcPts val="600"/>
              </a:spcAft>
            </a:pPr>
            <a:r>
              <a:rPr lang="en-US" i="1" dirty="0"/>
              <a:t>1. </a:t>
            </a:r>
            <a:r>
              <a:rPr lang="en-US" dirty="0"/>
              <a:t>El padre </a:t>
            </a:r>
            <a:r>
              <a:rPr lang="en-US" dirty="0" err="1"/>
              <a:t>suplicó</a:t>
            </a:r>
            <a:r>
              <a:rPr lang="en-US" dirty="0"/>
              <a:t> a Zoraida </a:t>
            </a:r>
            <a:r>
              <a:rPr lang="en-US" dirty="0" err="1"/>
              <a:t>que</a:t>
            </a:r>
            <a:r>
              <a:rPr lang="en-US" dirty="0"/>
              <a:t> </a:t>
            </a:r>
            <a:r>
              <a:rPr lang="en-US" dirty="0" err="1"/>
              <a:t>volviera</a:t>
            </a:r>
            <a:r>
              <a:rPr lang="en-US" dirty="0"/>
              <a:t>; ______, </a:t>
            </a:r>
            <a:r>
              <a:rPr lang="en-US" dirty="0" err="1"/>
              <a:t>ella</a:t>
            </a:r>
            <a:r>
              <a:rPr lang="en-US" dirty="0"/>
              <a:t> </a:t>
            </a:r>
            <a:r>
              <a:rPr lang="en-US" dirty="0" err="1"/>
              <a:t>decidió</a:t>
            </a:r>
            <a:r>
              <a:rPr lang="en-US" dirty="0"/>
              <a:t> </a:t>
            </a:r>
            <a:r>
              <a:rPr lang="en-US" dirty="0" err="1"/>
              <a:t>continuar</a:t>
            </a:r>
            <a:r>
              <a:rPr lang="en-US" dirty="0"/>
              <a:t> el </a:t>
            </a:r>
            <a:r>
              <a:rPr lang="en-US" dirty="0" err="1"/>
              <a:t>viaje</a:t>
            </a:r>
            <a:r>
              <a:rPr lang="en-US" dirty="0"/>
              <a:t>.</a:t>
            </a:r>
          </a:p>
          <a:p>
            <a:pPr>
              <a:lnSpc>
                <a:spcPct val="90000"/>
              </a:lnSpc>
              <a:spcAft>
                <a:spcPts val="600"/>
              </a:spcAft>
            </a:pPr>
            <a:r>
              <a:rPr lang="en-US" dirty="0"/>
              <a:t>2. </a:t>
            </a:r>
            <a:r>
              <a:rPr lang="en-US" dirty="0" err="1"/>
              <a:t>Azán</a:t>
            </a:r>
            <a:r>
              <a:rPr lang="en-US" dirty="0"/>
              <a:t> </a:t>
            </a:r>
            <a:r>
              <a:rPr lang="en-US" dirty="0" err="1"/>
              <a:t>Agá</a:t>
            </a:r>
            <a:r>
              <a:rPr lang="en-US" dirty="0"/>
              <a:t> era </a:t>
            </a:r>
            <a:r>
              <a:rPr lang="en-US" dirty="0" err="1"/>
              <a:t>muy</a:t>
            </a:r>
            <a:r>
              <a:rPr lang="en-US" dirty="0"/>
              <a:t> cruel; ______ no </a:t>
            </a:r>
            <a:r>
              <a:rPr lang="en-US" dirty="0" err="1"/>
              <a:t>maltrató</a:t>
            </a:r>
            <a:r>
              <a:rPr lang="en-US" dirty="0"/>
              <a:t> </a:t>
            </a:r>
            <a:r>
              <a:rPr lang="en-US" dirty="0" err="1"/>
              <a:t>nunca</a:t>
            </a:r>
            <a:r>
              <a:rPr lang="en-US" dirty="0"/>
              <a:t> a Saavedra.</a:t>
            </a:r>
          </a:p>
          <a:p>
            <a:pPr>
              <a:lnSpc>
                <a:spcPct val="90000"/>
              </a:lnSpc>
              <a:spcAft>
                <a:spcPts val="600"/>
              </a:spcAft>
            </a:pPr>
            <a:r>
              <a:rPr lang="en-US" dirty="0"/>
              <a:t>3. Zoraida </a:t>
            </a:r>
            <a:r>
              <a:rPr lang="en-US" dirty="0" err="1"/>
              <a:t>quería</a:t>
            </a:r>
            <a:r>
              <a:rPr lang="en-US" dirty="0"/>
              <a:t> </a:t>
            </a:r>
            <a:r>
              <a:rPr lang="en-US" dirty="0" err="1"/>
              <a:t>huir</a:t>
            </a:r>
            <a:r>
              <a:rPr lang="en-US" dirty="0"/>
              <a:t> a España; ______ </a:t>
            </a:r>
            <a:r>
              <a:rPr lang="en-US" dirty="0" err="1"/>
              <a:t>mandó</a:t>
            </a:r>
            <a:r>
              <a:rPr lang="en-US" dirty="0"/>
              <a:t> dinero para </a:t>
            </a:r>
            <a:r>
              <a:rPr lang="en-US" dirty="0" err="1"/>
              <a:t>pagar</a:t>
            </a:r>
            <a:r>
              <a:rPr lang="en-US" dirty="0"/>
              <a:t> la </a:t>
            </a:r>
            <a:r>
              <a:rPr lang="en-US" dirty="0" err="1"/>
              <a:t>libertad</a:t>
            </a:r>
            <a:r>
              <a:rPr lang="en-US" dirty="0"/>
              <a:t> del </a:t>
            </a:r>
            <a:r>
              <a:rPr lang="en-US" dirty="0" err="1"/>
              <a:t>capitán</a:t>
            </a:r>
            <a:r>
              <a:rPr lang="en-US" dirty="0"/>
              <a:t>.</a:t>
            </a:r>
          </a:p>
          <a:p>
            <a:pPr>
              <a:lnSpc>
                <a:spcPct val="90000"/>
              </a:lnSpc>
              <a:spcAft>
                <a:spcPts val="600"/>
              </a:spcAft>
            </a:pPr>
            <a:r>
              <a:rPr lang="en-US" dirty="0"/>
              <a:t>4. El padre </a:t>
            </a:r>
            <a:r>
              <a:rPr lang="en-US" dirty="0" err="1"/>
              <a:t>descubrió</a:t>
            </a:r>
            <a:r>
              <a:rPr lang="en-US" dirty="0"/>
              <a:t> la </a:t>
            </a:r>
            <a:r>
              <a:rPr lang="en-US" dirty="0" err="1"/>
              <a:t>conversión</a:t>
            </a:r>
            <a:r>
              <a:rPr lang="en-US" dirty="0"/>
              <a:t> de </a:t>
            </a:r>
            <a:r>
              <a:rPr lang="en-US" dirty="0" err="1"/>
              <a:t>su</a:t>
            </a:r>
            <a:r>
              <a:rPr lang="en-US" dirty="0"/>
              <a:t> </a:t>
            </a:r>
            <a:r>
              <a:rPr lang="en-US" dirty="0" err="1"/>
              <a:t>hija</a:t>
            </a:r>
            <a:r>
              <a:rPr lang="en-US" dirty="0"/>
              <a:t>, ______ se </a:t>
            </a:r>
            <a:r>
              <a:rPr lang="en-US" dirty="0" err="1"/>
              <a:t>pusiera</a:t>
            </a:r>
            <a:r>
              <a:rPr lang="en-US" dirty="0"/>
              <a:t> furioso.</a:t>
            </a:r>
          </a:p>
          <a:p>
            <a:pPr>
              <a:lnSpc>
                <a:spcPct val="90000"/>
              </a:lnSpc>
              <a:spcAft>
                <a:spcPts val="600"/>
              </a:spcAft>
            </a:pPr>
            <a:r>
              <a:rPr lang="en-US" dirty="0"/>
              <a:t>5. La </a:t>
            </a:r>
            <a:r>
              <a:rPr lang="en-US" dirty="0" err="1"/>
              <a:t>batalla</a:t>
            </a:r>
            <a:r>
              <a:rPr lang="en-US" dirty="0"/>
              <a:t> de Lepanto </a:t>
            </a:r>
            <a:r>
              <a:rPr lang="en-US" dirty="0" err="1"/>
              <a:t>fue</a:t>
            </a:r>
            <a:r>
              <a:rPr lang="en-US" dirty="0"/>
              <a:t> </a:t>
            </a:r>
            <a:r>
              <a:rPr lang="en-US" dirty="0" err="1"/>
              <a:t>una</a:t>
            </a:r>
            <a:r>
              <a:rPr lang="en-US" dirty="0"/>
              <a:t> gran </a:t>
            </a:r>
            <a:r>
              <a:rPr lang="en-US" dirty="0" err="1"/>
              <a:t>victoria</a:t>
            </a:r>
            <a:r>
              <a:rPr lang="en-US" dirty="0"/>
              <a:t> para </a:t>
            </a:r>
            <a:r>
              <a:rPr lang="en-US" dirty="0" err="1"/>
              <a:t>los</a:t>
            </a:r>
            <a:r>
              <a:rPr lang="en-US" dirty="0"/>
              <a:t> </a:t>
            </a:r>
            <a:r>
              <a:rPr lang="en-US" dirty="0" err="1"/>
              <a:t>cristianos</a:t>
            </a:r>
            <a:r>
              <a:rPr lang="en-US" dirty="0"/>
              <a:t>, _________ al </a:t>
            </a:r>
            <a:r>
              <a:rPr lang="en-US" dirty="0" err="1"/>
              <a:t>capitán</a:t>
            </a:r>
            <a:r>
              <a:rPr lang="en-US" dirty="0"/>
              <a:t> le </a:t>
            </a:r>
            <a:r>
              <a:rPr lang="en-US" dirty="0" err="1"/>
              <a:t>fue</a:t>
            </a:r>
            <a:r>
              <a:rPr lang="en-US" dirty="0"/>
              <a:t> </a:t>
            </a:r>
            <a:r>
              <a:rPr lang="en-US" dirty="0" err="1"/>
              <a:t>muy</a:t>
            </a:r>
            <a:r>
              <a:rPr lang="en-US" dirty="0"/>
              <a:t> mal. </a:t>
            </a:r>
          </a:p>
          <a:p>
            <a:pPr>
              <a:lnSpc>
                <a:spcPct val="90000"/>
              </a:lnSpc>
              <a:spcAft>
                <a:spcPts val="600"/>
              </a:spcAft>
            </a:pPr>
            <a:r>
              <a:rPr lang="en-US" dirty="0"/>
              <a:t>6. </a:t>
            </a:r>
            <a:r>
              <a:rPr lang="en-US" dirty="0" err="1"/>
              <a:t>Llego</a:t>
            </a:r>
            <a:r>
              <a:rPr lang="en-US" dirty="0"/>
              <a:t>, ________, la </a:t>
            </a:r>
            <a:r>
              <a:rPr lang="en-US" dirty="0" err="1"/>
              <a:t>noche</a:t>
            </a:r>
            <a:r>
              <a:rPr lang="en-US" dirty="0"/>
              <a:t> </a:t>
            </a:r>
            <a:r>
              <a:rPr lang="en-US" dirty="0" err="1"/>
              <a:t>señalada</a:t>
            </a:r>
            <a:r>
              <a:rPr lang="en-US" dirty="0"/>
              <a:t>….</a:t>
            </a:r>
          </a:p>
          <a:p>
            <a:pPr>
              <a:lnSpc>
                <a:spcPct val="90000"/>
              </a:lnSpc>
              <a:spcAft>
                <a:spcPts val="600"/>
              </a:spcAft>
            </a:pPr>
            <a:r>
              <a:rPr lang="en-US" dirty="0"/>
              <a:t>7. Solo un </a:t>
            </a:r>
            <a:r>
              <a:rPr lang="en-US" dirty="0" err="1"/>
              <a:t>tal</a:t>
            </a:r>
            <a:r>
              <a:rPr lang="en-US" dirty="0"/>
              <a:t> Saavedra, </a:t>
            </a:r>
            <a:r>
              <a:rPr lang="en-US" dirty="0" err="1"/>
              <a:t>salió</a:t>
            </a:r>
            <a:r>
              <a:rPr lang="en-US" dirty="0"/>
              <a:t> bien </a:t>
            </a:r>
            <a:r>
              <a:rPr lang="en-US" dirty="0" err="1"/>
              <a:t>librado</a:t>
            </a:r>
            <a:r>
              <a:rPr lang="en-US" dirty="0"/>
              <a:t> de sus manos, __________</a:t>
            </a:r>
            <a:r>
              <a:rPr lang="en-US" dirty="0" err="1"/>
              <a:t>haber</a:t>
            </a:r>
            <a:r>
              <a:rPr lang="en-US" dirty="0"/>
              <a:t> </a:t>
            </a:r>
            <a:r>
              <a:rPr lang="en-US" dirty="0" err="1"/>
              <a:t>hecho</a:t>
            </a:r>
            <a:r>
              <a:rPr lang="en-US" dirty="0"/>
              <a:t> </a:t>
            </a:r>
            <a:r>
              <a:rPr lang="en-US" dirty="0" err="1"/>
              <a:t>cosas</a:t>
            </a:r>
            <a:endParaRPr lang="en-US" dirty="0"/>
          </a:p>
          <a:p>
            <a:pPr>
              <a:lnSpc>
                <a:spcPct val="90000"/>
              </a:lnSpc>
              <a:spcAft>
                <a:spcPts val="600"/>
              </a:spcAft>
            </a:pPr>
            <a:r>
              <a:rPr lang="en-US" dirty="0"/>
              <a:t>8. ________, uno de </a:t>
            </a:r>
            <a:r>
              <a:rPr lang="en-US" dirty="0" err="1"/>
              <a:t>vosotros</a:t>
            </a:r>
            <a:r>
              <a:rPr lang="en-US" dirty="0"/>
              <a:t> </a:t>
            </a:r>
            <a:r>
              <a:rPr lang="en-US" dirty="0" err="1"/>
              <a:t>seguirá</a:t>
            </a:r>
            <a:r>
              <a:rPr lang="en-US" dirty="0"/>
              <a:t> las </a:t>
            </a:r>
            <a:r>
              <a:rPr lang="en-US" dirty="0" err="1"/>
              <a:t>letras</a:t>
            </a:r>
            <a:r>
              <a:rPr lang="en-US" dirty="0"/>
              <a:t>, </a:t>
            </a:r>
            <a:r>
              <a:rPr lang="en-US" dirty="0" err="1"/>
              <a:t>otro</a:t>
            </a:r>
            <a:r>
              <a:rPr lang="en-US" dirty="0"/>
              <a:t> el </a:t>
            </a:r>
            <a:r>
              <a:rPr lang="en-US" dirty="0" err="1"/>
              <a:t>comercio</a:t>
            </a:r>
            <a:r>
              <a:rPr lang="en-US" dirty="0"/>
              <a:t>….</a:t>
            </a:r>
          </a:p>
          <a:p>
            <a:pPr marL="114300" indent="-228600">
              <a:lnSpc>
                <a:spcPct val="90000"/>
              </a:lnSpc>
              <a:spcAft>
                <a:spcPts val="600"/>
              </a:spcAft>
              <a:buFont typeface="Arial" panose="020B0604020202020204" pitchFamily="34" charset="0"/>
              <a:buChar char="•"/>
            </a:pPr>
            <a:endParaRPr lang="en-US" dirty="0"/>
          </a:p>
          <a:p>
            <a:pPr>
              <a:lnSpc>
                <a:spcPct val="90000"/>
              </a:lnSpc>
              <a:spcAft>
                <a:spcPts val="600"/>
              </a:spcAft>
            </a:pPr>
            <a:r>
              <a:rPr lang="en-US" dirty="0"/>
              <a:t>8. </a:t>
            </a:r>
            <a:r>
              <a:rPr lang="en-US" dirty="0" err="1"/>
              <a:t>Gramática</a:t>
            </a:r>
            <a:r>
              <a:rPr lang="en-US" dirty="0"/>
              <a:t>. ¿</a:t>
            </a:r>
            <a:r>
              <a:rPr lang="en-US" dirty="0" err="1"/>
              <a:t>Qué</a:t>
            </a:r>
            <a:r>
              <a:rPr lang="en-US" dirty="0"/>
              <a:t> </a:t>
            </a:r>
            <a:r>
              <a:rPr lang="en-US" dirty="0" err="1"/>
              <a:t>expresan</a:t>
            </a:r>
            <a:r>
              <a:rPr lang="en-US" dirty="0"/>
              <a:t> </a:t>
            </a:r>
            <a:r>
              <a:rPr lang="en-US" dirty="0" err="1"/>
              <a:t>estas</a:t>
            </a:r>
            <a:r>
              <a:rPr lang="en-US" dirty="0"/>
              <a:t> </a:t>
            </a:r>
            <a:r>
              <a:rPr lang="en-US" dirty="0" err="1"/>
              <a:t>tres</a:t>
            </a:r>
            <a:r>
              <a:rPr lang="en-US" dirty="0"/>
              <a:t> </a:t>
            </a:r>
            <a:r>
              <a:rPr lang="en-US" dirty="0" err="1"/>
              <a:t>frases</a:t>
            </a:r>
            <a:r>
              <a:rPr lang="en-US" dirty="0"/>
              <a:t>?: a. </a:t>
            </a:r>
            <a:r>
              <a:rPr lang="en-US" dirty="0" err="1"/>
              <a:t>necesidad</a:t>
            </a:r>
            <a:r>
              <a:rPr lang="en-US" dirty="0"/>
              <a:t>, b. </a:t>
            </a:r>
            <a:r>
              <a:rPr lang="en-US" dirty="0" err="1"/>
              <a:t>finalidad</a:t>
            </a:r>
            <a:r>
              <a:rPr lang="en-US" dirty="0"/>
              <a:t>, c. causa  </a:t>
            </a:r>
          </a:p>
          <a:p>
            <a:pPr>
              <a:lnSpc>
                <a:spcPct val="90000"/>
              </a:lnSpc>
              <a:spcAft>
                <a:spcPts val="600"/>
              </a:spcAft>
            </a:pPr>
            <a:r>
              <a:rPr lang="en-US" dirty="0"/>
              <a:t>     d. </a:t>
            </a:r>
            <a:r>
              <a:rPr lang="en-US" dirty="0" err="1"/>
              <a:t>obligación</a:t>
            </a:r>
            <a:endParaRPr lang="en-US" dirty="0"/>
          </a:p>
          <a:p>
            <a:pPr>
              <a:lnSpc>
                <a:spcPct val="90000"/>
              </a:lnSpc>
              <a:spcAft>
                <a:spcPts val="600"/>
              </a:spcAft>
            </a:pPr>
            <a:r>
              <a:rPr lang="en-US" dirty="0"/>
              <a:t>    </a:t>
            </a:r>
          </a:p>
          <a:p>
            <a:pPr marL="342900" indent="-342900">
              <a:lnSpc>
                <a:spcPct val="90000"/>
              </a:lnSpc>
              <a:spcAft>
                <a:spcPts val="600"/>
              </a:spcAft>
              <a:buAutoNum type="arabicPeriod"/>
            </a:pPr>
            <a:r>
              <a:rPr lang="en-US" dirty="0"/>
              <a:t>Con la </a:t>
            </a:r>
            <a:r>
              <a:rPr lang="en-US" dirty="0" err="1"/>
              <a:t>que</a:t>
            </a:r>
            <a:r>
              <a:rPr lang="en-US" dirty="0"/>
              <a:t> </a:t>
            </a:r>
            <a:r>
              <a:rPr lang="en-US" dirty="0" err="1"/>
              <a:t>resta</a:t>
            </a:r>
            <a:r>
              <a:rPr lang="en-US" dirty="0"/>
              <a:t> </a:t>
            </a:r>
            <a:r>
              <a:rPr lang="en-US" dirty="0" err="1"/>
              <a:t>habré</a:t>
            </a:r>
            <a:r>
              <a:rPr lang="en-US" dirty="0"/>
              <a:t> </a:t>
            </a:r>
            <a:r>
              <a:rPr lang="en-US" dirty="0" err="1"/>
              <a:t>yo</a:t>
            </a:r>
            <a:r>
              <a:rPr lang="en-US" dirty="0"/>
              <a:t> de </a:t>
            </a:r>
            <a:r>
              <a:rPr lang="en-US" dirty="0" err="1"/>
              <a:t>sustentarme</a:t>
            </a:r>
            <a:r>
              <a:rPr lang="en-US" dirty="0"/>
              <a:t> lo </a:t>
            </a:r>
            <a:r>
              <a:rPr lang="en-US" dirty="0" err="1"/>
              <a:t>que</a:t>
            </a:r>
            <a:r>
              <a:rPr lang="en-US" dirty="0"/>
              <a:t> de </a:t>
            </a:r>
            <a:r>
              <a:rPr lang="en-US" dirty="0" err="1"/>
              <a:t>vida</a:t>
            </a:r>
            <a:r>
              <a:rPr lang="en-US" dirty="0"/>
              <a:t> me </a:t>
            </a:r>
            <a:r>
              <a:rPr lang="en-US" dirty="0" err="1"/>
              <a:t>quede</a:t>
            </a:r>
            <a:endParaRPr lang="en-US" dirty="0"/>
          </a:p>
          <a:p>
            <a:pPr marL="342900" indent="-342900">
              <a:lnSpc>
                <a:spcPct val="90000"/>
              </a:lnSpc>
              <a:spcAft>
                <a:spcPts val="600"/>
              </a:spcAft>
              <a:buAutoNum type="arabicPeriod"/>
            </a:pPr>
            <a:r>
              <a:rPr lang="en-US" i="1" dirty="0" err="1"/>
              <a:t>Que</a:t>
            </a:r>
            <a:r>
              <a:rPr lang="en-US" i="1" dirty="0"/>
              <a:t> un </a:t>
            </a:r>
            <a:r>
              <a:rPr lang="en-US" i="1" dirty="0" err="1"/>
              <a:t>compañero</a:t>
            </a:r>
            <a:r>
              <a:rPr lang="en-US" i="1" dirty="0"/>
              <a:t> renegado, natural de Murcia, </a:t>
            </a:r>
            <a:r>
              <a:rPr lang="en-US" i="1" dirty="0" err="1"/>
              <a:t>hubo</a:t>
            </a:r>
            <a:r>
              <a:rPr lang="en-US" i="1" dirty="0"/>
              <a:t> de </a:t>
            </a:r>
            <a:r>
              <a:rPr lang="en-US" i="1" dirty="0" err="1"/>
              <a:t>traducirme</a:t>
            </a:r>
            <a:endParaRPr lang="en-US" dirty="0"/>
          </a:p>
          <a:p>
            <a:pPr marL="342900" indent="-342900">
              <a:lnSpc>
                <a:spcPct val="90000"/>
              </a:lnSpc>
              <a:spcAft>
                <a:spcPts val="600"/>
              </a:spcAft>
              <a:buAutoNum type="arabicPeriod"/>
            </a:pPr>
            <a:r>
              <a:rPr lang="en-US" i="1" dirty="0" err="1"/>
              <a:t>Hubimos</a:t>
            </a:r>
            <a:r>
              <a:rPr lang="en-US" i="1" dirty="0"/>
              <a:t> de </a:t>
            </a:r>
            <a:r>
              <a:rPr lang="en-US" i="1" dirty="0" err="1"/>
              <a:t>llevarlo</a:t>
            </a:r>
            <a:r>
              <a:rPr lang="en-US" i="1" dirty="0"/>
              <a:t> con </a:t>
            </a:r>
            <a:r>
              <a:rPr lang="en-US" i="1" dirty="0" err="1"/>
              <a:t>nosotros</a:t>
            </a:r>
            <a:endParaRPr lang="en-US" i="1" dirty="0"/>
          </a:p>
          <a:p>
            <a:pPr>
              <a:lnSpc>
                <a:spcPct val="90000"/>
              </a:lnSpc>
              <a:spcAft>
                <a:spcPts val="600"/>
              </a:spcAft>
            </a:pPr>
            <a:r>
              <a:rPr lang="en-US" i="1" dirty="0"/>
              <a:t>        </a:t>
            </a:r>
          </a:p>
          <a:p>
            <a:pPr>
              <a:lnSpc>
                <a:spcPct val="90000"/>
              </a:lnSpc>
              <a:spcAft>
                <a:spcPts val="600"/>
              </a:spcAft>
            </a:pPr>
            <a:r>
              <a:rPr lang="en-US" i="1" dirty="0"/>
              <a:t> ¿</a:t>
            </a:r>
            <a:r>
              <a:rPr lang="en-US" dirty="0"/>
              <a:t>Cambia algo </a:t>
            </a:r>
            <a:r>
              <a:rPr lang="en-US" dirty="0" err="1"/>
              <a:t>si</a:t>
            </a:r>
            <a:r>
              <a:rPr lang="en-US" dirty="0"/>
              <a:t> </a:t>
            </a:r>
            <a:r>
              <a:rPr lang="en-US" dirty="0" err="1"/>
              <a:t>sustituimos</a:t>
            </a:r>
            <a:r>
              <a:rPr lang="en-US" dirty="0"/>
              <a:t> las </a:t>
            </a:r>
            <a:r>
              <a:rPr lang="en-US" dirty="0" err="1"/>
              <a:t>perífra</a:t>
            </a:r>
            <a:r>
              <a:rPr lang="en-US" i="1" dirty="0" err="1"/>
              <a:t>sis</a:t>
            </a:r>
            <a:r>
              <a:rPr lang="en-US" i="1" dirty="0"/>
              <a:t> </a:t>
            </a:r>
            <a:r>
              <a:rPr lang="en-US" i="1" dirty="0" err="1"/>
              <a:t>haber</a:t>
            </a:r>
            <a:r>
              <a:rPr lang="en-US" i="1" dirty="0"/>
              <a:t> de + </a:t>
            </a:r>
            <a:r>
              <a:rPr lang="en-US" i="1" dirty="0" err="1"/>
              <a:t>infinitivo</a:t>
            </a:r>
            <a:r>
              <a:rPr lang="en-US" i="1" dirty="0"/>
              <a:t> y </a:t>
            </a:r>
            <a:r>
              <a:rPr lang="en-US" i="1" dirty="0" err="1"/>
              <a:t>hubo</a:t>
            </a:r>
            <a:r>
              <a:rPr lang="en-US" i="1" dirty="0"/>
              <a:t> de + </a:t>
            </a:r>
            <a:r>
              <a:rPr lang="en-US" i="1" dirty="0" err="1"/>
              <a:t>infinitivo</a:t>
            </a:r>
            <a:r>
              <a:rPr lang="en-US" i="1" dirty="0"/>
              <a:t>,  </a:t>
            </a:r>
            <a:r>
              <a:rPr lang="en-US" i="1" dirty="0" err="1"/>
              <a:t>por</a:t>
            </a:r>
            <a:r>
              <a:rPr lang="en-US" i="1" dirty="0"/>
              <a:t>  </a:t>
            </a:r>
            <a:r>
              <a:rPr lang="en-US" i="1" dirty="0" err="1"/>
              <a:t>tener</a:t>
            </a:r>
            <a:r>
              <a:rPr lang="en-US" i="1" dirty="0"/>
              <a:t> </a:t>
            </a:r>
            <a:r>
              <a:rPr lang="en-US" i="1" dirty="0" err="1"/>
              <a:t>que</a:t>
            </a:r>
            <a:r>
              <a:rPr lang="en-US" i="1" dirty="0"/>
              <a:t> + </a:t>
            </a:r>
            <a:r>
              <a:rPr lang="en-US" i="1" dirty="0" err="1"/>
              <a:t>infinitivo</a:t>
            </a:r>
            <a:r>
              <a:rPr lang="en-US" sz="700" i="1" dirty="0"/>
              <a:t>?</a:t>
            </a:r>
            <a:endParaRPr lang="en-US" sz="700" dirty="0"/>
          </a:p>
          <a:p>
            <a:pPr marL="342900" indent="-228600">
              <a:lnSpc>
                <a:spcPct val="90000"/>
              </a:lnSpc>
              <a:spcAft>
                <a:spcPts val="600"/>
              </a:spcAft>
              <a:buFont typeface="Arial" panose="020B0604020202020204" pitchFamily="34" charset="0"/>
              <a:buChar char="•"/>
            </a:pPr>
            <a:endParaRPr lang="en-US" sz="700" dirty="0"/>
          </a:p>
          <a:p>
            <a:pPr indent="-228600">
              <a:lnSpc>
                <a:spcPct val="90000"/>
              </a:lnSpc>
              <a:spcAft>
                <a:spcPts val="600"/>
              </a:spcAft>
              <a:buFont typeface="Arial" panose="020B0604020202020204" pitchFamily="34" charset="0"/>
              <a:buChar char="•"/>
            </a:pPr>
            <a:endParaRPr lang="en-US" sz="700" dirty="0"/>
          </a:p>
        </p:txBody>
      </p:sp>
    </p:spTree>
    <p:extLst>
      <p:ext uri="{BB962C8B-B14F-4D97-AF65-F5344CB8AC3E}">
        <p14:creationId xmlns:p14="http://schemas.microsoft.com/office/powerpoint/2010/main" val="10835318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BD1251CD-CAC6-146E-A9F5-EFD1ED4A746F}"/>
              </a:ext>
            </a:extLst>
          </p:cNvPr>
          <p:cNvPicPr>
            <a:picLocks noChangeAspect="1"/>
          </p:cNvPicPr>
          <p:nvPr/>
        </p:nvPicPr>
        <p:blipFill>
          <a:blip r:embed="rId2"/>
          <a:srcRect t="3896" r="-2" b="-2"/>
          <a:stretch>
            <a:fillRect/>
          </a:stretch>
        </p:blipFill>
        <p:spPr>
          <a:xfrm>
            <a:off x="21" y="10"/>
            <a:ext cx="4709140"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Marcador de contenido 2">
            <a:extLst>
              <a:ext uri="{FF2B5EF4-FFF2-40B4-BE49-F238E27FC236}">
                <a16:creationId xmlns:a16="http://schemas.microsoft.com/office/drawing/2014/main" id="{C27B2E82-BE63-BAE7-03E5-2FD4F7FF9AF9}"/>
              </a:ext>
            </a:extLst>
          </p:cNvPr>
          <p:cNvSpPr>
            <a:spLocks noGrp="1"/>
          </p:cNvSpPr>
          <p:nvPr>
            <p:ph idx="1"/>
          </p:nvPr>
        </p:nvSpPr>
        <p:spPr>
          <a:xfrm>
            <a:off x="4709161" y="304800"/>
            <a:ext cx="7330439" cy="6553190"/>
          </a:xfrm>
        </p:spPr>
        <p:txBody>
          <a:bodyPr>
            <a:normAutofit/>
          </a:bodyPr>
          <a:lstStyle/>
          <a:p>
            <a:pPr marL="0" indent="0">
              <a:buNone/>
            </a:pPr>
            <a:r>
              <a:rPr lang="es-ES" sz="1800" dirty="0"/>
              <a:t>9. Oral. Lee el siguiente fragmento de la segunda parte de Don Quijote (II, 58). Explica la relación de este texto con la historia del cautivo. Después prepara un debate sobre los limites y el precio de la libertad. La clase se divide entre  A. idealistas que defienden la libertad por encima de todo y B. pragmáticos que defienden que hay otros principios más importantes que la libertad como la familia, la seguridad o el trabajo. </a:t>
            </a:r>
          </a:p>
          <a:p>
            <a:pPr marL="0" indent="0">
              <a:buNone/>
            </a:pPr>
            <a:r>
              <a:rPr lang="es-ES" sz="1800" dirty="0"/>
              <a:t> </a:t>
            </a:r>
            <a:r>
              <a:rPr lang="es-ES" sz="1800" i="1" dirty="0"/>
              <a:t>—La libertad, Sancho, es uno de los </a:t>
            </a:r>
            <a:r>
              <a:rPr lang="es-ES" sz="1800" i="1" dirty="0" err="1"/>
              <a:t>más</a:t>
            </a:r>
            <a:r>
              <a:rPr lang="es-ES" sz="1800" i="1" dirty="0"/>
              <a:t> preciosos dones que a los hombres dieron los cielos; con ella no pueden igualarse los tesoros que encierra la tierra ni el mar encubre; por la libertad, tanto como por la honra, se puede y debe aventurar la vida, y, por el contrario, el cautiverio es el mayor mal que puede venir a los hombres. Digo esto, Sancho, porque has visto de sobra el agasajo, la abundancia que en este castillo que dejamos hemos tenido; pues en mitad de aquellos banquetes sazonados y de aquellas </a:t>
            </a:r>
            <a:r>
              <a:rPr lang="es-ES" sz="1800" i="1" dirty="0" err="1"/>
              <a:t>friísimas</a:t>
            </a:r>
            <a:r>
              <a:rPr lang="es-ES" sz="1800" i="1" dirty="0"/>
              <a:t> bebidas me </a:t>
            </a:r>
            <a:r>
              <a:rPr lang="es-ES" sz="1800" i="1" dirty="0" err="1"/>
              <a:t>parecía</a:t>
            </a:r>
            <a:r>
              <a:rPr lang="es-ES" sz="1800" i="1" dirty="0"/>
              <a:t> a mí que estaba metido entre las estrecheces del hambre, porque no lo gozaba con la libertad que lo </a:t>
            </a:r>
            <a:r>
              <a:rPr lang="es-ES" sz="1800" i="1" dirty="0" err="1"/>
              <a:t>gozaría</a:t>
            </a:r>
            <a:r>
              <a:rPr lang="es-ES" sz="1800" i="1" dirty="0"/>
              <a:t> si fueran </a:t>
            </a:r>
            <a:r>
              <a:rPr lang="es-ES" sz="1800" i="1" dirty="0" err="1"/>
              <a:t>míos</a:t>
            </a:r>
            <a:r>
              <a:rPr lang="es-ES" sz="1800" i="1" dirty="0"/>
              <a:t>, que las obligaciones con que hay que corresponder a los beneficios y mercedes recibidas son ataduras que no dejan campear al </a:t>
            </a:r>
            <a:r>
              <a:rPr lang="es-ES" sz="1800" i="1" dirty="0" err="1"/>
              <a:t>ánimo</a:t>
            </a:r>
            <a:r>
              <a:rPr lang="es-ES" sz="1800" i="1" dirty="0"/>
              <a:t> libre. ¡Venturoso aquel a quien el cielo dio un pedazo de pan sin que tenga la </a:t>
            </a:r>
            <a:r>
              <a:rPr lang="es-ES" sz="1800" i="1" dirty="0" err="1"/>
              <a:t>obligación</a:t>
            </a:r>
            <a:r>
              <a:rPr lang="es-ES" sz="1800" i="1" dirty="0"/>
              <a:t> de agradecerlo a nadie </a:t>
            </a:r>
            <a:r>
              <a:rPr lang="es-ES" sz="1800" i="1" dirty="0" err="1"/>
              <a:t>más</a:t>
            </a:r>
            <a:r>
              <a:rPr lang="es-ES" sz="1800" i="1" dirty="0"/>
              <a:t> que al mismo cielo! </a:t>
            </a:r>
          </a:p>
          <a:p>
            <a:pPr marL="0" indent="0">
              <a:buNone/>
            </a:pPr>
            <a:endParaRPr lang="es-ES" sz="1800" dirty="0">
              <a:effectLst/>
            </a:endParaRPr>
          </a:p>
          <a:p>
            <a:pPr marL="0" indent="0">
              <a:buNone/>
            </a:pPr>
            <a:r>
              <a:rPr lang="es-ES" sz="1800" dirty="0"/>
              <a:t>10. Tarea final escrita. Escribe la historia del cautivo desde el punto de vista de Zoraida (200 palabras) </a:t>
            </a:r>
            <a:endParaRPr lang="es-ES" sz="1800" dirty="0">
              <a:effectLst/>
            </a:endParaRPr>
          </a:p>
          <a:p>
            <a:pPr marL="0" indent="0">
              <a:buNone/>
            </a:pPr>
            <a:endParaRPr lang="es-ES" sz="1100" dirty="0"/>
          </a:p>
        </p:txBody>
      </p:sp>
    </p:spTree>
    <p:extLst>
      <p:ext uri="{BB962C8B-B14F-4D97-AF65-F5344CB8AC3E}">
        <p14:creationId xmlns:p14="http://schemas.microsoft.com/office/powerpoint/2010/main" val="241410842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7308</TotalTime>
  <Words>5651</Words>
  <Application>Microsoft Macintosh PowerPoint</Application>
  <PresentationFormat>Panorámica</PresentationFormat>
  <Paragraphs>300</Paragraphs>
  <Slides>24</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24</vt:i4>
      </vt:variant>
    </vt:vector>
  </HeadingPairs>
  <TitlesOfParts>
    <vt:vector size="29" baseType="lpstr">
      <vt:lpstr>Aptos</vt:lpstr>
      <vt:lpstr>Aptos Display</vt:lpstr>
      <vt:lpstr>Arial</vt:lpstr>
      <vt:lpstr>Calibri</vt:lpstr>
      <vt:lpstr>Tema de Office</vt:lpstr>
      <vt:lpstr>Presentación de PowerPoint</vt:lpstr>
      <vt:lpstr>Tema 3 La libertad </vt:lpstr>
      <vt:lpstr>Texto 1 Intermedio  Antes de leer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Texto 2                                                                        Antes de leer </vt:lpstr>
      <vt:lpstr>La libertad texto 2</vt:lpstr>
      <vt:lpstr>Presentación de PowerPoint</vt:lpstr>
      <vt:lpstr>Presentación de PowerPoint</vt:lpstr>
      <vt:lpstr>Presentación de PowerPoint</vt:lpstr>
      <vt:lpstr>Presentación de PowerPoint</vt:lpstr>
      <vt:lpstr>Presentación de PowerPoint</vt:lpstr>
      <vt:lpstr>Antes de leer                                                               Texto 3</vt:lpstr>
      <vt:lpstr>Avanzado, Texto 3: Historia del cautivo </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Juan Trouillhet</dc:creator>
  <cp:lastModifiedBy>Juan Trouillhet</cp:lastModifiedBy>
  <cp:revision>8</cp:revision>
  <dcterms:created xsi:type="dcterms:W3CDTF">2026-09-09T16:21:46Z</dcterms:created>
  <dcterms:modified xsi:type="dcterms:W3CDTF">2026-09-21T20:43:01Z</dcterms:modified>
</cp:coreProperties>
</file>