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61" r:id="rId4"/>
    <p:sldId id="260" r:id="rId5"/>
    <p:sldId id="262" r:id="rId6"/>
    <p:sldId id="263" r:id="rId7"/>
    <p:sldId id="264" r:id="rId8"/>
    <p:sldId id="265" r:id="rId9"/>
    <p:sldId id="266" r:id="rId10"/>
    <p:sldId id="267" r:id="rId11"/>
    <p:sldId id="268" r:id="rId12"/>
    <p:sldId id="257" r:id="rId13"/>
    <p:sldId id="259"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10"/>
    <p:restoredTop sz="94698"/>
  </p:normalViewPr>
  <p:slideViewPr>
    <p:cSldViewPr snapToGrid="0">
      <p:cViewPr varScale="1">
        <p:scale>
          <a:sx n="100" d="100"/>
          <a:sy n="100" d="100"/>
        </p:scale>
        <p:origin x="664"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841C35-C2A4-F6D4-4055-B3A251F23CA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F14BA5C5-C5BF-8C85-25CD-E77F65363C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E5B0A182-A462-9730-7A19-BAEBDA74C12D}"/>
              </a:ext>
            </a:extLst>
          </p:cNvPr>
          <p:cNvSpPr>
            <a:spLocks noGrp="1"/>
          </p:cNvSpPr>
          <p:nvPr>
            <p:ph type="dt" sz="half" idx="10"/>
          </p:nvPr>
        </p:nvSpPr>
        <p:spPr/>
        <p:txBody>
          <a:bodyPr/>
          <a:lstStyle/>
          <a:p>
            <a:fld id="{F4F6D2E1-1C91-D647-B47E-107BDD0335DE}" type="datetimeFigureOut">
              <a:rPr lang="es-ES" smtClean="0"/>
              <a:t>28/9/26</a:t>
            </a:fld>
            <a:endParaRPr lang="es-ES"/>
          </a:p>
        </p:txBody>
      </p:sp>
      <p:sp>
        <p:nvSpPr>
          <p:cNvPr id="5" name="Marcador de pie de página 4">
            <a:extLst>
              <a:ext uri="{FF2B5EF4-FFF2-40B4-BE49-F238E27FC236}">
                <a16:creationId xmlns:a16="http://schemas.microsoft.com/office/drawing/2014/main" id="{3C47A3FC-9F16-4082-E318-CCA4D7BC6E7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B0062AB-8D6A-0C1A-5304-2FACB0C670BC}"/>
              </a:ext>
            </a:extLst>
          </p:cNvPr>
          <p:cNvSpPr>
            <a:spLocks noGrp="1"/>
          </p:cNvSpPr>
          <p:nvPr>
            <p:ph type="sldNum" sz="quarter" idx="12"/>
          </p:nvPr>
        </p:nvSpPr>
        <p:spPr/>
        <p:txBody>
          <a:bodyPr/>
          <a:lstStyle/>
          <a:p>
            <a:fld id="{FD0B4E91-7D51-2044-A5DB-5C64E49207C5}" type="slidenum">
              <a:rPr lang="es-ES" smtClean="0"/>
              <a:t>‹Nº›</a:t>
            </a:fld>
            <a:endParaRPr lang="es-ES"/>
          </a:p>
        </p:txBody>
      </p:sp>
    </p:spTree>
    <p:extLst>
      <p:ext uri="{BB962C8B-B14F-4D97-AF65-F5344CB8AC3E}">
        <p14:creationId xmlns:p14="http://schemas.microsoft.com/office/powerpoint/2010/main" val="2596026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0FFA70-1D93-FD11-3FA8-E9DF99303A4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28838A21-66BA-B3F2-088E-BDABD83CE4B0}"/>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AB48EEC-353B-5D46-8EB1-A9094BE2B59F}"/>
              </a:ext>
            </a:extLst>
          </p:cNvPr>
          <p:cNvSpPr>
            <a:spLocks noGrp="1"/>
          </p:cNvSpPr>
          <p:nvPr>
            <p:ph type="dt" sz="half" idx="10"/>
          </p:nvPr>
        </p:nvSpPr>
        <p:spPr/>
        <p:txBody>
          <a:bodyPr/>
          <a:lstStyle/>
          <a:p>
            <a:fld id="{F4F6D2E1-1C91-D647-B47E-107BDD0335DE}" type="datetimeFigureOut">
              <a:rPr lang="es-ES" smtClean="0"/>
              <a:t>28/9/26</a:t>
            </a:fld>
            <a:endParaRPr lang="es-ES"/>
          </a:p>
        </p:txBody>
      </p:sp>
      <p:sp>
        <p:nvSpPr>
          <p:cNvPr id="5" name="Marcador de pie de página 4">
            <a:extLst>
              <a:ext uri="{FF2B5EF4-FFF2-40B4-BE49-F238E27FC236}">
                <a16:creationId xmlns:a16="http://schemas.microsoft.com/office/drawing/2014/main" id="{58D5877F-8CAB-51B6-320B-3E05E7AA986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1E0942D-8210-6D25-F790-748950AF7690}"/>
              </a:ext>
            </a:extLst>
          </p:cNvPr>
          <p:cNvSpPr>
            <a:spLocks noGrp="1"/>
          </p:cNvSpPr>
          <p:nvPr>
            <p:ph type="sldNum" sz="quarter" idx="12"/>
          </p:nvPr>
        </p:nvSpPr>
        <p:spPr/>
        <p:txBody>
          <a:bodyPr/>
          <a:lstStyle/>
          <a:p>
            <a:fld id="{FD0B4E91-7D51-2044-A5DB-5C64E49207C5}" type="slidenum">
              <a:rPr lang="es-ES" smtClean="0"/>
              <a:t>‹Nº›</a:t>
            </a:fld>
            <a:endParaRPr lang="es-ES"/>
          </a:p>
        </p:txBody>
      </p:sp>
    </p:spTree>
    <p:extLst>
      <p:ext uri="{BB962C8B-B14F-4D97-AF65-F5344CB8AC3E}">
        <p14:creationId xmlns:p14="http://schemas.microsoft.com/office/powerpoint/2010/main" val="3925974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B86C59-19D2-BFDF-BD57-E0BED567A25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6B17EB9B-1AAB-A3E3-DC8D-3F04554ADA3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22B8F2BA-9A87-3762-3F3D-E48D96CEA8E9}"/>
              </a:ext>
            </a:extLst>
          </p:cNvPr>
          <p:cNvSpPr>
            <a:spLocks noGrp="1"/>
          </p:cNvSpPr>
          <p:nvPr>
            <p:ph type="dt" sz="half" idx="10"/>
          </p:nvPr>
        </p:nvSpPr>
        <p:spPr/>
        <p:txBody>
          <a:bodyPr/>
          <a:lstStyle/>
          <a:p>
            <a:fld id="{F4F6D2E1-1C91-D647-B47E-107BDD0335DE}" type="datetimeFigureOut">
              <a:rPr lang="es-ES" smtClean="0"/>
              <a:t>28/9/26</a:t>
            </a:fld>
            <a:endParaRPr lang="es-ES"/>
          </a:p>
        </p:txBody>
      </p:sp>
      <p:sp>
        <p:nvSpPr>
          <p:cNvPr id="5" name="Marcador de pie de página 4">
            <a:extLst>
              <a:ext uri="{FF2B5EF4-FFF2-40B4-BE49-F238E27FC236}">
                <a16:creationId xmlns:a16="http://schemas.microsoft.com/office/drawing/2014/main" id="{6A278464-68F8-E3A3-06D9-02BA496A4F9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D74750F-5821-5BF2-0BB0-6E5C8B2706D4}"/>
              </a:ext>
            </a:extLst>
          </p:cNvPr>
          <p:cNvSpPr>
            <a:spLocks noGrp="1"/>
          </p:cNvSpPr>
          <p:nvPr>
            <p:ph type="sldNum" sz="quarter" idx="12"/>
          </p:nvPr>
        </p:nvSpPr>
        <p:spPr/>
        <p:txBody>
          <a:bodyPr/>
          <a:lstStyle/>
          <a:p>
            <a:fld id="{FD0B4E91-7D51-2044-A5DB-5C64E49207C5}" type="slidenum">
              <a:rPr lang="es-ES" smtClean="0"/>
              <a:t>‹Nº›</a:t>
            </a:fld>
            <a:endParaRPr lang="es-ES"/>
          </a:p>
        </p:txBody>
      </p:sp>
    </p:spTree>
    <p:extLst>
      <p:ext uri="{BB962C8B-B14F-4D97-AF65-F5344CB8AC3E}">
        <p14:creationId xmlns:p14="http://schemas.microsoft.com/office/powerpoint/2010/main" val="1286792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736432-B7A8-9921-C7C4-1AED5F62F402}"/>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9D281BE-9E4A-EBB0-4AB8-A7B0C476396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9D946CD5-49C7-8C2C-9445-27FE64DC64C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15E2087-FD3E-2057-ED40-C399D928F351}"/>
              </a:ext>
            </a:extLst>
          </p:cNvPr>
          <p:cNvSpPr>
            <a:spLocks noGrp="1"/>
          </p:cNvSpPr>
          <p:nvPr>
            <p:ph type="dt" sz="half" idx="10"/>
          </p:nvPr>
        </p:nvSpPr>
        <p:spPr/>
        <p:txBody>
          <a:bodyPr/>
          <a:lstStyle/>
          <a:p>
            <a:fld id="{F4F6D2E1-1C91-D647-B47E-107BDD0335DE}" type="datetimeFigureOut">
              <a:rPr lang="es-ES" smtClean="0"/>
              <a:t>28/9/26</a:t>
            </a:fld>
            <a:endParaRPr lang="es-ES"/>
          </a:p>
        </p:txBody>
      </p:sp>
      <p:sp>
        <p:nvSpPr>
          <p:cNvPr id="6" name="Marcador de pie de página 5">
            <a:extLst>
              <a:ext uri="{FF2B5EF4-FFF2-40B4-BE49-F238E27FC236}">
                <a16:creationId xmlns:a16="http://schemas.microsoft.com/office/drawing/2014/main" id="{14419C48-51FC-35FD-757F-CE9297F4F69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87F8096-EE6F-8B77-5C6A-C504FC426A39}"/>
              </a:ext>
            </a:extLst>
          </p:cNvPr>
          <p:cNvSpPr>
            <a:spLocks noGrp="1"/>
          </p:cNvSpPr>
          <p:nvPr>
            <p:ph type="sldNum" sz="quarter" idx="12"/>
          </p:nvPr>
        </p:nvSpPr>
        <p:spPr/>
        <p:txBody>
          <a:bodyPr/>
          <a:lstStyle/>
          <a:p>
            <a:fld id="{FD0B4E91-7D51-2044-A5DB-5C64E49207C5}" type="slidenum">
              <a:rPr lang="es-ES" smtClean="0"/>
              <a:t>‹Nº›</a:t>
            </a:fld>
            <a:endParaRPr lang="es-ES"/>
          </a:p>
        </p:txBody>
      </p:sp>
    </p:spTree>
    <p:extLst>
      <p:ext uri="{BB962C8B-B14F-4D97-AF65-F5344CB8AC3E}">
        <p14:creationId xmlns:p14="http://schemas.microsoft.com/office/powerpoint/2010/main" val="736666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4EECBC-D712-E51F-677A-F9FAFFF6B2AB}"/>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45F4A7F-EE7E-ECA8-063E-7577955986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4EA200D-2223-4FD5-B9BB-64E849168AB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8DF19649-044E-5380-B6B0-82F7C3D85E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07F78767-8E41-E741-D423-13A43AA7FB08}"/>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2CDA8C25-635A-24E9-B959-2C7FA59225F2}"/>
              </a:ext>
            </a:extLst>
          </p:cNvPr>
          <p:cNvSpPr>
            <a:spLocks noGrp="1"/>
          </p:cNvSpPr>
          <p:nvPr>
            <p:ph type="dt" sz="half" idx="10"/>
          </p:nvPr>
        </p:nvSpPr>
        <p:spPr/>
        <p:txBody>
          <a:bodyPr/>
          <a:lstStyle/>
          <a:p>
            <a:fld id="{F4F6D2E1-1C91-D647-B47E-107BDD0335DE}" type="datetimeFigureOut">
              <a:rPr lang="es-ES" smtClean="0"/>
              <a:t>28/9/26</a:t>
            </a:fld>
            <a:endParaRPr lang="es-ES"/>
          </a:p>
        </p:txBody>
      </p:sp>
      <p:sp>
        <p:nvSpPr>
          <p:cNvPr id="8" name="Marcador de pie de página 7">
            <a:extLst>
              <a:ext uri="{FF2B5EF4-FFF2-40B4-BE49-F238E27FC236}">
                <a16:creationId xmlns:a16="http://schemas.microsoft.com/office/drawing/2014/main" id="{089B9503-F21C-CEB4-530B-7C2B8F56452F}"/>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CBB2A69-44F1-4DA0-8D3F-61E0C37A0431}"/>
              </a:ext>
            </a:extLst>
          </p:cNvPr>
          <p:cNvSpPr>
            <a:spLocks noGrp="1"/>
          </p:cNvSpPr>
          <p:nvPr>
            <p:ph type="sldNum" sz="quarter" idx="12"/>
          </p:nvPr>
        </p:nvSpPr>
        <p:spPr/>
        <p:txBody>
          <a:bodyPr/>
          <a:lstStyle/>
          <a:p>
            <a:fld id="{FD0B4E91-7D51-2044-A5DB-5C64E49207C5}" type="slidenum">
              <a:rPr lang="es-ES" smtClean="0"/>
              <a:t>‹Nº›</a:t>
            </a:fld>
            <a:endParaRPr lang="es-ES"/>
          </a:p>
        </p:txBody>
      </p:sp>
    </p:spTree>
    <p:extLst>
      <p:ext uri="{BB962C8B-B14F-4D97-AF65-F5344CB8AC3E}">
        <p14:creationId xmlns:p14="http://schemas.microsoft.com/office/powerpoint/2010/main" val="2922643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E87C3D-3333-E662-B090-E8D5056BCC2D}"/>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6340929E-338A-517E-9521-91109196A58A}"/>
              </a:ext>
            </a:extLst>
          </p:cNvPr>
          <p:cNvSpPr>
            <a:spLocks noGrp="1"/>
          </p:cNvSpPr>
          <p:nvPr>
            <p:ph type="dt" sz="half" idx="10"/>
          </p:nvPr>
        </p:nvSpPr>
        <p:spPr/>
        <p:txBody>
          <a:bodyPr/>
          <a:lstStyle/>
          <a:p>
            <a:fld id="{F4F6D2E1-1C91-D647-B47E-107BDD0335DE}" type="datetimeFigureOut">
              <a:rPr lang="es-ES" smtClean="0"/>
              <a:t>28/9/26</a:t>
            </a:fld>
            <a:endParaRPr lang="es-ES"/>
          </a:p>
        </p:txBody>
      </p:sp>
      <p:sp>
        <p:nvSpPr>
          <p:cNvPr id="4" name="Marcador de pie de página 3">
            <a:extLst>
              <a:ext uri="{FF2B5EF4-FFF2-40B4-BE49-F238E27FC236}">
                <a16:creationId xmlns:a16="http://schemas.microsoft.com/office/drawing/2014/main" id="{81DB24F7-B11F-E961-4F4B-F19EEED7A790}"/>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8493491-0215-E8D5-0884-D1362AEC38B7}"/>
              </a:ext>
            </a:extLst>
          </p:cNvPr>
          <p:cNvSpPr>
            <a:spLocks noGrp="1"/>
          </p:cNvSpPr>
          <p:nvPr>
            <p:ph type="sldNum" sz="quarter" idx="12"/>
          </p:nvPr>
        </p:nvSpPr>
        <p:spPr/>
        <p:txBody>
          <a:bodyPr/>
          <a:lstStyle/>
          <a:p>
            <a:fld id="{FD0B4E91-7D51-2044-A5DB-5C64E49207C5}" type="slidenum">
              <a:rPr lang="es-ES" smtClean="0"/>
              <a:t>‹Nº›</a:t>
            </a:fld>
            <a:endParaRPr lang="es-ES"/>
          </a:p>
        </p:txBody>
      </p:sp>
    </p:spTree>
    <p:extLst>
      <p:ext uri="{BB962C8B-B14F-4D97-AF65-F5344CB8AC3E}">
        <p14:creationId xmlns:p14="http://schemas.microsoft.com/office/powerpoint/2010/main" val="2407826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C01025B-BF67-0C73-1794-67C93F7FEBE7}"/>
              </a:ext>
            </a:extLst>
          </p:cNvPr>
          <p:cNvSpPr>
            <a:spLocks noGrp="1"/>
          </p:cNvSpPr>
          <p:nvPr>
            <p:ph type="dt" sz="half" idx="10"/>
          </p:nvPr>
        </p:nvSpPr>
        <p:spPr/>
        <p:txBody>
          <a:bodyPr/>
          <a:lstStyle/>
          <a:p>
            <a:fld id="{F4F6D2E1-1C91-D647-B47E-107BDD0335DE}" type="datetimeFigureOut">
              <a:rPr lang="es-ES" smtClean="0"/>
              <a:t>28/9/26</a:t>
            </a:fld>
            <a:endParaRPr lang="es-ES"/>
          </a:p>
        </p:txBody>
      </p:sp>
      <p:sp>
        <p:nvSpPr>
          <p:cNvPr id="3" name="Marcador de pie de página 2">
            <a:extLst>
              <a:ext uri="{FF2B5EF4-FFF2-40B4-BE49-F238E27FC236}">
                <a16:creationId xmlns:a16="http://schemas.microsoft.com/office/drawing/2014/main" id="{40CC7607-76EC-8C60-5B2C-2A0BEEAADBD3}"/>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C18DDDE1-23F5-E87F-C930-16A211F06745}"/>
              </a:ext>
            </a:extLst>
          </p:cNvPr>
          <p:cNvSpPr>
            <a:spLocks noGrp="1"/>
          </p:cNvSpPr>
          <p:nvPr>
            <p:ph type="sldNum" sz="quarter" idx="12"/>
          </p:nvPr>
        </p:nvSpPr>
        <p:spPr/>
        <p:txBody>
          <a:bodyPr/>
          <a:lstStyle/>
          <a:p>
            <a:fld id="{FD0B4E91-7D51-2044-A5DB-5C64E49207C5}" type="slidenum">
              <a:rPr lang="es-ES" smtClean="0"/>
              <a:t>‹Nº›</a:t>
            </a:fld>
            <a:endParaRPr lang="es-ES"/>
          </a:p>
        </p:txBody>
      </p:sp>
    </p:spTree>
    <p:extLst>
      <p:ext uri="{BB962C8B-B14F-4D97-AF65-F5344CB8AC3E}">
        <p14:creationId xmlns:p14="http://schemas.microsoft.com/office/powerpoint/2010/main" val="1473575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FC8FD5-2C1A-9935-11DF-F35704C1962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ED720DD-3A14-067A-C80C-212101A239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2E878367-9933-E82B-F748-9A92BD1F61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193A993-44C7-35BD-FA53-311F99C0FAA5}"/>
              </a:ext>
            </a:extLst>
          </p:cNvPr>
          <p:cNvSpPr>
            <a:spLocks noGrp="1"/>
          </p:cNvSpPr>
          <p:nvPr>
            <p:ph type="dt" sz="half" idx="10"/>
          </p:nvPr>
        </p:nvSpPr>
        <p:spPr/>
        <p:txBody>
          <a:bodyPr/>
          <a:lstStyle/>
          <a:p>
            <a:fld id="{F4F6D2E1-1C91-D647-B47E-107BDD0335DE}" type="datetimeFigureOut">
              <a:rPr lang="es-ES" smtClean="0"/>
              <a:t>28/9/26</a:t>
            </a:fld>
            <a:endParaRPr lang="es-ES"/>
          </a:p>
        </p:txBody>
      </p:sp>
      <p:sp>
        <p:nvSpPr>
          <p:cNvPr id="6" name="Marcador de pie de página 5">
            <a:extLst>
              <a:ext uri="{FF2B5EF4-FFF2-40B4-BE49-F238E27FC236}">
                <a16:creationId xmlns:a16="http://schemas.microsoft.com/office/drawing/2014/main" id="{4A3A2E2C-9A94-A8E4-074D-51B362E5C8C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4D93985-94EF-B9BD-8BC4-C105FDD1DE34}"/>
              </a:ext>
            </a:extLst>
          </p:cNvPr>
          <p:cNvSpPr>
            <a:spLocks noGrp="1"/>
          </p:cNvSpPr>
          <p:nvPr>
            <p:ph type="sldNum" sz="quarter" idx="12"/>
          </p:nvPr>
        </p:nvSpPr>
        <p:spPr/>
        <p:txBody>
          <a:bodyPr/>
          <a:lstStyle/>
          <a:p>
            <a:fld id="{FD0B4E91-7D51-2044-A5DB-5C64E49207C5}" type="slidenum">
              <a:rPr lang="es-ES" smtClean="0"/>
              <a:t>‹Nº›</a:t>
            </a:fld>
            <a:endParaRPr lang="es-ES"/>
          </a:p>
        </p:txBody>
      </p:sp>
    </p:spTree>
    <p:extLst>
      <p:ext uri="{BB962C8B-B14F-4D97-AF65-F5344CB8AC3E}">
        <p14:creationId xmlns:p14="http://schemas.microsoft.com/office/powerpoint/2010/main" val="1699757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E60D1E-B787-6F0E-52E2-2FDC744D7DC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DF047E71-03D9-2332-3A64-6885C32108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A7AF4CF8-44B7-0D21-0094-9FB942CD80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833CAA-E196-57CE-BDC1-21A959282A40}"/>
              </a:ext>
            </a:extLst>
          </p:cNvPr>
          <p:cNvSpPr>
            <a:spLocks noGrp="1"/>
          </p:cNvSpPr>
          <p:nvPr>
            <p:ph type="dt" sz="half" idx="10"/>
          </p:nvPr>
        </p:nvSpPr>
        <p:spPr/>
        <p:txBody>
          <a:bodyPr/>
          <a:lstStyle/>
          <a:p>
            <a:fld id="{F4F6D2E1-1C91-D647-B47E-107BDD0335DE}" type="datetimeFigureOut">
              <a:rPr lang="es-ES" smtClean="0"/>
              <a:t>28/9/26</a:t>
            </a:fld>
            <a:endParaRPr lang="es-ES"/>
          </a:p>
        </p:txBody>
      </p:sp>
      <p:sp>
        <p:nvSpPr>
          <p:cNvPr id="6" name="Marcador de pie de página 5">
            <a:extLst>
              <a:ext uri="{FF2B5EF4-FFF2-40B4-BE49-F238E27FC236}">
                <a16:creationId xmlns:a16="http://schemas.microsoft.com/office/drawing/2014/main" id="{A03AC4D0-DA2E-D070-EB7B-5A18BFD7C09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7CA0A45-408B-7FFD-71AD-86404BB801B9}"/>
              </a:ext>
            </a:extLst>
          </p:cNvPr>
          <p:cNvSpPr>
            <a:spLocks noGrp="1"/>
          </p:cNvSpPr>
          <p:nvPr>
            <p:ph type="sldNum" sz="quarter" idx="12"/>
          </p:nvPr>
        </p:nvSpPr>
        <p:spPr/>
        <p:txBody>
          <a:bodyPr/>
          <a:lstStyle/>
          <a:p>
            <a:fld id="{FD0B4E91-7D51-2044-A5DB-5C64E49207C5}" type="slidenum">
              <a:rPr lang="es-ES" smtClean="0"/>
              <a:t>‹Nº›</a:t>
            </a:fld>
            <a:endParaRPr lang="es-ES"/>
          </a:p>
        </p:txBody>
      </p:sp>
    </p:spTree>
    <p:extLst>
      <p:ext uri="{BB962C8B-B14F-4D97-AF65-F5344CB8AC3E}">
        <p14:creationId xmlns:p14="http://schemas.microsoft.com/office/powerpoint/2010/main" val="3544843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202047-450F-0327-15E9-B02AED255C7F}"/>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FE96797-C612-0082-2768-FB6A11F3E788}"/>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990234F-6D73-1F00-3635-57E4A2165509}"/>
              </a:ext>
            </a:extLst>
          </p:cNvPr>
          <p:cNvSpPr>
            <a:spLocks noGrp="1"/>
          </p:cNvSpPr>
          <p:nvPr>
            <p:ph type="dt" sz="half" idx="10"/>
          </p:nvPr>
        </p:nvSpPr>
        <p:spPr/>
        <p:txBody>
          <a:bodyPr/>
          <a:lstStyle/>
          <a:p>
            <a:fld id="{F4F6D2E1-1C91-D647-B47E-107BDD0335DE}" type="datetimeFigureOut">
              <a:rPr lang="es-ES" smtClean="0"/>
              <a:t>28/9/26</a:t>
            </a:fld>
            <a:endParaRPr lang="es-ES"/>
          </a:p>
        </p:txBody>
      </p:sp>
      <p:sp>
        <p:nvSpPr>
          <p:cNvPr id="5" name="Marcador de pie de página 4">
            <a:extLst>
              <a:ext uri="{FF2B5EF4-FFF2-40B4-BE49-F238E27FC236}">
                <a16:creationId xmlns:a16="http://schemas.microsoft.com/office/drawing/2014/main" id="{7DF92E67-D336-A859-BF4D-ED08B423040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DFAEFB9-5998-BED9-25AB-C3A2B46D1F1C}"/>
              </a:ext>
            </a:extLst>
          </p:cNvPr>
          <p:cNvSpPr>
            <a:spLocks noGrp="1"/>
          </p:cNvSpPr>
          <p:nvPr>
            <p:ph type="sldNum" sz="quarter" idx="12"/>
          </p:nvPr>
        </p:nvSpPr>
        <p:spPr/>
        <p:txBody>
          <a:bodyPr/>
          <a:lstStyle/>
          <a:p>
            <a:fld id="{FD0B4E91-7D51-2044-A5DB-5C64E49207C5}" type="slidenum">
              <a:rPr lang="es-ES" smtClean="0"/>
              <a:t>‹Nº›</a:t>
            </a:fld>
            <a:endParaRPr lang="es-ES"/>
          </a:p>
        </p:txBody>
      </p:sp>
    </p:spTree>
    <p:extLst>
      <p:ext uri="{BB962C8B-B14F-4D97-AF65-F5344CB8AC3E}">
        <p14:creationId xmlns:p14="http://schemas.microsoft.com/office/powerpoint/2010/main" val="2170260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DCB7A0D-5653-EAB2-9001-ED54C80DF6A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26ACA92-7A7A-0323-91E5-389B7B9F74F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D2A934E-6782-3A34-B706-7DA3D50D3377}"/>
              </a:ext>
            </a:extLst>
          </p:cNvPr>
          <p:cNvSpPr>
            <a:spLocks noGrp="1"/>
          </p:cNvSpPr>
          <p:nvPr>
            <p:ph type="dt" sz="half" idx="10"/>
          </p:nvPr>
        </p:nvSpPr>
        <p:spPr/>
        <p:txBody>
          <a:bodyPr/>
          <a:lstStyle/>
          <a:p>
            <a:fld id="{F4F6D2E1-1C91-D647-B47E-107BDD0335DE}" type="datetimeFigureOut">
              <a:rPr lang="es-ES" smtClean="0"/>
              <a:t>28/9/26</a:t>
            </a:fld>
            <a:endParaRPr lang="es-ES"/>
          </a:p>
        </p:txBody>
      </p:sp>
      <p:sp>
        <p:nvSpPr>
          <p:cNvPr id="5" name="Marcador de pie de página 4">
            <a:extLst>
              <a:ext uri="{FF2B5EF4-FFF2-40B4-BE49-F238E27FC236}">
                <a16:creationId xmlns:a16="http://schemas.microsoft.com/office/drawing/2014/main" id="{9329A9FC-D63D-9B87-D44B-AAC315CDAB7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07C1892-B6FD-182C-0356-7DEA5B7088C3}"/>
              </a:ext>
            </a:extLst>
          </p:cNvPr>
          <p:cNvSpPr>
            <a:spLocks noGrp="1"/>
          </p:cNvSpPr>
          <p:nvPr>
            <p:ph type="sldNum" sz="quarter" idx="12"/>
          </p:nvPr>
        </p:nvSpPr>
        <p:spPr/>
        <p:txBody>
          <a:bodyPr/>
          <a:lstStyle/>
          <a:p>
            <a:fld id="{FD0B4E91-7D51-2044-A5DB-5C64E49207C5}" type="slidenum">
              <a:rPr lang="es-ES" smtClean="0"/>
              <a:t>‹Nº›</a:t>
            </a:fld>
            <a:endParaRPr lang="es-ES"/>
          </a:p>
        </p:txBody>
      </p:sp>
    </p:spTree>
    <p:extLst>
      <p:ext uri="{BB962C8B-B14F-4D97-AF65-F5344CB8AC3E}">
        <p14:creationId xmlns:p14="http://schemas.microsoft.com/office/powerpoint/2010/main" val="2684098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DA8EE9A-FF1B-2C17-6D92-A86901E634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3B16604-8582-5120-01EF-56947DF6B5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5F6613C-A842-DE02-E2FA-93DA35AB9F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4F6D2E1-1C91-D647-B47E-107BDD0335DE}" type="datetimeFigureOut">
              <a:rPr lang="es-ES" smtClean="0"/>
              <a:t>28/9/26</a:t>
            </a:fld>
            <a:endParaRPr lang="es-ES"/>
          </a:p>
        </p:txBody>
      </p:sp>
      <p:sp>
        <p:nvSpPr>
          <p:cNvPr id="5" name="Marcador de pie de página 4">
            <a:extLst>
              <a:ext uri="{FF2B5EF4-FFF2-40B4-BE49-F238E27FC236}">
                <a16:creationId xmlns:a16="http://schemas.microsoft.com/office/drawing/2014/main" id="{E398AB17-67F4-2212-EFAC-346726C519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AA73A0B-6564-83AB-E61B-6FE8817DA1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D0B4E91-7D51-2044-A5DB-5C64E49207C5}" type="slidenum">
              <a:rPr lang="es-ES" smtClean="0"/>
              <a:t>‹Nº›</a:t>
            </a:fld>
            <a:endParaRPr lang="es-ES"/>
          </a:p>
        </p:txBody>
      </p:sp>
    </p:spTree>
    <p:extLst>
      <p:ext uri="{BB962C8B-B14F-4D97-AF65-F5344CB8AC3E}">
        <p14:creationId xmlns:p14="http://schemas.microsoft.com/office/powerpoint/2010/main" val="17518090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42E052-03AB-F210-FD7C-D9E21F51CCF0}"/>
              </a:ext>
            </a:extLst>
          </p:cNvPr>
          <p:cNvSpPr>
            <a:spLocks noGrp="1"/>
          </p:cNvSpPr>
          <p:nvPr>
            <p:ph type="ctrTitle"/>
          </p:nvPr>
        </p:nvSpPr>
        <p:spPr>
          <a:xfrm>
            <a:off x="177800" y="228600"/>
            <a:ext cx="10490200" cy="3281363"/>
          </a:xfrm>
        </p:spPr>
        <p:txBody>
          <a:bodyPr/>
          <a:lstStyle/>
          <a:p>
            <a:endParaRPr lang="es-ES" dirty="0"/>
          </a:p>
        </p:txBody>
      </p:sp>
      <p:sp>
        <p:nvSpPr>
          <p:cNvPr id="3" name="Subtítulo 2">
            <a:extLst>
              <a:ext uri="{FF2B5EF4-FFF2-40B4-BE49-F238E27FC236}">
                <a16:creationId xmlns:a16="http://schemas.microsoft.com/office/drawing/2014/main" id="{B71B0638-0E6E-D8C0-CEBE-E63834DABAD5}"/>
              </a:ext>
            </a:extLst>
          </p:cNvPr>
          <p:cNvSpPr>
            <a:spLocks noGrp="1"/>
          </p:cNvSpPr>
          <p:nvPr>
            <p:ph type="subTitle" idx="1"/>
          </p:nvPr>
        </p:nvSpPr>
        <p:spPr>
          <a:xfrm>
            <a:off x="1524000" y="3602038"/>
            <a:ext cx="9144000" cy="2862262"/>
          </a:xfrm>
        </p:spPr>
        <p:txBody>
          <a:bodyPr>
            <a:normAutofit/>
          </a:bodyPr>
          <a:lstStyle/>
          <a:p>
            <a:endParaRPr lang="es-ES" sz="1800" dirty="0"/>
          </a:p>
        </p:txBody>
      </p:sp>
      <p:pic>
        <p:nvPicPr>
          <p:cNvPr id="4" name="Marcador de contenido 17">
            <a:extLst>
              <a:ext uri="{FF2B5EF4-FFF2-40B4-BE49-F238E27FC236}">
                <a16:creationId xmlns:a16="http://schemas.microsoft.com/office/drawing/2014/main" id="{B40C20DC-E846-AEAF-CC20-CAFB95EBB620}"/>
              </a:ext>
            </a:extLst>
          </p:cNvPr>
          <p:cNvPicPr>
            <a:picLocks noChangeAspect="1"/>
          </p:cNvPicPr>
          <p:nvPr/>
        </p:nvPicPr>
        <p:blipFill>
          <a:blip r:embed="rId2"/>
          <a:stretch>
            <a:fillRect/>
          </a:stretch>
        </p:blipFill>
        <p:spPr>
          <a:xfrm>
            <a:off x="7200000" y="0"/>
            <a:ext cx="5173801" cy="6857990"/>
          </a:xfrm>
          <a:prstGeom prst="rect">
            <a:avLst/>
          </a:prstGeom>
        </p:spPr>
      </p:pic>
      <p:sp>
        <p:nvSpPr>
          <p:cNvPr id="5" name="LeftPanel">
            <a:extLst>
              <a:ext uri="{FF2B5EF4-FFF2-40B4-BE49-F238E27FC236}">
                <a16:creationId xmlns:a16="http://schemas.microsoft.com/office/drawing/2014/main" id="{697E3C79-09F5-2A45-D42F-B9EB35748CFF}"/>
              </a:ext>
            </a:extLst>
          </p:cNvPr>
          <p:cNvSpPr/>
          <p:nvPr/>
        </p:nvSpPr>
        <p:spPr>
          <a:xfrm>
            <a:off x="80560" y="0"/>
            <a:ext cx="7119440" cy="6857990"/>
          </a:xfrm>
          <a:prstGeom prst="rect">
            <a:avLst/>
          </a:prstGeom>
          <a:solidFill>
            <a:srgbClr val="7A4E2D"/>
          </a:solidFill>
          <a:ln>
            <a:noFill/>
          </a:ln>
        </p:spPr>
        <p:txBody>
          <a:bodyPr/>
          <a:lstStyle/>
          <a:p>
            <a:endParaRPr lang="es-ES" dirty="0"/>
          </a:p>
        </p:txBody>
      </p:sp>
      <p:sp>
        <p:nvSpPr>
          <p:cNvPr id="6" name="AccentBar">
            <a:extLst>
              <a:ext uri="{FF2B5EF4-FFF2-40B4-BE49-F238E27FC236}">
                <a16:creationId xmlns:a16="http://schemas.microsoft.com/office/drawing/2014/main" id="{9B1388EC-FE47-7B57-F6F9-8E7918B1E8E8}"/>
              </a:ext>
            </a:extLst>
          </p:cNvPr>
          <p:cNvSpPr/>
          <p:nvPr/>
        </p:nvSpPr>
        <p:spPr>
          <a:xfrm>
            <a:off x="0" y="0"/>
            <a:ext cx="80000" cy="6858000"/>
          </a:xfrm>
          <a:prstGeom prst="rect">
            <a:avLst/>
          </a:prstGeom>
          <a:solidFill>
            <a:srgbClr val="C17F2A"/>
          </a:solidFill>
          <a:ln>
            <a:noFill/>
          </a:ln>
        </p:spPr>
        <p:txBody>
          <a:bodyPr/>
          <a:lstStyle/>
          <a:p>
            <a:endParaRPr lang="es-ES"/>
          </a:p>
        </p:txBody>
      </p:sp>
      <p:sp>
        <p:nvSpPr>
          <p:cNvPr id="7" name="TitleBox">
            <a:extLst>
              <a:ext uri="{FF2B5EF4-FFF2-40B4-BE49-F238E27FC236}">
                <a16:creationId xmlns:a16="http://schemas.microsoft.com/office/drawing/2014/main" id="{EFB71C63-DC4A-6345-176C-68976318CC1D}"/>
              </a:ext>
            </a:extLst>
          </p:cNvPr>
          <p:cNvSpPr txBox="1"/>
          <p:nvPr/>
        </p:nvSpPr>
        <p:spPr>
          <a:xfrm>
            <a:off x="262500" y="290688"/>
            <a:ext cx="6500000" cy="2800000"/>
          </a:xfrm>
          <a:prstGeom prst="rect">
            <a:avLst/>
          </a:prstGeom>
          <a:noFill/>
          <a:ln>
            <a:noFill/>
          </a:ln>
        </p:spPr>
        <p:txBody>
          <a:bodyPr lIns="91440" tIns="45720" rIns="91440" bIns="45720" rtlCol="0">
            <a:normAutofit/>
          </a:bodyPr>
          <a:lstStyle/>
          <a:p>
            <a:pPr algn="l">
              <a:spcAft>
                <a:spcPts val="80"/>
              </a:spcAft>
            </a:pPr>
            <a:r>
              <a:rPr lang="es-ES" sz="4000" b="1" dirty="0">
                <a:solidFill>
                  <a:srgbClr val="F5ECD7"/>
                </a:solidFill>
              </a:rPr>
              <a:t>Tema 4</a:t>
            </a:r>
          </a:p>
          <a:p>
            <a:pPr algn="l">
              <a:spcAft>
                <a:spcPts val="200"/>
              </a:spcAft>
            </a:pPr>
            <a:r>
              <a:rPr lang="es-ES" sz="5200" b="1" dirty="0">
                <a:solidFill>
                  <a:srgbClr val="C17F2A"/>
                </a:solidFill>
              </a:rPr>
              <a:t>El amor y la amistad</a:t>
            </a:r>
          </a:p>
          <a:p>
            <a:pPr algn="l">
              <a:spcAft>
                <a:spcPts val="400"/>
              </a:spcAft>
            </a:pPr>
            <a:r>
              <a:rPr lang="es-ES" sz="1800" dirty="0">
                <a:solidFill>
                  <a:srgbClr val="F5ECD7"/>
                </a:solidFill>
              </a:rPr>
              <a:t>Nivel intermedio</a:t>
            </a:r>
          </a:p>
        </p:txBody>
      </p:sp>
      <p:sp>
        <p:nvSpPr>
          <p:cNvPr id="8" name="Label0">
            <a:extLst>
              <a:ext uri="{FF2B5EF4-FFF2-40B4-BE49-F238E27FC236}">
                <a16:creationId xmlns:a16="http://schemas.microsoft.com/office/drawing/2014/main" id="{E48A08F5-4228-C422-9C3F-6F8DE61DE765}"/>
              </a:ext>
            </a:extLst>
          </p:cNvPr>
          <p:cNvSpPr/>
          <p:nvPr/>
        </p:nvSpPr>
        <p:spPr>
          <a:xfrm>
            <a:off x="300000" y="3100000"/>
            <a:ext cx="160000" cy="900000"/>
          </a:xfrm>
          <a:prstGeom prst="rect">
            <a:avLst/>
          </a:prstGeom>
          <a:solidFill>
            <a:srgbClr val="8B1A1A"/>
          </a:solidFill>
          <a:ln>
            <a:noFill/>
          </a:ln>
        </p:spPr>
        <p:txBody>
          <a:bodyPr/>
          <a:lstStyle/>
          <a:p>
            <a:endParaRPr lang="es-ES"/>
          </a:p>
        </p:txBody>
      </p:sp>
      <p:sp>
        <p:nvSpPr>
          <p:cNvPr id="9" name="ItemBg0">
            <a:extLst>
              <a:ext uri="{FF2B5EF4-FFF2-40B4-BE49-F238E27FC236}">
                <a16:creationId xmlns:a16="http://schemas.microsoft.com/office/drawing/2014/main" id="{A435E5D9-5148-C6A6-8E6A-C8FCF827EFF3}"/>
              </a:ext>
            </a:extLst>
          </p:cNvPr>
          <p:cNvSpPr/>
          <p:nvPr/>
        </p:nvSpPr>
        <p:spPr>
          <a:xfrm>
            <a:off x="480000" y="3200000"/>
            <a:ext cx="6300000" cy="900000"/>
          </a:xfrm>
          <a:prstGeom prst="rect">
            <a:avLst/>
          </a:prstGeom>
          <a:solidFill>
            <a:srgbClr val="6B3D1A"/>
          </a:solidFill>
          <a:ln>
            <a:noFill/>
          </a:ln>
        </p:spPr>
        <p:txBody>
          <a:bodyPr/>
          <a:lstStyle/>
          <a:p>
            <a:endParaRPr lang="es-ES"/>
          </a:p>
        </p:txBody>
      </p:sp>
      <p:sp>
        <p:nvSpPr>
          <p:cNvPr id="10" name="ItemText0">
            <a:extLst>
              <a:ext uri="{FF2B5EF4-FFF2-40B4-BE49-F238E27FC236}">
                <a16:creationId xmlns:a16="http://schemas.microsoft.com/office/drawing/2014/main" id="{34A4E47A-C686-5D36-9D73-799952F8DE6F}"/>
              </a:ext>
            </a:extLst>
          </p:cNvPr>
          <p:cNvSpPr txBox="1"/>
          <p:nvPr/>
        </p:nvSpPr>
        <p:spPr>
          <a:xfrm>
            <a:off x="493744" y="3279999"/>
            <a:ext cx="5766255" cy="608995"/>
          </a:xfrm>
          <a:prstGeom prst="rect">
            <a:avLst/>
          </a:prstGeom>
          <a:noFill/>
          <a:ln>
            <a:noFill/>
          </a:ln>
        </p:spPr>
        <p:txBody>
          <a:bodyPr lIns="91440" tIns="45720" rIns="91440" bIns="45720" rtlCol="0">
            <a:normAutofit fontScale="92500" lnSpcReduction="20000"/>
          </a:bodyPr>
          <a:lstStyle/>
          <a:p>
            <a:pPr algn="l">
              <a:spcBef>
                <a:spcPts val="40"/>
              </a:spcBef>
              <a:spcAft>
                <a:spcPts val="20"/>
              </a:spcAft>
            </a:pPr>
            <a:r>
              <a:rPr lang="es-ES" sz="1600" b="1" dirty="0">
                <a:solidFill>
                  <a:srgbClr val="C17F2A"/>
                </a:solidFill>
              </a:rPr>
              <a:t>Texto 1</a:t>
            </a:r>
          </a:p>
          <a:p>
            <a:pPr algn="l">
              <a:spcAft>
                <a:spcPts val="20"/>
              </a:spcAft>
            </a:pPr>
            <a:r>
              <a:rPr lang="es-ES" sz="1500" dirty="0">
                <a:solidFill>
                  <a:srgbClr val="F5ECD7"/>
                </a:solidFill>
              </a:rPr>
              <a:t>Dulcinea del Toboso </a:t>
            </a:r>
          </a:p>
          <a:p>
            <a:pPr>
              <a:spcAft>
                <a:spcPts val="20"/>
              </a:spcAft>
            </a:pPr>
            <a:r>
              <a:rPr lang="es-ES" sz="1300" dirty="0">
                <a:solidFill>
                  <a:srgbClr val="C9B89A"/>
                </a:solidFill>
              </a:rPr>
              <a:t>Gramática:  usos de los pasados </a:t>
            </a:r>
          </a:p>
          <a:p>
            <a:pPr algn="l">
              <a:spcAft>
                <a:spcPts val="20"/>
              </a:spcAft>
            </a:pPr>
            <a:endParaRPr lang="es-ES" sz="1300" dirty="0">
              <a:solidFill>
                <a:srgbClr val="C9B89A"/>
              </a:solidFill>
            </a:endParaRPr>
          </a:p>
        </p:txBody>
      </p:sp>
      <p:sp>
        <p:nvSpPr>
          <p:cNvPr id="11" name="Label1">
            <a:extLst>
              <a:ext uri="{FF2B5EF4-FFF2-40B4-BE49-F238E27FC236}">
                <a16:creationId xmlns:a16="http://schemas.microsoft.com/office/drawing/2014/main" id="{36E04F35-3C18-F9FB-5663-8BFEA1D8E119}"/>
              </a:ext>
            </a:extLst>
          </p:cNvPr>
          <p:cNvSpPr/>
          <p:nvPr/>
        </p:nvSpPr>
        <p:spPr>
          <a:xfrm>
            <a:off x="300000" y="4200000"/>
            <a:ext cx="160000" cy="900000"/>
          </a:xfrm>
          <a:prstGeom prst="rect">
            <a:avLst/>
          </a:prstGeom>
          <a:solidFill>
            <a:srgbClr val="1A5C78"/>
          </a:solidFill>
          <a:ln>
            <a:noFill/>
          </a:ln>
        </p:spPr>
        <p:txBody>
          <a:bodyPr/>
          <a:lstStyle/>
          <a:p>
            <a:endParaRPr lang="es-ES"/>
          </a:p>
        </p:txBody>
      </p:sp>
      <p:sp>
        <p:nvSpPr>
          <p:cNvPr id="12" name="ItemBg1">
            <a:extLst>
              <a:ext uri="{FF2B5EF4-FFF2-40B4-BE49-F238E27FC236}">
                <a16:creationId xmlns:a16="http://schemas.microsoft.com/office/drawing/2014/main" id="{C0F62208-0EC9-B61A-90D8-8E24FCD9C993}"/>
              </a:ext>
            </a:extLst>
          </p:cNvPr>
          <p:cNvSpPr/>
          <p:nvPr/>
        </p:nvSpPr>
        <p:spPr>
          <a:xfrm>
            <a:off x="480000" y="4200000"/>
            <a:ext cx="6300000" cy="900000"/>
          </a:xfrm>
          <a:prstGeom prst="rect">
            <a:avLst/>
          </a:prstGeom>
          <a:solidFill>
            <a:srgbClr val="5C3012"/>
          </a:solidFill>
          <a:ln>
            <a:noFill/>
          </a:ln>
        </p:spPr>
        <p:txBody>
          <a:bodyPr/>
          <a:lstStyle/>
          <a:p>
            <a:endParaRPr lang="es-ES"/>
          </a:p>
        </p:txBody>
      </p:sp>
      <p:sp>
        <p:nvSpPr>
          <p:cNvPr id="13" name="ItemText1">
            <a:extLst>
              <a:ext uri="{FF2B5EF4-FFF2-40B4-BE49-F238E27FC236}">
                <a16:creationId xmlns:a16="http://schemas.microsoft.com/office/drawing/2014/main" id="{572338C7-936B-CE0E-7758-03925DCE2A56}"/>
              </a:ext>
            </a:extLst>
          </p:cNvPr>
          <p:cNvSpPr txBox="1"/>
          <p:nvPr/>
        </p:nvSpPr>
        <p:spPr>
          <a:xfrm>
            <a:off x="520000" y="4280000"/>
            <a:ext cx="6100000" cy="820000"/>
          </a:xfrm>
          <a:prstGeom prst="rect">
            <a:avLst/>
          </a:prstGeom>
          <a:noFill/>
          <a:ln>
            <a:noFill/>
          </a:ln>
        </p:spPr>
        <p:txBody>
          <a:bodyPr lIns="91440" tIns="45720" rIns="91440" bIns="45720" rtlCol="0">
            <a:normAutofit/>
          </a:bodyPr>
          <a:lstStyle/>
          <a:p>
            <a:pPr algn="l">
              <a:spcBef>
                <a:spcPts val="40"/>
              </a:spcBef>
              <a:spcAft>
                <a:spcPts val="20"/>
              </a:spcAft>
            </a:pPr>
            <a:r>
              <a:rPr lang="es-ES" sz="1600" b="1" dirty="0">
                <a:solidFill>
                  <a:srgbClr val="C17F2A"/>
                </a:solidFill>
              </a:rPr>
              <a:t>Texto 2</a:t>
            </a:r>
          </a:p>
          <a:p>
            <a:pPr algn="l">
              <a:spcAft>
                <a:spcPts val="20"/>
              </a:spcAft>
            </a:pPr>
            <a:r>
              <a:rPr lang="es-ES" sz="1500" dirty="0">
                <a:solidFill>
                  <a:srgbClr val="F5ECD7"/>
                </a:solidFill>
              </a:rPr>
              <a:t>Las bodas de Camacho</a:t>
            </a:r>
          </a:p>
          <a:p>
            <a:pPr algn="l"/>
            <a:r>
              <a:rPr lang="es-ES" sz="1300" dirty="0">
                <a:solidFill>
                  <a:srgbClr val="C9B89A"/>
                </a:solidFill>
              </a:rPr>
              <a:t>Gramática:  Perífrasis verbales, estilo indirecto</a:t>
            </a:r>
          </a:p>
        </p:txBody>
      </p:sp>
      <p:sp>
        <p:nvSpPr>
          <p:cNvPr id="14" name="Label2">
            <a:extLst>
              <a:ext uri="{FF2B5EF4-FFF2-40B4-BE49-F238E27FC236}">
                <a16:creationId xmlns:a16="http://schemas.microsoft.com/office/drawing/2014/main" id="{DBC57252-220B-7B4B-F82A-C36F25DEB4C6}"/>
              </a:ext>
            </a:extLst>
          </p:cNvPr>
          <p:cNvSpPr/>
          <p:nvPr/>
        </p:nvSpPr>
        <p:spPr>
          <a:xfrm>
            <a:off x="300000" y="5300000"/>
            <a:ext cx="160000" cy="900000"/>
          </a:xfrm>
          <a:prstGeom prst="rect">
            <a:avLst/>
          </a:prstGeom>
          <a:solidFill>
            <a:srgbClr val="2A6B2A"/>
          </a:solidFill>
          <a:ln>
            <a:noFill/>
          </a:ln>
        </p:spPr>
        <p:txBody>
          <a:bodyPr/>
          <a:lstStyle/>
          <a:p>
            <a:endParaRPr lang="es-ES"/>
          </a:p>
        </p:txBody>
      </p:sp>
      <p:sp>
        <p:nvSpPr>
          <p:cNvPr id="15" name="ItemBg2">
            <a:extLst>
              <a:ext uri="{FF2B5EF4-FFF2-40B4-BE49-F238E27FC236}">
                <a16:creationId xmlns:a16="http://schemas.microsoft.com/office/drawing/2014/main" id="{18A4BC3A-4C62-D48D-99B9-FC322B8CD4F6}"/>
              </a:ext>
            </a:extLst>
          </p:cNvPr>
          <p:cNvSpPr/>
          <p:nvPr/>
        </p:nvSpPr>
        <p:spPr>
          <a:xfrm>
            <a:off x="480000" y="5300000"/>
            <a:ext cx="6300000" cy="900000"/>
          </a:xfrm>
          <a:prstGeom prst="rect">
            <a:avLst/>
          </a:prstGeom>
          <a:solidFill>
            <a:srgbClr val="6B3D1A"/>
          </a:solidFill>
          <a:ln>
            <a:noFill/>
          </a:ln>
        </p:spPr>
        <p:txBody>
          <a:bodyPr/>
          <a:lstStyle/>
          <a:p>
            <a:endParaRPr lang="es-ES"/>
          </a:p>
        </p:txBody>
      </p:sp>
      <p:sp>
        <p:nvSpPr>
          <p:cNvPr id="16" name="ItemText2">
            <a:extLst>
              <a:ext uri="{FF2B5EF4-FFF2-40B4-BE49-F238E27FC236}">
                <a16:creationId xmlns:a16="http://schemas.microsoft.com/office/drawing/2014/main" id="{83B70D72-BBAA-7E6A-BB67-60A1C0290DD6}"/>
              </a:ext>
            </a:extLst>
          </p:cNvPr>
          <p:cNvSpPr txBox="1"/>
          <p:nvPr/>
        </p:nvSpPr>
        <p:spPr>
          <a:xfrm>
            <a:off x="520000" y="5380000"/>
            <a:ext cx="6100000" cy="820000"/>
          </a:xfrm>
          <a:prstGeom prst="rect">
            <a:avLst/>
          </a:prstGeom>
          <a:noFill/>
          <a:ln>
            <a:noFill/>
          </a:ln>
        </p:spPr>
        <p:txBody>
          <a:bodyPr lIns="91440" tIns="45720" rIns="91440" bIns="45720" rtlCol="0">
            <a:normAutofit/>
          </a:bodyPr>
          <a:lstStyle/>
          <a:p>
            <a:pPr algn="l">
              <a:spcBef>
                <a:spcPts val="40"/>
              </a:spcBef>
              <a:spcAft>
                <a:spcPts val="20"/>
              </a:spcAft>
            </a:pPr>
            <a:r>
              <a:rPr lang="es-ES" sz="1600" b="1" dirty="0">
                <a:solidFill>
                  <a:srgbClr val="C17F2A"/>
                </a:solidFill>
              </a:rPr>
              <a:t>Texto 3</a:t>
            </a:r>
          </a:p>
          <a:p>
            <a:pPr algn="l">
              <a:spcAft>
                <a:spcPts val="20"/>
              </a:spcAft>
            </a:pPr>
            <a:r>
              <a:rPr lang="es-ES" sz="1500" dirty="0">
                <a:solidFill>
                  <a:srgbClr val="F5ECD7"/>
                </a:solidFill>
              </a:rPr>
              <a:t>El mozo de mulas </a:t>
            </a:r>
          </a:p>
          <a:p>
            <a:pPr algn="l"/>
            <a:r>
              <a:rPr lang="es-ES" sz="1300" dirty="0">
                <a:solidFill>
                  <a:srgbClr val="C9B89A"/>
                </a:solidFill>
              </a:rPr>
              <a:t>Gramática: Oraciones subordinadas, pasados </a:t>
            </a:r>
          </a:p>
        </p:txBody>
      </p:sp>
    </p:spTree>
    <p:extLst>
      <p:ext uri="{BB962C8B-B14F-4D97-AF65-F5344CB8AC3E}">
        <p14:creationId xmlns:p14="http://schemas.microsoft.com/office/powerpoint/2010/main" val="898345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9055A0D-7B1F-3105-6D8C-04ADEF744917}"/>
              </a:ext>
            </a:extLst>
          </p:cNvPr>
          <p:cNvSpPr>
            <a:spLocks noGrp="1"/>
          </p:cNvSpPr>
          <p:nvPr>
            <p:ph idx="1"/>
          </p:nvPr>
        </p:nvSpPr>
        <p:spPr>
          <a:xfrm>
            <a:off x="165100" y="1041400"/>
            <a:ext cx="11188700" cy="5135563"/>
          </a:xfrm>
        </p:spPr>
        <p:txBody>
          <a:bodyPr>
            <a:normAutofit lnSpcReduction="10000"/>
          </a:bodyPr>
          <a:lstStyle/>
          <a:p>
            <a:pPr marL="0" indent="0">
              <a:buNone/>
            </a:pPr>
            <a:r>
              <a:rPr lang="es-ES" sz="1900" dirty="0"/>
              <a:t>	</a:t>
            </a:r>
            <a:r>
              <a:rPr lang="es-ES" sz="1800" dirty="0"/>
              <a:t>El amor y la amistad son dos de los temas </a:t>
            </a:r>
            <a:r>
              <a:rPr lang="es-ES" sz="1800" dirty="0" err="1"/>
              <a:t>más</a:t>
            </a:r>
            <a:r>
              <a:rPr lang="es-ES" sz="1800" dirty="0"/>
              <a:t> recurrentes en la obra de Cervantes. Gran parte de sus historias se organizan en torno a dos amigos, a parejas, dobles parejas... con todas sus posibilidades: grandes amistades, peleas, reconciliaciones, traiciones, celos, amistades o relaciones entre iguales, entre diferentes, amores no correspondidos, amores idealizados, inventados, </a:t>
            </a:r>
            <a:r>
              <a:rPr lang="es-ES" sz="1800" dirty="0" err="1"/>
              <a:t>literalizados</a:t>
            </a:r>
            <a:r>
              <a:rPr lang="es-ES" sz="1800" dirty="0"/>
              <a:t> o creados como el Don Quijote con Dulcinea.                                                                                                          	                        	                                                           	En el tema del amor Cervantes le da la vuelta a las relaciones </a:t>
            </a:r>
            <a:r>
              <a:rPr lang="es-ES" sz="1800" dirty="0" err="1"/>
              <a:t>estáticas</a:t>
            </a:r>
            <a:r>
              <a:rPr lang="es-ES" sz="1800" dirty="0"/>
              <a:t>, convencionales e interesadas de la </a:t>
            </a:r>
            <a:r>
              <a:rPr lang="es-ES" sz="1800" dirty="0" err="1"/>
              <a:t>época</a:t>
            </a:r>
            <a:r>
              <a:rPr lang="es-ES" sz="1800" dirty="0"/>
              <a:t>, en una apuesta por la libertad, por el ingenio y por la capacidad de superar </a:t>
            </a:r>
            <a:r>
              <a:rPr lang="es-ES" sz="1800" dirty="0" err="1"/>
              <a:t>obstáculos</a:t>
            </a:r>
            <a:r>
              <a:rPr lang="es-ES" sz="1800" dirty="0"/>
              <a:t> que parecen insalvables. Es </a:t>
            </a:r>
            <a:r>
              <a:rPr lang="es-ES" sz="1800" dirty="0" err="1"/>
              <a:t>también</a:t>
            </a:r>
            <a:r>
              <a:rPr lang="es-ES" sz="1800" dirty="0"/>
              <a:t> una apuesta por los </a:t>
            </a:r>
            <a:r>
              <a:rPr lang="es-ES" sz="1800" dirty="0" err="1"/>
              <a:t>débiles</a:t>
            </a:r>
            <a:r>
              <a:rPr lang="es-ES" sz="1800" dirty="0"/>
              <a:t> o menos privilegiados: las mujeres (</a:t>
            </a:r>
            <a:r>
              <a:rPr lang="es-ES" sz="1800" dirty="0" err="1"/>
              <a:t>más</a:t>
            </a:r>
            <a:r>
              <a:rPr lang="es-ES" sz="1800" dirty="0"/>
              <a:t> juiciosas) frente a los hombres, o los pobres frente a los ricos (el dinero no siempre lo puede todo).                                              	                                                                                                                                                 	Para Don Quijote en el amor la </a:t>
            </a:r>
            <a:r>
              <a:rPr lang="es-ES" sz="1800" dirty="0" err="1"/>
              <a:t>ficción</a:t>
            </a:r>
            <a:r>
              <a:rPr lang="es-ES" sz="1800" dirty="0"/>
              <a:t> y la realidad van de la mano. Don Quijote al convertirse en caballero está obligado a estar enamorado (enamorado por oficio de caballero) ya que “el caballero andante sin amores era árbol sin hojas y sin fruto y cuerpo sin alma” (I, 1). Al no tener una princesa de quien enamorarse se la inventa, y aunque se trata de una creación, se ofrece de forma paródica, por el contraste entre su idealización y la realidad.                                                                                                  	                    	                                                              	A parte del amor de Don Quijote, los tipos de amor en la novela son de lo </a:t>
            </a:r>
            <a:r>
              <a:rPr lang="es-ES" sz="1800" dirty="0" err="1"/>
              <a:t>más</a:t>
            </a:r>
            <a:r>
              <a:rPr lang="es-ES" sz="1800" dirty="0"/>
              <a:t> variado: el amor correspondido, pero que debe superar todas las adversidades (la prueba de amor), la libertad en el amor (la libertad de </a:t>
            </a:r>
            <a:r>
              <a:rPr lang="es-ES" sz="1800" dirty="0" err="1"/>
              <a:t>elección</a:t>
            </a:r>
            <a:r>
              <a:rPr lang="es-ES" sz="1800" dirty="0"/>
              <a:t>), el amor como enfermedad, la locura de amor, la penitencia del amor, la queja de amor (ante la ingratitud de la amada) el engaño del amor, la traición de la amistad por amor, los celos, la muerte por amor y en algunos casos también el triunfo del amor. </a:t>
            </a:r>
          </a:p>
          <a:p>
            <a:pPr marL="0" indent="0">
              <a:buNone/>
            </a:pPr>
            <a:r>
              <a:rPr lang="es-ES" sz="1800" dirty="0"/>
              <a:t> </a:t>
            </a:r>
          </a:p>
          <a:p>
            <a:pPr marL="0" indent="0">
              <a:buNone/>
            </a:pPr>
            <a:endParaRPr lang="es-ES" dirty="0"/>
          </a:p>
        </p:txBody>
      </p:sp>
      <p:sp>
        <p:nvSpPr>
          <p:cNvPr id="4" name="CuadroTexto 3">
            <a:extLst>
              <a:ext uri="{FF2B5EF4-FFF2-40B4-BE49-F238E27FC236}">
                <a16:creationId xmlns:a16="http://schemas.microsoft.com/office/drawing/2014/main" id="{17CFB649-D1DF-D892-442B-591890012C02}"/>
              </a:ext>
            </a:extLst>
          </p:cNvPr>
          <p:cNvSpPr txBox="1"/>
          <p:nvPr/>
        </p:nvSpPr>
        <p:spPr>
          <a:xfrm>
            <a:off x="406400" y="190500"/>
            <a:ext cx="6362700" cy="369332"/>
          </a:xfrm>
          <a:prstGeom prst="rect">
            <a:avLst/>
          </a:prstGeom>
          <a:noFill/>
        </p:spPr>
        <p:txBody>
          <a:bodyPr wrap="square" rtlCol="0">
            <a:spAutoFit/>
          </a:bodyPr>
          <a:lstStyle/>
          <a:p>
            <a:r>
              <a:rPr lang="es-ES" dirty="0"/>
              <a:t>Tema 4 El amor y la amistad </a:t>
            </a:r>
          </a:p>
        </p:txBody>
      </p:sp>
    </p:spTree>
    <p:extLst>
      <p:ext uri="{BB962C8B-B14F-4D97-AF65-F5344CB8AC3E}">
        <p14:creationId xmlns:p14="http://schemas.microsoft.com/office/powerpoint/2010/main" val="64304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F51A594-27E5-373A-22D3-20BF2532E24F}"/>
              </a:ext>
            </a:extLst>
          </p:cNvPr>
          <p:cNvSpPr>
            <a:spLocks noGrp="1"/>
          </p:cNvSpPr>
          <p:nvPr>
            <p:ph idx="1"/>
          </p:nvPr>
        </p:nvSpPr>
        <p:spPr>
          <a:xfrm>
            <a:off x="330200" y="304800"/>
            <a:ext cx="11023600" cy="5872163"/>
          </a:xfrm>
        </p:spPr>
        <p:txBody>
          <a:bodyPr>
            <a:normAutofit/>
          </a:bodyPr>
          <a:lstStyle/>
          <a:p>
            <a:pPr marL="0" indent="0">
              <a:buNone/>
            </a:pPr>
            <a:r>
              <a:rPr lang="es-ES" sz="1800" dirty="0"/>
              <a:t>Texto 1 Intermedio </a:t>
            </a:r>
            <a:br>
              <a:rPr lang="es-ES" sz="1800" dirty="0"/>
            </a:br>
            <a:r>
              <a:rPr lang="es-ES" sz="1800" dirty="0"/>
              <a:t>Antes de leer </a:t>
            </a:r>
          </a:p>
        </p:txBody>
      </p:sp>
      <p:sp>
        <p:nvSpPr>
          <p:cNvPr id="4" name="CuadroTexto 3">
            <a:extLst>
              <a:ext uri="{FF2B5EF4-FFF2-40B4-BE49-F238E27FC236}">
                <a16:creationId xmlns:a16="http://schemas.microsoft.com/office/drawing/2014/main" id="{45E5FAE5-156C-30B4-9B1B-489FA56D9891}"/>
              </a:ext>
            </a:extLst>
          </p:cNvPr>
          <p:cNvSpPr txBox="1"/>
          <p:nvPr/>
        </p:nvSpPr>
        <p:spPr>
          <a:xfrm>
            <a:off x="355600" y="2119086"/>
            <a:ext cx="6945086" cy="2308324"/>
          </a:xfrm>
          <a:prstGeom prst="rect">
            <a:avLst/>
          </a:prstGeom>
          <a:noFill/>
        </p:spPr>
        <p:txBody>
          <a:bodyPr wrap="square" rtlCol="0">
            <a:spAutoFit/>
          </a:bodyPr>
          <a:lstStyle/>
          <a:p>
            <a:pPr marL="342900" indent="-342900">
              <a:buAutoNum type="arabicPeriod"/>
            </a:pPr>
            <a:r>
              <a:rPr lang="es-ES" dirty="0"/>
              <a:t>¿Crees que se puede relacionar el amor y la amistad o son muy </a:t>
            </a:r>
          </a:p>
          <a:p>
            <a:r>
              <a:rPr lang="es-ES" dirty="0"/>
              <a:t>        distintos?</a:t>
            </a:r>
          </a:p>
          <a:p>
            <a:r>
              <a:rPr lang="es-ES" dirty="0"/>
              <a:t>2.  ¿Qué tiene de positivo y negativo estar enamorado? </a:t>
            </a:r>
          </a:p>
          <a:p>
            <a:pPr marL="342900" indent="-342900">
              <a:buAutoNum type="arabicPeriod" startAt="3"/>
            </a:pPr>
            <a:r>
              <a:rPr lang="es-ES" dirty="0"/>
              <a:t>¿Crees que es posible enamorarse de alguien que no conoces, </a:t>
            </a:r>
          </a:p>
          <a:p>
            <a:r>
              <a:rPr lang="es-ES" dirty="0"/>
              <a:t>        solo con la imaginación?</a:t>
            </a:r>
          </a:p>
          <a:p>
            <a:pPr marL="342900" indent="-342900">
              <a:buAutoNum type="arabicPeriod" startAt="4"/>
            </a:pPr>
            <a:r>
              <a:rPr lang="es-ES" dirty="0"/>
              <a:t>¿Qué es lo que es más importante para ti para enamorarte?          </a:t>
            </a:r>
          </a:p>
          <a:p>
            <a:r>
              <a:rPr lang="es-ES" dirty="0"/>
              <a:t>         La belleza, el carácter…. </a:t>
            </a:r>
          </a:p>
          <a:p>
            <a:pPr marL="342900" indent="-342900">
              <a:buAutoNum type="arabicPeriod" startAt="2"/>
            </a:pPr>
            <a:endParaRPr lang="es-ES" dirty="0"/>
          </a:p>
        </p:txBody>
      </p:sp>
      <p:pic>
        <p:nvPicPr>
          <p:cNvPr id="6" name="Imagen 5">
            <a:extLst>
              <a:ext uri="{FF2B5EF4-FFF2-40B4-BE49-F238E27FC236}">
                <a16:creationId xmlns:a16="http://schemas.microsoft.com/office/drawing/2014/main" id="{468046C0-880C-ECCD-C4C6-C6834034C0C6}"/>
              </a:ext>
            </a:extLst>
          </p:cNvPr>
          <p:cNvPicPr>
            <a:picLocks noChangeAspect="1"/>
          </p:cNvPicPr>
          <p:nvPr/>
        </p:nvPicPr>
        <p:blipFill>
          <a:blip r:embed="rId2"/>
          <a:stretch>
            <a:fillRect/>
          </a:stretch>
        </p:blipFill>
        <p:spPr>
          <a:xfrm>
            <a:off x="7469414" y="304801"/>
            <a:ext cx="4366986" cy="6043296"/>
          </a:xfrm>
          <a:prstGeom prst="rect">
            <a:avLst/>
          </a:prstGeom>
        </p:spPr>
      </p:pic>
    </p:spTree>
    <p:extLst>
      <p:ext uri="{BB962C8B-B14F-4D97-AF65-F5344CB8AC3E}">
        <p14:creationId xmlns:p14="http://schemas.microsoft.com/office/powerpoint/2010/main" val="3394124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CA5E1E7-46E7-5150-85FD-A16C44CAA7A3}"/>
              </a:ext>
            </a:extLst>
          </p:cNvPr>
          <p:cNvSpPr>
            <a:spLocks noGrp="1"/>
          </p:cNvSpPr>
          <p:nvPr>
            <p:ph idx="1"/>
          </p:nvPr>
        </p:nvSpPr>
        <p:spPr>
          <a:xfrm>
            <a:off x="203200" y="1130300"/>
            <a:ext cx="11747500" cy="5588000"/>
          </a:xfrm>
        </p:spPr>
        <p:txBody>
          <a:bodyPr>
            <a:normAutofit fontScale="25000" lnSpcReduction="20000"/>
          </a:bodyPr>
          <a:lstStyle/>
          <a:p>
            <a:pPr marL="0" indent="0">
              <a:buNone/>
            </a:pPr>
            <a:r>
              <a:rPr lang="es-ES" dirty="0"/>
              <a:t>	</a:t>
            </a:r>
            <a:r>
              <a:rPr lang="es-ES" sz="7200" dirty="0"/>
              <a:t>Limpias, pues, sus armas, puesto nombre a su </a:t>
            </a:r>
            <a:r>
              <a:rPr lang="es-ES" sz="7200" dirty="0" err="1"/>
              <a:t>rocín</a:t>
            </a:r>
            <a:r>
              <a:rPr lang="es-ES" sz="7200" dirty="0"/>
              <a:t> y </a:t>
            </a:r>
            <a:r>
              <a:rPr lang="es-ES" sz="7200" dirty="0" err="1"/>
              <a:t>confirmándose</a:t>
            </a:r>
            <a:r>
              <a:rPr lang="es-ES" sz="7200" dirty="0"/>
              <a:t> a sí mismo, le </a:t>
            </a:r>
            <a:r>
              <a:rPr lang="es-ES" sz="7200" dirty="0" err="1"/>
              <a:t>parecio</a:t>
            </a:r>
            <a:r>
              <a:rPr lang="es-ES" sz="7200" dirty="0"/>
              <a:t>́ que no le faltaba </a:t>
            </a:r>
            <a:r>
              <a:rPr lang="es-ES" sz="7200" dirty="0" err="1"/>
              <a:t>más</a:t>
            </a:r>
            <a:r>
              <a:rPr lang="es-ES" sz="7200" dirty="0"/>
              <a:t> que buscar una dama de la que enamorarse, porque un caballero andante sin amores era </a:t>
            </a:r>
            <a:r>
              <a:rPr lang="es-ES" sz="7200" dirty="0" err="1"/>
              <a:t>árbol</a:t>
            </a:r>
            <a:r>
              <a:rPr lang="es-ES" sz="7200" dirty="0"/>
              <a:t> sin hojas y sin fruto, y cuerpo sin alma. En un pueblo cerca del suyo </a:t>
            </a:r>
            <a:r>
              <a:rPr lang="es-ES" sz="7200" dirty="0" err="1"/>
              <a:t>había</a:t>
            </a:r>
            <a:r>
              <a:rPr lang="es-ES" sz="7200" dirty="0"/>
              <a:t> una moza labradora de muy buen ver, de la que </a:t>
            </a:r>
            <a:r>
              <a:rPr lang="es-ES" sz="7200" dirty="0" err="1"/>
              <a:t>él</a:t>
            </a:r>
            <a:r>
              <a:rPr lang="es-ES" sz="7200" dirty="0"/>
              <a:t> anduvo enamorado un tiempo, aunque, </a:t>
            </a:r>
            <a:r>
              <a:rPr lang="es-ES" sz="7200" dirty="0" err="1"/>
              <a:t>según</a:t>
            </a:r>
            <a:r>
              <a:rPr lang="es-ES" sz="7200" dirty="0"/>
              <a:t> se entiende, ella </a:t>
            </a:r>
            <a:r>
              <a:rPr lang="es-ES" sz="7200" dirty="0" err="1"/>
              <a:t>jamás</a:t>
            </a:r>
            <a:r>
              <a:rPr lang="es-ES" sz="7200" dirty="0"/>
              <a:t> lo supo ni le dio prueba de ello. Se llamaba Aldonza Lorenzo, y le </a:t>
            </a:r>
            <a:r>
              <a:rPr lang="es-ES" sz="7200" dirty="0" err="1"/>
              <a:t>parecio</a:t>
            </a:r>
            <a:r>
              <a:rPr lang="es-ES" sz="7200" dirty="0"/>
              <a:t>́ bien darle el </a:t>
            </a:r>
            <a:r>
              <a:rPr lang="es-ES" sz="7200" dirty="0" err="1"/>
              <a:t>título</a:t>
            </a:r>
            <a:r>
              <a:rPr lang="es-ES" sz="7200" dirty="0"/>
              <a:t> de </a:t>
            </a:r>
            <a:r>
              <a:rPr lang="es-ES" sz="7200" dirty="0" err="1"/>
              <a:t>señora</a:t>
            </a:r>
            <a:r>
              <a:rPr lang="es-ES" sz="7200" dirty="0"/>
              <a:t> de sus pensamientos; y, </a:t>
            </a:r>
            <a:r>
              <a:rPr lang="es-ES" sz="7200" dirty="0" err="1"/>
              <a:t>buscándole</a:t>
            </a:r>
            <a:r>
              <a:rPr lang="es-ES" sz="7200" dirty="0"/>
              <a:t> un nombre que no desdijese mucho del suyo y que tirase y se encaminase al de princesa y gran </a:t>
            </a:r>
            <a:r>
              <a:rPr lang="es-ES" sz="7200" dirty="0" err="1"/>
              <a:t>señora</a:t>
            </a:r>
            <a:r>
              <a:rPr lang="es-ES" sz="7200" dirty="0"/>
              <a:t>, vino a llamarla Dulcinea del Toboso, porque era natural del Toboso: nombre, a su parecer, </a:t>
            </a:r>
            <a:r>
              <a:rPr lang="es-ES" sz="7200" dirty="0" err="1"/>
              <a:t>músico</a:t>
            </a:r>
            <a:r>
              <a:rPr lang="es-ES" sz="7200" dirty="0"/>
              <a:t> y original y significativo.                                             	Don Quijote sobre su enamorada: su nombre es Dulcinea; su patria, el Toboso, un pueblo de la Mancha; su calidad por lo menos ha de ser de princesa, pues es reina y </a:t>
            </a:r>
            <a:r>
              <a:rPr lang="es-ES" sz="7200" dirty="0" err="1"/>
              <a:t>señora</a:t>
            </a:r>
            <a:r>
              <a:rPr lang="es-ES" sz="7200" dirty="0"/>
              <a:t> </a:t>
            </a:r>
            <a:r>
              <a:rPr lang="es-ES" sz="7200" dirty="0" err="1"/>
              <a:t>mía</a:t>
            </a:r>
            <a:r>
              <a:rPr lang="es-ES" sz="7200" dirty="0"/>
              <a:t>; su hermosura, sobrehumana, pues en ella se vienen a hacer verdaderos todos los imposibles y </a:t>
            </a:r>
            <a:r>
              <a:rPr lang="es-ES" sz="7200" dirty="0" err="1"/>
              <a:t>quiméricos</a:t>
            </a:r>
            <a:r>
              <a:rPr lang="es-ES" sz="7200" dirty="0"/>
              <a:t> atributos de belleza que los poetas dan a sus damas: que sus cabellos son oro, su frente campos </a:t>
            </a:r>
            <a:r>
              <a:rPr lang="es-ES" sz="7200" dirty="0" err="1"/>
              <a:t>elíseos</a:t>
            </a:r>
            <a:r>
              <a:rPr lang="es-ES" sz="7200" dirty="0"/>
              <a:t>, sus cejas arcos del cielo, sus ojos soles, sus mejillas rosas, sus labios corales, perlas sus dientes, alabastro su cuello, </a:t>
            </a:r>
            <a:r>
              <a:rPr lang="es-ES" sz="7200" dirty="0" err="1"/>
              <a:t>mármol</a:t>
            </a:r>
            <a:r>
              <a:rPr lang="es-ES" sz="7200" dirty="0"/>
              <a:t> su pecho, marfil sus manos, su blancura nieve, y las partes que la honestidad </a:t>
            </a:r>
            <a:r>
              <a:rPr lang="es-ES" sz="7200" dirty="0" err="1"/>
              <a:t>encubrio</a:t>
            </a:r>
            <a:r>
              <a:rPr lang="es-ES" sz="7200" dirty="0"/>
              <a:t>́ a la vista humana son tales, </a:t>
            </a:r>
            <a:r>
              <a:rPr lang="es-ES" sz="7200" dirty="0" err="1"/>
              <a:t>según</a:t>
            </a:r>
            <a:r>
              <a:rPr lang="es-ES" sz="7200" dirty="0"/>
              <a:t> yo pienso y entiendo, que solo la discreta </a:t>
            </a:r>
            <a:r>
              <a:rPr lang="es-ES" sz="7200" dirty="0" err="1"/>
              <a:t>consideración</a:t>
            </a:r>
            <a:r>
              <a:rPr lang="es-ES" sz="7200" dirty="0"/>
              <a:t> puede encarecerlas, y no compararlas.             	                                                                                                                    	A mí me basta pensar y creer que la buena de Aldonza Lorenzo es hermosa y honesta, y yo me hago cuenta que es la </a:t>
            </a:r>
            <a:r>
              <a:rPr lang="es-ES" sz="7200" dirty="0" err="1"/>
              <a:t>más</a:t>
            </a:r>
            <a:r>
              <a:rPr lang="es-ES" sz="7200" dirty="0"/>
              <a:t> alta princesa del mundo. Porque has de saber, Sancho, si no lo sabes, que dos cosas solas incitan a amar, </a:t>
            </a:r>
            <a:r>
              <a:rPr lang="es-ES" sz="7200" dirty="0" err="1"/>
              <a:t>más</a:t>
            </a:r>
            <a:r>
              <a:rPr lang="es-ES" sz="7200" dirty="0"/>
              <a:t> que otras, que son la mucha hermosura y la buena fama. Y estas dos cosas se hallan consumadamente en Dulcinea, porque en ser hermosa ninguna la iguala, y en la buena fama pocas le llegan. Y, para concluir con esto, yo imagino que todo lo que digo es </a:t>
            </a:r>
            <a:r>
              <a:rPr lang="es-ES" sz="7200" dirty="0" err="1"/>
              <a:t>asi</a:t>
            </a:r>
            <a:r>
              <a:rPr lang="es-ES" sz="7200" dirty="0"/>
              <a:t>́, sin que sobre ni falte nada, y la pinto en mi </a:t>
            </a:r>
            <a:r>
              <a:rPr lang="es-ES" sz="7200" dirty="0" err="1"/>
              <a:t>imaginación</a:t>
            </a:r>
            <a:r>
              <a:rPr lang="es-ES" sz="7200" dirty="0"/>
              <a:t> como la deseo.                                                                                            	Discutiendo con Sancho: ¿Y no sabéis vos, </a:t>
            </a:r>
            <a:r>
              <a:rPr lang="es-ES" sz="7200" dirty="0" err="1"/>
              <a:t>gañán</a:t>
            </a:r>
            <a:r>
              <a:rPr lang="es-ES" sz="7200" dirty="0"/>
              <a:t>, ganapán, granuja, que si no fuese por el valor que ella infunde en mi brazo, no lo </a:t>
            </a:r>
            <a:r>
              <a:rPr lang="es-ES" sz="7200" dirty="0" err="1"/>
              <a:t>tendría</a:t>
            </a:r>
            <a:r>
              <a:rPr lang="es-ES" sz="7200" dirty="0"/>
              <a:t> yo para matar una pulga? Decid, </a:t>
            </a:r>
            <a:r>
              <a:rPr lang="es-ES" sz="7200" dirty="0" err="1"/>
              <a:t>socarrón</a:t>
            </a:r>
            <a:r>
              <a:rPr lang="es-ES" sz="7200" dirty="0"/>
              <a:t> de lengua viperina, ¿y </a:t>
            </a:r>
            <a:r>
              <a:rPr lang="es-ES" sz="7200" dirty="0" err="1"/>
              <a:t>quién</a:t>
            </a:r>
            <a:r>
              <a:rPr lang="es-ES" sz="7200" dirty="0"/>
              <a:t> </a:t>
            </a:r>
            <a:r>
              <a:rPr lang="es-ES" sz="7200" dirty="0" err="1"/>
              <a:t>pensáis</a:t>
            </a:r>
            <a:r>
              <a:rPr lang="es-ES" sz="7200" dirty="0"/>
              <a:t> que ha ganado este reino y cortado la cabeza a este gigante, si no es el valor de Dulcinea, tomando a mi brazo por instrumento de sus </a:t>
            </a:r>
            <a:r>
              <a:rPr lang="es-ES" sz="7200" dirty="0" err="1"/>
              <a:t>hazañas</a:t>
            </a:r>
            <a:r>
              <a:rPr lang="es-ES" sz="7200" dirty="0"/>
              <a:t>? Ella pelea en mí y vence en mí, y yo vivo y respiro en ella, y tengo vida y ser.	                                                             —</a:t>
            </a:r>
            <a:r>
              <a:rPr lang="es-ES" sz="7200" dirty="0" err="1"/>
              <a:t>Acabarás</a:t>
            </a:r>
            <a:r>
              <a:rPr lang="es-ES" sz="7200" dirty="0"/>
              <a:t> agotando mi paciencia, Sancho. Ven </a:t>
            </a:r>
            <a:r>
              <a:rPr lang="es-ES" sz="7200" dirty="0" err="1"/>
              <a:t>aca</a:t>
            </a:r>
            <a:r>
              <a:rPr lang="es-ES" sz="7200" dirty="0"/>
              <a:t>́, hereje: ¿no te he dicho mil veces que no he visto a la sin par Dulcinea en todos los </a:t>
            </a:r>
            <a:r>
              <a:rPr lang="es-ES" sz="7200" dirty="0" err="1"/>
              <a:t>días</a:t>
            </a:r>
            <a:r>
              <a:rPr lang="es-ES" sz="7200" dirty="0"/>
              <a:t> de mi vida, ni </a:t>
            </a:r>
            <a:r>
              <a:rPr lang="es-ES" sz="7200" dirty="0" err="1"/>
              <a:t>jamás</a:t>
            </a:r>
            <a:r>
              <a:rPr lang="es-ES" sz="7200" dirty="0"/>
              <a:t> </a:t>
            </a:r>
            <a:r>
              <a:rPr lang="es-ES" sz="7200" dirty="0" err="1"/>
              <a:t>atravese</a:t>
            </a:r>
            <a:r>
              <a:rPr lang="es-ES" sz="7200" dirty="0"/>
              <a:t>́ los umbrales de su palacio, y que solo estoy enamorado de </a:t>
            </a:r>
            <a:r>
              <a:rPr lang="es-ES" sz="7200" dirty="0" err="1"/>
              <a:t>oídas</a:t>
            </a:r>
            <a:r>
              <a:rPr lang="es-ES" sz="7200" dirty="0"/>
              <a:t> y de la gran fama que tiene de hermosa y discreta?                                                                 	                                                     	Yo </a:t>
            </a:r>
            <a:r>
              <a:rPr lang="es-ES" sz="7200" dirty="0" err="1"/>
              <a:t>naci</a:t>
            </a:r>
            <a:r>
              <a:rPr lang="es-ES" sz="7200" dirty="0"/>
              <a:t>́ para ser de Dulcinea del Toboso, y los hados, si los hubiera, me destinaron para ella, y pensar que alguna otra hermosura va a ocupar el lugar que tiene en mi alma es pensar lo imposible. </a:t>
            </a:r>
          </a:p>
          <a:p>
            <a:pPr marL="0" indent="0">
              <a:buNone/>
            </a:pPr>
            <a:r>
              <a:rPr lang="es-ES" sz="7200" dirty="0"/>
              <a:t> </a:t>
            </a:r>
          </a:p>
          <a:p>
            <a:pPr marL="0" indent="0">
              <a:buNone/>
            </a:pPr>
            <a:r>
              <a:rPr lang="es-ES" sz="7200" dirty="0"/>
              <a:t> </a:t>
            </a:r>
          </a:p>
          <a:p>
            <a:pPr marL="0" indent="0">
              <a:buNone/>
            </a:pPr>
            <a:r>
              <a:rPr lang="es-ES" dirty="0"/>
              <a:t> </a:t>
            </a:r>
          </a:p>
          <a:p>
            <a:pPr marL="0" indent="0">
              <a:buNone/>
            </a:pPr>
            <a:r>
              <a:rPr lang="es-ES" dirty="0"/>
              <a:t> </a:t>
            </a:r>
          </a:p>
          <a:p>
            <a:pPr marL="0" indent="0">
              <a:buNone/>
            </a:pPr>
            <a:r>
              <a:rPr lang="es-ES" dirty="0"/>
              <a:t> </a:t>
            </a:r>
          </a:p>
          <a:p>
            <a:pPr marL="0" indent="0">
              <a:buNone/>
            </a:pPr>
            <a:r>
              <a:rPr lang="es-ES" dirty="0"/>
              <a:t> </a:t>
            </a:r>
          </a:p>
          <a:p>
            <a:pPr marL="0" indent="0">
              <a:buNone/>
            </a:pPr>
            <a:endParaRPr lang="es-ES" sz="1800" dirty="0"/>
          </a:p>
        </p:txBody>
      </p:sp>
      <p:sp>
        <p:nvSpPr>
          <p:cNvPr id="4" name="CuadroTexto 3">
            <a:extLst>
              <a:ext uri="{FF2B5EF4-FFF2-40B4-BE49-F238E27FC236}">
                <a16:creationId xmlns:a16="http://schemas.microsoft.com/office/drawing/2014/main" id="{12A4BB79-0B0A-3F16-CC2A-B6741381DAC9}"/>
              </a:ext>
            </a:extLst>
          </p:cNvPr>
          <p:cNvSpPr txBox="1"/>
          <p:nvPr/>
        </p:nvSpPr>
        <p:spPr>
          <a:xfrm>
            <a:off x="508000" y="228600"/>
            <a:ext cx="4495800" cy="646331"/>
          </a:xfrm>
          <a:prstGeom prst="rect">
            <a:avLst/>
          </a:prstGeom>
          <a:noFill/>
        </p:spPr>
        <p:txBody>
          <a:bodyPr wrap="square" rtlCol="0">
            <a:spAutoFit/>
          </a:bodyPr>
          <a:lstStyle/>
          <a:p>
            <a:r>
              <a:rPr lang="es-ES" dirty="0"/>
              <a:t>El amor y la amistad, texto 1: Dulcinea</a:t>
            </a:r>
          </a:p>
          <a:p>
            <a:r>
              <a:rPr lang="es-ES" dirty="0"/>
              <a:t>Lee y responde a las preguntas </a:t>
            </a:r>
          </a:p>
        </p:txBody>
      </p:sp>
    </p:spTree>
    <p:extLst>
      <p:ext uri="{BB962C8B-B14F-4D97-AF65-F5344CB8AC3E}">
        <p14:creationId xmlns:p14="http://schemas.microsoft.com/office/powerpoint/2010/main" val="30498438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1BDED99-B35B-4FEE-A274-8E8DB6FEE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A447BC33-08AF-C71C-A414-DA5FD9918EA7}"/>
              </a:ext>
            </a:extLst>
          </p:cNvPr>
          <p:cNvPicPr>
            <a:picLocks noChangeAspect="1"/>
          </p:cNvPicPr>
          <p:nvPr/>
        </p:nvPicPr>
        <p:blipFill>
          <a:blip r:embed="rId2"/>
          <a:srcRect b="3392"/>
          <a:stretch>
            <a:fillRect/>
          </a:stretch>
        </p:blipFill>
        <p:spPr>
          <a:xfrm>
            <a:off x="9271472" y="10"/>
            <a:ext cx="2920528"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3" name="Marcador de contenido 2">
            <a:extLst>
              <a:ext uri="{FF2B5EF4-FFF2-40B4-BE49-F238E27FC236}">
                <a16:creationId xmlns:a16="http://schemas.microsoft.com/office/drawing/2014/main" id="{F0D0F876-0C95-B75A-22A2-628814968EA2}"/>
              </a:ext>
            </a:extLst>
          </p:cNvPr>
          <p:cNvSpPr>
            <a:spLocks noGrp="1"/>
          </p:cNvSpPr>
          <p:nvPr>
            <p:ph idx="1"/>
          </p:nvPr>
        </p:nvSpPr>
        <p:spPr>
          <a:xfrm>
            <a:off x="246742" y="130630"/>
            <a:ext cx="8777988" cy="6600370"/>
          </a:xfrm>
        </p:spPr>
        <p:txBody>
          <a:bodyPr>
            <a:noAutofit/>
          </a:bodyPr>
          <a:lstStyle/>
          <a:p>
            <a:pPr marL="0" indent="0">
              <a:buNone/>
            </a:pPr>
            <a:r>
              <a:rPr lang="es-ES" sz="1800" dirty="0"/>
              <a:t>1. Léxico. Busca en el texto las palabras que corresponden a estas definiciones: </a:t>
            </a:r>
          </a:p>
          <a:p>
            <a:pPr marL="342900" indent="-342900">
              <a:buAutoNum type="arabicPeriod"/>
            </a:pPr>
            <a:r>
              <a:rPr lang="es-ES" sz="1800" dirty="0"/>
              <a:t>Mujer que trabaja en el campo o en tareas agrícolas:  M _ _ _  L_ _ _ _ _ _ _ _</a:t>
            </a:r>
          </a:p>
          <a:p>
            <a:pPr marL="342900" indent="-342900">
              <a:buAutoNum type="arabicPeriod"/>
            </a:pPr>
            <a:r>
              <a:rPr lang="es-ES" sz="1800" dirty="0"/>
              <a:t>Fantástico, imaginario, fruto de la imaginación:  Q _ _ _ _ _ _ _ _</a:t>
            </a:r>
          </a:p>
          <a:p>
            <a:pPr marL="342900" indent="-342900">
              <a:buAutoNum type="arabicPeriod"/>
            </a:pPr>
            <a:r>
              <a:rPr lang="es-ES" sz="1800" dirty="0"/>
              <a:t>Destino o fuerzas desconocidas que gobierna la suerte de las personas:  H _ _ _ _</a:t>
            </a:r>
          </a:p>
          <a:p>
            <a:pPr marL="0" indent="0">
              <a:buNone/>
            </a:pPr>
            <a:r>
              <a:rPr lang="es-ES" sz="1800" dirty="0"/>
              <a:t>4. Persona que niega o se aparta de las creencias religiosas oficiales (aquí, usado como    insulto burlón):  H _ _ _ _ _</a:t>
            </a:r>
          </a:p>
          <a:p>
            <a:pPr marL="0" indent="0">
              <a:buNone/>
            </a:pPr>
            <a:r>
              <a:rPr lang="es-ES" sz="1800" dirty="0"/>
              <a:t>5. Persona que se burla de otros con ironía disimulada:  S _ _ _ _ _ _ _</a:t>
            </a:r>
          </a:p>
          <a:p>
            <a:pPr marL="0" indent="0">
              <a:buNone/>
            </a:pPr>
            <a:r>
              <a:rPr lang="es-ES" sz="1800" dirty="0"/>
              <a:t>6. Se refiere a la entrada de una casa o a un comienzo de algo: U _ _ _ _ _</a:t>
            </a:r>
          </a:p>
          <a:p>
            <a:pPr marL="0" indent="0">
              <a:buNone/>
            </a:pPr>
            <a:r>
              <a:rPr lang="es-ES" sz="1800" dirty="0"/>
              <a:t>7. Piedra blanca, a veces traslucida, se emplea para hacer esculturas:  A _ _ _ _ _ _ _ _   </a:t>
            </a:r>
          </a:p>
          <a:p>
            <a:pPr marL="0" indent="0">
              <a:buNone/>
            </a:pPr>
            <a:r>
              <a:rPr lang="es-ES" sz="1800" dirty="0"/>
              <a:t>8. Trabajador del campo, aunque se utiliza como insulto como grosero o vulgar G _ _ _ _ </a:t>
            </a:r>
          </a:p>
          <a:p>
            <a:pPr marL="0" indent="0">
              <a:buNone/>
            </a:pPr>
            <a:endParaRPr lang="es-ES" sz="1800" dirty="0"/>
          </a:p>
          <a:p>
            <a:pPr marL="0" indent="0">
              <a:buNone/>
            </a:pPr>
            <a:r>
              <a:rPr lang="es-ES" sz="1800" dirty="0"/>
              <a:t> 2. Léxico. Clasifica las siguientes palabras y expresiones entre insultos y elogios:</a:t>
            </a:r>
          </a:p>
          <a:p>
            <a:pPr marL="0" indent="0">
              <a:buNone/>
            </a:pPr>
            <a:r>
              <a:rPr lang="es-ES" sz="1800" dirty="0"/>
              <a:t>      de muy buen ver, gañán, hermosa, ganapán, honesta, granuja, buena fama, socarrón, la sin par, de lengua viperina, discreta, </a:t>
            </a:r>
          </a:p>
          <a:p>
            <a:pPr marL="0" indent="0">
              <a:buNone/>
            </a:pPr>
            <a:r>
              <a:rPr lang="es-ES" sz="1800" dirty="0"/>
              <a:t>  </a:t>
            </a:r>
          </a:p>
          <a:p>
            <a:pPr marL="0" indent="0">
              <a:buNone/>
            </a:pPr>
            <a:r>
              <a:rPr lang="es-ES" sz="1800" dirty="0"/>
              <a:t>     Insultos: </a:t>
            </a:r>
          </a:p>
          <a:p>
            <a:pPr marL="0" indent="0">
              <a:buNone/>
            </a:pPr>
            <a:r>
              <a:rPr lang="es-ES" sz="1800" dirty="0"/>
              <a:t>     Elogios: </a:t>
            </a:r>
          </a:p>
        </p:txBody>
      </p:sp>
    </p:spTree>
    <p:extLst>
      <p:ext uri="{BB962C8B-B14F-4D97-AF65-F5344CB8AC3E}">
        <p14:creationId xmlns:p14="http://schemas.microsoft.com/office/powerpoint/2010/main" val="1671157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a:extLst>
              <a:ext uri="{FF2B5EF4-FFF2-40B4-BE49-F238E27FC236}">
                <a16:creationId xmlns:a16="http://schemas.microsoft.com/office/drawing/2014/main" id="{4484836D-9100-CC7D-AB49-7CC9730B7DD7}"/>
              </a:ext>
            </a:extLst>
          </p:cNvPr>
          <p:cNvPicPr>
            <a:picLocks noChangeAspect="1"/>
          </p:cNvPicPr>
          <p:nvPr/>
        </p:nvPicPr>
        <p:blipFill>
          <a:blip r:embed="rId2"/>
          <a:srcRect r="3" b="3858"/>
          <a:stretch>
            <a:fillRect/>
          </a:stretch>
        </p:blipFill>
        <p:spPr>
          <a:xfrm>
            <a:off x="21" y="10"/>
            <a:ext cx="4267180"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4" name="CuadroTexto 3">
            <a:extLst>
              <a:ext uri="{FF2B5EF4-FFF2-40B4-BE49-F238E27FC236}">
                <a16:creationId xmlns:a16="http://schemas.microsoft.com/office/drawing/2014/main" id="{9EF9AD00-CD16-6241-E064-F64A061768F4}"/>
              </a:ext>
            </a:extLst>
          </p:cNvPr>
          <p:cNvSpPr txBox="1"/>
          <p:nvPr/>
        </p:nvSpPr>
        <p:spPr>
          <a:xfrm>
            <a:off x="4267201" y="174171"/>
            <a:ext cx="7750628" cy="6574972"/>
          </a:xfrm>
          <a:prstGeom prst="rect">
            <a:avLst/>
          </a:prstGeom>
        </p:spPr>
        <p:txBody>
          <a:bodyPr vert="horz" lIns="91440" tIns="45720" rIns="91440" bIns="45720" rtlCol="0">
            <a:normAutofit fontScale="92500" lnSpcReduction="10000"/>
          </a:bodyPr>
          <a:lstStyle/>
          <a:p>
            <a:pPr>
              <a:lnSpc>
                <a:spcPct val="90000"/>
              </a:lnSpc>
              <a:spcAft>
                <a:spcPts val="600"/>
              </a:spcAft>
            </a:pPr>
            <a:r>
              <a:rPr lang="en-US" dirty="0"/>
              <a:t>3. </a:t>
            </a:r>
            <a:r>
              <a:rPr lang="en-US" dirty="0" err="1"/>
              <a:t>Léxico</a:t>
            </a:r>
            <a:r>
              <a:rPr lang="en-US" dirty="0"/>
              <a:t>. Don Quijote describe a Dulcinea </a:t>
            </a:r>
            <a:r>
              <a:rPr lang="en-US" dirty="0" err="1"/>
              <a:t>utilizando</a:t>
            </a:r>
            <a:r>
              <a:rPr lang="en-US" dirty="0"/>
              <a:t> </a:t>
            </a:r>
            <a:r>
              <a:rPr lang="en-US" dirty="0" err="1"/>
              <a:t>metáforas</a:t>
            </a:r>
            <a:r>
              <a:rPr lang="en-US" dirty="0"/>
              <a:t> </a:t>
            </a:r>
            <a:r>
              <a:rPr lang="en-US" dirty="0" err="1"/>
              <a:t>clásicas</a:t>
            </a:r>
            <a:r>
              <a:rPr lang="en-US" dirty="0"/>
              <a:t> de la </a:t>
            </a:r>
            <a:r>
              <a:rPr lang="en-US" dirty="0" err="1"/>
              <a:t>belleza</a:t>
            </a:r>
            <a:r>
              <a:rPr lang="en-US" dirty="0"/>
              <a:t> </a:t>
            </a:r>
            <a:r>
              <a:rPr lang="en-US" dirty="0" err="1"/>
              <a:t>idealizada</a:t>
            </a:r>
            <a:r>
              <a:rPr lang="en-US" dirty="0"/>
              <a:t>. Une </a:t>
            </a:r>
            <a:r>
              <a:rPr lang="en-US" dirty="0" err="1"/>
              <a:t>cada</a:t>
            </a:r>
            <a:r>
              <a:rPr lang="en-US" dirty="0"/>
              <a:t> </a:t>
            </a:r>
            <a:r>
              <a:rPr lang="en-US" dirty="0" err="1"/>
              <a:t>parte</a:t>
            </a:r>
            <a:r>
              <a:rPr lang="en-US" dirty="0"/>
              <a:t> del </a:t>
            </a:r>
            <a:r>
              <a:rPr lang="en-US" dirty="0" err="1"/>
              <a:t>cuerpo</a:t>
            </a:r>
            <a:r>
              <a:rPr lang="en-US" dirty="0"/>
              <a:t> con el </a:t>
            </a:r>
            <a:r>
              <a:rPr lang="en-US" dirty="0" err="1"/>
              <a:t>elemento</a:t>
            </a:r>
            <a:r>
              <a:rPr lang="en-US" dirty="0"/>
              <a:t> con el </a:t>
            </a:r>
            <a:r>
              <a:rPr lang="en-US" dirty="0" err="1"/>
              <a:t>que</a:t>
            </a:r>
            <a:r>
              <a:rPr lang="en-US" dirty="0"/>
              <a:t> se </a:t>
            </a:r>
            <a:r>
              <a:rPr lang="en-US" dirty="0" err="1"/>
              <a:t>compara</a:t>
            </a:r>
            <a:r>
              <a:rPr lang="en-US" dirty="0"/>
              <a:t> e </a:t>
            </a:r>
            <a:r>
              <a:rPr lang="en-US" dirty="0" err="1"/>
              <a:t>intenta</a:t>
            </a:r>
            <a:r>
              <a:rPr lang="en-US" dirty="0"/>
              <a:t> </a:t>
            </a:r>
            <a:r>
              <a:rPr lang="en-US" dirty="0" err="1"/>
              <a:t>explicar</a:t>
            </a:r>
            <a:r>
              <a:rPr lang="en-US" dirty="0"/>
              <a:t> la </a:t>
            </a:r>
            <a:r>
              <a:rPr lang="en-US" dirty="0" err="1"/>
              <a:t>similitud</a:t>
            </a:r>
            <a:r>
              <a:rPr lang="en-US" dirty="0"/>
              <a:t>:</a:t>
            </a:r>
            <a:r>
              <a:rPr lang="en-US" dirty="0">
                <a:effectLst/>
              </a:rPr>
              <a:t> </a:t>
            </a:r>
          </a:p>
          <a:p>
            <a:pPr indent="-228600">
              <a:lnSpc>
                <a:spcPct val="90000"/>
              </a:lnSpc>
              <a:spcAft>
                <a:spcPts val="600"/>
              </a:spcAft>
              <a:buFont typeface="Arial" panose="020B0604020202020204" pitchFamily="34" charset="0"/>
              <a:buChar char="•"/>
            </a:pPr>
            <a:endParaRPr lang="en-US" dirty="0"/>
          </a:p>
          <a:p>
            <a:pPr>
              <a:lnSpc>
                <a:spcPct val="90000"/>
              </a:lnSpc>
              <a:spcAft>
                <a:spcPts val="600"/>
              </a:spcAft>
            </a:pPr>
            <a:r>
              <a:rPr lang="en-US" b="1" dirty="0" err="1"/>
              <a:t>Parte</a:t>
            </a:r>
            <a:r>
              <a:rPr lang="en-US" b="1" dirty="0"/>
              <a:t> del </a:t>
            </a:r>
            <a:r>
              <a:rPr lang="en-US" b="1" dirty="0" err="1"/>
              <a:t>cuerpo</a:t>
            </a:r>
            <a:r>
              <a:rPr lang="en-US" b="1" dirty="0"/>
              <a:t> </a:t>
            </a:r>
            <a:r>
              <a:rPr lang="en-US" dirty="0"/>
              <a:t>: 1. Sus </a:t>
            </a:r>
            <a:r>
              <a:rPr lang="en-US" dirty="0" err="1"/>
              <a:t>cabellos</a:t>
            </a:r>
            <a:r>
              <a:rPr lang="en-US" dirty="0"/>
              <a:t>.  2. Sus </a:t>
            </a:r>
            <a:r>
              <a:rPr lang="en-US" dirty="0" err="1"/>
              <a:t>cejas</a:t>
            </a:r>
            <a:r>
              <a:rPr lang="en-US" dirty="0"/>
              <a:t>. 3. Sus ojos.  4. Sus </a:t>
            </a:r>
            <a:r>
              <a:rPr lang="en-US" dirty="0" err="1"/>
              <a:t>dientes</a:t>
            </a:r>
            <a:r>
              <a:rPr lang="en-US" dirty="0"/>
              <a:t>. 5. Su </a:t>
            </a:r>
            <a:r>
              <a:rPr lang="en-US" dirty="0" err="1"/>
              <a:t>cuello</a:t>
            </a:r>
            <a:r>
              <a:rPr lang="en-US" dirty="0"/>
              <a:t>. 6. Su </a:t>
            </a:r>
            <a:r>
              <a:rPr lang="en-US" dirty="0" err="1"/>
              <a:t>frente</a:t>
            </a:r>
            <a:r>
              <a:rPr lang="en-US" dirty="0"/>
              <a:t>. 7. </a:t>
            </a:r>
            <a:r>
              <a:rPr lang="en-US" dirty="0" err="1"/>
              <a:t>Mejillas</a:t>
            </a:r>
            <a:r>
              <a:rPr lang="en-US" dirty="0"/>
              <a:t>.  8. </a:t>
            </a:r>
            <a:r>
              <a:rPr lang="en-US" dirty="0" err="1"/>
              <a:t>Labios</a:t>
            </a:r>
            <a:r>
              <a:rPr lang="en-US" dirty="0"/>
              <a:t>. 9. Pecho. 10. Manos.                          </a:t>
            </a:r>
          </a:p>
          <a:p>
            <a:pPr indent="-228600">
              <a:lnSpc>
                <a:spcPct val="90000"/>
              </a:lnSpc>
              <a:spcAft>
                <a:spcPts val="600"/>
              </a:spcAft>
              <a:buFont typeface="Arial" panose="020B0604020202020204" pitchFamily="34" charset="0"/>
              <a:buChar char="•"/>
            </a:pPr>
            <a:endParaRPr lang="en-US" dirty="0"/>
          </a:p>
          <a:p>
            <a:pPr>
              <a:lnSpc>
                <a:spcPct val="90000"/>
              </a:lnSpc>
              <a:spcAft>
                <a:spcPts val="600"/>
              </a:spcAft>
            </a:pPr>
            <a:r>
              <a:rPr lang="en-US" b="1" dirty="0" err="1"/>
              <a:t>Comparación</a:t>
            </a:r>
            <a:r>
              <a:rPr lang="en-US" b="1" dirty="0"/>
              <a:t> </a:t>
            </a:r>
            <a:r>
              <a:rPr lang="en-US" b="1" dirty="0" err="1"/>
              <a:t>poética</a:t>
            </a:r>
            <a:r>
              <a:rPr lang="en-US" dirty="0"/>
              <a:t>: a) Soles. b) </a:t>
            </a:r>
            <a:r>
              <a:rPr lang="en-US" dirty="0" err="1"/>
              <a:t>perlas</a:t>
            </a:r>
            <a:r>
              <a:rPr lang="en-US" dirty="0"/>
              <a:t>. c) </a:t>
            </a:r>
            <a:r>
              <a:rPr lang="en-US" dirty="0" err="1"/>
              <a:t>oro</a:t>
            </a:r>
            <a:r>
              <a:rPr lang="en-US" dirty="0"/>
              <a:t>. d) </a:t>
            </a:r>
            <a:r>
              <a:rPr lang="en-US" dirty="0" err="1"/>
              <a:t>arcos</a:t>
            </a:r>
            <a:r>
              <a:rPr lang="en-US" dirty="0"/>
              <a:t> del </a:t>
            </a:r>
            <a:r>
              <a:rPr lang="en-US" dirty="0" err="1"/>
              <a:t>cielo</a:t>
            </a:r>
            <a:r>
              <a:rPr lang="en-US" dirty="0"/>
              <a:t>. e) campos Elisios. f) </a:t>
            </a:r>
            <a:r>
              <a:rPr lang="en-US" dirty="0" err="1"/>
              <a:t>alabastro</a:t>
            </a:r>
            <a:r>
              <a:rPr lang="en-US" dirty="0"/>
              <a:t>. g) </a:t>
            </a:r>
            <a:r>
              <a:rPr lang="en-US" dirty="0" err="1"/>
              <a:t>marfil</a:t>
            </a:r>
            <a:r>
              <a:rPr lang="en-US" dirty="0"/>
              <a:t>. h) </a:t>
            </a:r>
            <a:r>
              <a:rPr lang="en-US" dirty="0" err="1"/>
              <a:t>mármol</a:t>
            </a:r>
            <a:r>
              <a:rPr lang="en-US" dirty="0"/>
              <a:t>. </a:t>
            </a:r>
            <a:r>
              <a:rPr lang="en-US" dirty="0" err="1"/>
              <a:t>i</a:t>
            </a:r>
            <a:r>
              <a:rPr lang="en-US" dirty="0"/>
              <a:t>) </a:t>
            </a:r>
            <a:r>
              <a:rPr lang="en-US" dirty="0" err="1"/>
              <a:t>corales</a:t>
            </a:r>
            <a:r>
              <a:rPr lang="en-US" dirty="0"/>
              <a:t>. j) </a:t>
            </a:r>
            <a:r>
              <a:rPr lang="en-US" dirty="0" err="1"/>
              <a:t>rosas</a:t>
            </a:r>
            <a:endParaRPr lang="en-US" dirty="0"/>
          </a:p>
          <a:p>
            <a:pPr>
              <a:lnSpc>
                <a:spcPct val="90000"/>
              </a:lnSpc>
              <a:spcAft>
                <a:spcPts val="600"/>
              </a:spcAft>
            </a:pPr>
            <a:endParaRPr lang="en-US" dirty="0"/>
          </a:p>
          <a:p>
            <a:pPr>
              <a:lnSpc>
                <a:spcPct val="90000"/>
              </a:lnSpc>
              <a:spcAft>
                <a:spcPts val="600"/>
              </a:spcAft>
            </a:pPr>
            <a:r>
              <a:rPr lang="en-US" dirty="0"/>
              <a:t>4. </a:t>
            </a:r>
            <a:r>
              <a:rPr lang="en-US" dirty="0" err="1"/>
              <a:t>Escrita</a:t>
            </a:r>
            <a:r>
              <a:rPr lang="en-US" dirty="0"/>
              <a:t>/ oral Completa las </a:t>
            </a:r>
            <a:r>
              <a:rPr lang="en-US" dirty="0" err="1"/>
              <a:t>frases</a:t>
            </a:r>
            <a:r>
              <a:rPr lang="en-US" dirty="0"/>
              <a:t> con </a:t>
            </a:r>
            <a:r>
              <a:rPr lang="en-US" dirty="0" err="1"/>
              <a:t>una</a:t>
            </a:r>
            <a:r>
              <a:rPr lang="en-US" dirty="0"/>
              <a:t> de las palabras </a:t>
            </a:r>
            <a:r>
              <a:rPr lang="en-US" dirty="0" err="1"/>
              <a:t>siguientes</a:t>
            </a:r>
            <a:r>
              <a:rPr lang="en-US" dirty="0"/>
              <a:t>:  </a:t>
            </a:r>
          </a:p>
          <a:p>
            <a:pPr>
              <a:lnSpc>
                <a:spcPct val="90000"/>
              </a:lnSpc>
              <a:spcAft>
                <a:spcPts val="600"/>
              </a:spcAft>
            </a:pPr>
            <a:r>
              <a:rPr lang="en-US" dirty="0"/>
              <a:t>     </a:t>
            </a:r>
            <a:r>
              <a:rPr lang="en-US" b="1" dirty="0" err="1"/>
              <a:t>rocín</a:t>
            </a:r>
            <a:r>
              <a:rPr lang="en-US" b="1" dirty="0"/>
              <a:t>   •   </a:t>
            </a:r>
            <a:r>
              <a:rPr lang="en-US" b="1" dirty="0" err="1"/>
              <a:t>hados</a:t>
            </a:r>
            <a:r>
              <a:rPr lang="en-US" b="1" dirty="0"/>
              <a:t>   •   umbral   •   </a:t>
            </a:r>
            <a:r>
              <a:rPr lang="en-US" b="1" dirty="0" err="1"/>
              <a:t>socarrón</a:t>
            </a:r>
            <a:r>
              <a:rPr lang="en-US" b="1" dirty="0"/>
              <a:t>   •   de </a:t>
            </a:r>
            <a:r>
              <a:rPr lang="en-US" b="1" dirty="0" err="1"/>
              <a:t>oídas</a:t>
            </a:r>
            <a:r>
              <a:rPr lang="en-US" b="1" dirty="0"/>
              <a:t>   •   </a:t>
            </a:r>
            <a:r>
              <a:rPr lang="en-US" b="1" dirty="0" err="1"/>
              <a:t>discreta</a:t>
            </a:r>
            <a:r>
              <a:rPr lang="en-US" b="1" dirty="0"/>
              <a:t>   •     </a:t>
            </a:r>
          </a:p>
          <a:p>
            <a:pPr>
              <a:lnSpc>
                <a:spcPct val="90000"/>
              </a:lnSpc>
              <a:spcAft>
                <a:spcPts val="600"/>
              </a:spcAft>
            </a:pPr>
            <a:r>
              <a:rPr lang="en-US" b="1" dirty="0"/>
              <a:t>     </a:t>
            </a:r>
            <a:r>
              <a:rPr lang="en-US" b="1" dirty="0" err="1"/>
              <a:t>encarecer</a:t>
            </a:r>
            <a:r>
              <a:rPr lang="en-US" b="1" dirty="0"/>
              <a:t>   •   </a:t>
            </a:r>
            <a:r>
              <a:rPr lang="en-US" b="1" dirty="0" err="1"/>
              <a:t>sobrehumana</a:t>
            </a:r>
            <a:r>
              <a:rPr lang="en-US" dirty="0">
                <a:effectLst/>
              </a:rPr>
              <a:t> </a:t>
            </a:r>
          </a:p>
          <a:p>
            <a:pPr indent="-228600">
              <a:lnSpc>
                <a:spcPct val="90000"/>
              </a:lnSpc>
              <a:spcAft>
                <a:spcPts val="600"/>
              </a:spcAft>
              <a:buFont typeface="Arial" panose="020B0604020202020204" pitchFamily="34" charset="0"/>
              <a:buChar char="•"/>
            </a:pPr>
            <a:endParaRPr lang="en-US" dirty="0"/>
          </a:p>
          <a:p>
            <a:pPr>
              <a:lnSpc>
                <a:spcPct val="90000"/>
              </a:lnSpc>
              <a:spcAft>
                <a:spcPts val="600"/>
              </a:spcAft>
            </a:pPr>
            <a:r>
              <a:rPr lang="en-US" b="1" dirty="0"/>
              <a:t>     1. </a:t>
            </a:r>
            <a:r>
              <a:rPr lang="en-US" dirty="0"/>
              <a:t>Mi abuelo </a:t>
            </a:r>
            <a:r>
              <a:rPr lang="en-US" dirty="0" err="1"/>
              <a:t>cruzó</a:t>
            </a:r>
            <a:r>
              <a:rPr lang="en-US" dirty="0"/>
              <a:t> el ____________ de la casa </a:t>
            </a:r>
            <a:r>
              <a:rPr lang="en-US" dirty="0" err="1"/>
              <a:t>después</a:t>
            </a:r>
            <a:r>
              <a:rPr lang="en-US" dirty="0"/>
              <a:t> de un largo </a:t>
            </a:r>
            <a:r>
              <a:rPr lang="en-US" dirty="0" err="1"/>
              <a:t>viaje</a:t>
            </a:r>
            <a:r>
              <a:rPr lang="en-US" dirty="0"/>
              <a:t>.</a:t>
            </a:r>
          </a:p>
          <a:p>
            <a:pPr>
              <a:lnSpc>
                <a:spcPct val="90000"/>
              </a:lnSpc>
              <a:spcAft>
                <a:spcPts val="600"/>
              </a:spcAft>
            </a:pPr>
            <a:r>
              <a:rPr lang="en-US" b="1" dirty="0"/>
              <a:t>     2. </a:t>
            </a:r>
            <a:r>
              <a:rPr lang="en-US" dirty="0"/>
              <a:t>No </a:t>
            </a:r>
            <a:r>
              <a:rPr lang="en-US" dirty="0" err="1"/>
              <a:t>conozco</a:t>
            </a:r>
            <a:r>
              <a:rPr lang="en-US" dirty="0"/>
              <a:t> a </a:t>
            </a:r>
            <a:r>
              <a:rPr lang="en-US" dirty="0" err="1"/>
              <a:t>esa</a:t>
            </a:r>
            <a:r>
              <a:rPr lang="en-US" dirty="0"/>
              <a:t> </a:t>
            </a:r>
            <a:r>
              <a:rPr lang="en-US" dirty="0" err="1"/>
              <a:t>actriz</a:t>
            </a:r>
            <a:r>
              <a:rPr lang="en-US" dirty="0"/>
              <a:t> </a:t>
            </a:r>
            <a:r>
              <a:rPr lang="en-US" dirty="0" err="1"/>
              <a:t>en</a:t>
            </a:r>
            <a:r>
              <a:rPr lang="en-US" dirty="0"/>
              <a:t> persona; solo </a:t>
            </a:r>
            <a:r>
              <a:rPr lang="en-US" dirty="0" err="1"/>
              <a:t>sé</a:t>
            </a:r>
            <a:r>
              <a:rPr lang="en-US" dirty="0"/>
              <a:t> </a:t>
            </a:r>
            <a:r>
              <a:rPr lang="en-US" dirty="0" err="1"/>
              <a:t>cosas</a:t>
            </a:r>
            <a:r>
              <a:rPr lang="en-US" dirty="0"/>
              <a:t> de </a:t>
            </a:r>
            <a:r>
              <a:rPr lang="en-US" dirty="0" err="1"/>
              <a:t>ella</a:t>
            </a:r>
            <a:r>
              <a:rPr lang="en-US" dirty="0"/>
              <a:t> ____________.</a:t>
            </a:r>
          </a:p>
          <a:p>
            <a:pPr>
              <a:lnSpc>
                <a:spcPct val="90000"/>
              </a:lnSpc>
              <a:spcAft>
                <a:spcPts val="600"/>
              </a:spcAft>
            </a:pPr>
            <a:r>
              <a:rPr lang="en-US" b="1" dirty="0"/>
              <a:t>     3. </a:t>
            </a:r>
            <a:r>
              <a:rPr lang="en-US" dirty="0"/>
              <a:t>El caballo del </a:t>
            </a:r>
            <a:r>
              <a:rPr lang="en-US" dirty="0" err="1"/>
              <a:t>granjero</a:t>
            </a:r>
            <a:r>
              <a:rPr lang="en-US" dirty="0"/>
              <a:t> era un _________ tan </a:t>
            </a:r>
            <a:r>
              <a:rPr lang="en-US" dirty="0" err="1"/>
              <a:t>viejo</a:t>
            </a:r>
            <a:r>
              <a:rPr lang="en-US" dirty="0"/>
              <a:t> </a:t>
            </a:r>
            <a:r>
              <a:rPr lang="en-US" dirty="0" err="1"/>
              <a:t>que</a:t>
            </a:r>
            <a:r>
              <a:rPr lang="en-US" dirty="0"/>
              <a:t> </a:t>
            </a:r>
            <a:r>
              <a:rPr lang="en-US" dirty="0" err="1"/>
              <a:t>casi</a:t>
            </a:r>
            <a:r>
              <a:rPr lang="en-US" dirty="0"/>
              <a:t> no </a:t>
            </a:r>
            <a:r>
              <a:rPr lang="en-US" dirty="0" err="1"/>
              <a:t>podía</a:t>
            </a:r>
            <a:r>
              <a:rPr lang="en-US" dirty="0"/>
              <a:t> </a:t>
            </a:r>
            <a:r>
              <a:rPr lang="en-US" dirty="0" err="1"/>
              <a:t>caminar</a:t>
            </a:r>
            <a:r>
              <a:rPr lang="en-US" dirty="0"/>
              <a:t>.</a:t>
            </a:r>
          </a:p>
          <a:p>
            <a:pPr>
              <a:lnSpc>
                <a:spcPct val="90000"/>
              </a:lnSpc>
              <a:spcAft>
                <a:spcPts val="600"/>
              </a:spcAft>
            </a:pPr>
            <a:r>
              <a:rPr lang="en-US" b="1" dirty="0"/>
              <a:t>     4. </a:t>
            </a:r>
            <a:r>
              <a:rPr lang="en-US" dirty="0"/>
              <a:t>Ana es </a:t>
            </a:r>
            <a:r>
              <a:rPr lang="en-US" dirty="0" err="1"/>
              <a:t>muy</a:t>
            </a:r>
            <a:r>
              <a:rPr lang="en-US" dirty="0"/>
              <a:t> ____________: </a:t>
            </a:r>
            <a:r>
              <a:rPr lang="en-US" dirty="0" err="1"/>
              <a:t>nunca</a:t>
            </a:r>
            <a:r>
              <a:rPr lang="en-US" dirty="0"/>
              <a:t> </a:t>
            </a:r>
            <a:r>
              <a:rPr lang="en-US" dirty="0" err="1"/>
              <a:t>cuenta</a:t>
            </a:r>
            <a:r>
              <a:rPr lang="en-US" dirty="0"/>
              <a:t> </a:t>
            </a:r>
            <a:r>
              <a:rPr lang="en-US" dirty="0" err="1"/>
              <a:t>los</a:t>
            </a:r>
            <a:r>
              <a:rPr lang="en-US" dirty="0"/>
              <a:t> </a:t>
            </a:r>
            <a:r>
              <a:rPr lang="en-US" dirty="0" err="1"/>
              <a:t>secretos</a:t>
            </a:r>
            <a:r>
              <a:rPr lang="en-US" dirty="0"/>
              <a:t> de sus amigas.</a:t>
            </a:r>
          </a:p>
          <a:p>
            <a:pPr>
              <a:lnSpc>
                <a:spcPct val="90000"/>
              </a:lnSpc>
              <a:spcAft>
                <a:spcPts val="600"/>
              </a:spcAft>
            </a:pPr>
            <a:r>
              <a:rPr lang="en-US" b="1" dirty="0"/>
              <a:t>     5. </a:t>
            </a:r>
            <a:r>
              <a:rPr lang="en-US" dirty="0" err="1"/>
              <a:t>Según</a:t>
            </a:r>
            <a:r>
              <a:rPr lang="en-US" dirty="0"/>
              <a:t> </a:t>
            </a:r>
            <a:r>
              <a:rPr lang="en-US" dirty="0" err="1"/>
              <a:t>algunos</a:t>
            </a:r>
            <a:r>
              <a:rPr lang="en-US" dirty="0"/>
              <a:t>, </a:t>
            </a:r>
            <a:r>
              <a:rPr lang="en-US" dirty="0" err="1"/>
              <a:t>los</a:t>
            </a:r>
            <a:r>
              <a:rPr lang="en-US" dirty="0"/>
              <a:t> __________</a:t>
            </a:r>
            <a:r>
              <a:rPr lang="en-US" dirty="0" err="1"/>
              <a:t>ya</a:t>
            </a:r>
            <a:r>
              <a:rPr lang="en-US" dirty="0"/>
              <a:t> </a:t>
            </a:r>
            <a:r>
              <a:rPr lang="en-US" dirty="0" err="1"/>
              <a:t>habían</a:t>
            </a:r>
            <a:r>
              <a:rPr lang="en-US" dirty="0"/>
              <a:t> </a:t>
            </a:r>
            <a:r>
              <a:rPr lang="en-US" dirty="0" err="1"/>
              <a:t>decidido</a:t>
            </a:r>
            <a:r>
              <a:rPr lang="en-US" dirty="0"/>
              <a:t> </a:t>
            </a:r>
            <a:r>
              <a:rPr lang="en-US" dirty="0" err="1"/>
              <a:t>que</a:t>
            </a:r>
            <a:r>
              <a:rPr lang="en-US" dirty="0"/>
              <a:t> se </a:t>
            </a:r>
            <a:r>
              <a:rPr lang="en-US" dirty="0" err="1"/>
              <a:t>conocerían</a:t>
            </a:r>
            <a:r>
              <a:rPr lang="en-US" dirty="0"/>
              <a:t> ese día.</a:t>
            </a:r>
          </a:p>
          <a:p>
            <a:pPr>
              <a:lnSpc>
                <a:spcPct val="90000"/>
              </a:lnSpc>
              <a:spcAft>
                <a:spcPts val="600"/>
              </a:spcAft>
            </a:pPr>
            <a:r>
              <a:rPr lang="en-US" b="1" dirty="0"/>
              <a:t>     6. </a:t>
            </a:r>
            <a:r>
              <a:rPr lang="en-US" dirty="0"/>
              <a:t>Su </a:t>
            </a:r>
            <a:r>
              <a:rPr lang="en-US" dirty="0" err="1"/>
              <a:t>comentario</a:t>
            </a:r>
            <a:r>
              <a:rPr lang="en-US" dirty="0"/>
              <a:t> __________me </a:t>
            </a:r>
            <a:r>
              <a:rPr lang="en-US" dirty="0" err="1"/>
              <a:t>hizo</a:t>
            </a:r>
            <a:r>
              <a:rPr lang="en-US" dirty="0"/>
              <a:t> </a:t>
            </a:r>
            <a:r>
              <a:rPr lang="en-US" dirty="0" err="1"/>
              <a:t>reír</a:t>
            </a:r>
            <a:r>
              <a:rPr lang="en-US" dirty="0"/>
              <a:t>, </a:t>
            </a:r>
            <a:r>
              <a:rPr lang="en-US" dirty="0" err="1"/>
              <a:t>aunque</a:t>
            </a:r>
            <a:r>
              <a:rPr lang="en-US" dirty="0"/>
              <a:t> no supe </a:t>
            </a:r>
            <a:r>
              <a:rPr lang="en-US" dirty="0" err="1"/>
              <a:t>si</a:t>
            </a:r>
            <a:r>
              <a:rPr lang="en-US" dirty="0"/>
              <a:t> </a:t>
            </a:r>
            <a:r>
              <a:rPr lang="en-US" dirty="0" err="1"/>
              <a:t>hablaba</a:t>
            </a:r>
            <a:r>
              <a:rPr lang="en-US" dirty="0"/>
              <a:t> </a:t>
            </a:r>
            <a:r>
              <a:rPr lang="en-US" dirty="0" err="1"/>
              <a:t>en</a:t>
            </a:r>
            <a:r>
              <a:rPr lang="en-US" dirty="0"/>
              <a:t> serio.</a:t>
            </a:r>
          </a:p>
          <a:p>
            <a:pPr>
              <a:lnSpc>
                <a:spcPct val="90000"/>
              </a:lnSpc>
              <a:spcAft>
                <a:spcPts val="600"/>
              </a:spcAft>
            </a:pPr>
            <a:r>
              <a:rPr lang="en-US" b="1" dirty="0"/>
              <a:t>     7. </a:t>
            </a:r>
            <a:r>
              <a:rPr lang="en-US" dirty="0"/>
              <a:t>La </a:t>
            </a:r>
            <a:r>
              <a:rPr lang="en-US" dirty="0" err="1"/>
              <a:t>fuerza</a:t>
            </a:r>
            <a:r>
              <a:rPr lang="en-US" dirty="0"/>
              <a:t> </a:t>
            </a:r>
            <a:r>
              <a:rPr lang="en-US" dirty="0" err="1"/>
              <a:t>que</a:t>
            </a:r>
            <a:r>
              <a:rPr lang="en-US" dirty="0"/>
              <a:t> </a:t>
            </a:r>
            <a:r>
              <a:rPr lang="en-US" dirty="0" err="1"/>
              <a:t>mostró</a:t>
            </a:r>
            <a:r>
              <a:rPr lang="en-US" dirty="0"/>
              <a:t> </a:t>
            </a:r>
            <a:r>
              <a:rPr lang="en-US" dirty="0" err="1"/>
              <a:t>aquel</a:t>
            </a:r>
            <a:r>
              <a:rPr lang="en-US" dirty="0"/>
              <a:t> </a:t>
            </a:r>
            <a:r>
              <a:rPr lang="en-US" dirty="0" err="1"/>
              <a:t>atleta</a:t>
            </a:r>
            <a:r>
              <a:rPr lang="en-US" dirty="0"/>
              <a:t> </a:t>
            </a:r>
            <a:r>
              <a:rPr lang="en-US" dirty="0" err="1"/>
              <a:t>pareció</a:t>
            </a:r>
            <a:r>
              <a:rPr lang="en-US" dirty="0"/>
              <a:t> </a:t>
            </a:r>
            <a:r>
              <a:rPr lang="en-US" dirty="0" err="1"/>
              <a:t>casi</a:t>
            </a:r>
            <a:r>
              <a:rPr lang="en-US" dirty="0"/>
              <a:t> ____________.</a:t>
            </a:r>
          </a:p>
          <a:p>
            <a:pPr>
              <a:lnSpc>
                <a:spcPct val="90000"/>
              </a:lnSpc>
              <a:spcAft>
                <a:spcPts val="600"/>
              </a:spcAft>
            </a:pPr>
            <a:r>
              <a:rPr lang="en-US" b="1" dirty="0"/>
              <a:t>     8. </a:t>
            </a:r>
            <a:r>
              <a:rPr lang="en-US" dirty="0"/>
              <a:t>Don Quijote no </a:t>
            </a:r>
            <a:r>
              <a:rPr lang="en-US" dirty="0" err="1"/>
              <a:t>deja</a:t>
            </a:r>
            <a:r>
              <a:rPr lang="en-US" dirty="0"/>
              <a:t> de  ____________ la </a:t>
            </a:r>
            <a:r>
              <a:rPr lang="en-US" dirty="0" err="1"/>
              <a:t>hermosura</a:t>
            </a:r>
            <a:r>
              <a:rPr lang="en-US" dirty="0"/>
              <a:t> de Dulcinea</a:t>
            </a:r>
          </a:p>
          <a:p>
            <a:pPr indent="-228600">
              <a:lnSpc>
                <a:spcPct val="90000"/>
              </a:lnSpc>
              <a:spcAft>
                <a:spcPts val="600"/>
              </a:spcAft>
              <a:buFont typeface="Arial" panose="020B0604020202020204" pitchFamily="34" charset="0"/>
              <a:buChar char="•"/>
            </a:pPr>
            <a:endParaRPr lang="en-US" dirty="0"/>
          </a:p>
          <a:p>
            <a:pPr indent="-228600">
              <a:lnSpc>
                <a:spcPct val="90000"/>
              </a:lnSpc>
              <a:spcAft>
                <a:spcPts val="600"/>
              </a:spcAft>
              <a:buFont typeface="Arial" panose="020B0604020202020204" pitchFamily="34" charset="0"/>
              <a:buChar char="•"/>
            </a:pPr>
            <a:endParaRPr lang="en-US" dirty="0"/>
          </a:p>
          <a:p>
            <a:pPr indent="-228600">
              <a:lnSpc>
                <a:spcPct val="90000"/>
              </a:lnSpc>
              <a:spcAft>
                <a:spcPts val="600"/>
              </a:spcAft>
              <a:buFont typeface="Arial" panose="020B0604020202020204" pitchFamily="34" charset="0"/>
              <a:buChar char="•"/>
            </a:pPr>
            <a:endParaRPr lang="en-US" sz="700" dirty="0"/>
          </a:p>
          <a:p>
            <a:pPr indent="-228600">
              <a:lnSpc>
                <a:spcPct val="90000"/>
              </a:lnSpc>
              <a:spcAft>
                <a:spcPts val="600"/>
              </a:spcAft>
              <a:buFont typeface="Arial" panose="020B0604020202020204" pitchFamily="34" charset="0"/>
              <a:buChar char="•"/>
            </a:pPr>
            <a:endParaRPr lang="en-US" sz="700" dirty="0"/>
          </a:p>
          <a:p>
            <a:pPr indent="-228600">
              <a:lnSpc>
                <a:spcPct val="90000"/>
              </a:lnSpc>
              <a:spcAft>
                <a:spcPts val="600"/>
              </a:spcAft>
              <a:buFont typeface="Arial" panose="020B0604020202020204" pitchFamily="34" charset="0"/>
              <a:buChar char="•"/>
            </a:pPr>
            <a:endParaRPr lang="en-US" sz="700" dirty="0"/>
          </a:p>
          <a:p>
            <a:pPr indent="-228600">
              <a:lnSpc>
                <a:spcPct val="90000"/>
              </a:lnSpc>
              <a:spcAft>
                <a:spcPts val="600"/>
              </a:spcAft>
              <a:buFont typeface="Arial" panose="020B0604020202020204" pitchFamily="34" charset="0"/>
              <a:buChar char="•"/>
            </a:pPr>
            <a:endParaRPr lang="en-US" sz="700" dirty="0"/>
          </a:p>
          <a:p>
            <a:pPr indent="-228600">
              <a:lnSpc>
                <a:spcPct val="90000"/>
              </a:lnSpc>
              <a:spcAft>
                <a:spcPts val="600"/>
              </a:spcAft>
              <a:buFont typeface="Arial" panose="020B0604020202020204" pitchFamily="34" charset="0"/>
              <a:buChar char="•"/>
            </a:pPr>
            <a:endParaRPr lang="en-US" sz="700" dirty="0"/>
          </a:p>
          <a:p>
            <a:pPr indent="-228600">
              <a:lnSpc>
                <a:spcPct val="90000"/>
              </a:lnSpc>
              <a:spcAft>
                <a:spcPts val="600"/>
              </a:spcAft>
              <a:buFont typeface="Arial" panose="020B0604020202020204" pitchFamily="34" charset="0"/>
              <a:buChar char="•"/>
            </a:pPr>
            <a:endParaRPr lang="en-US" sz="700" dirty="0"/>
          </a:p>
          <a:p>
            <a:pPr indent="-228600">
              <a:lnSpc>
                <a:spcPct val="90000"/>
              </a:lnSpc>
              <a:spcAft>
                <a:spcPts val="600"/>
              </a:spcAft>
              <a:buFont typeface="Arial" panose="020B0604020202020204" pitchFamily="34" charset="0"/>
              <a:buChar char="•"/>
            </a:pPr>
            <a:endParaRPr lang="en-US" sz="700" dirty="0"/>
          </a:p>
          <a:p>
            <a:pPr indent="-228600">
              <a:lnSpc>
                <a:spcPct val="90000"/>
              </a:lnSpc>
              <a:spcAft>
                <a:spcPts val="600"/>
              </a:spcAft>
              <a:buFont typeface="Arial" panose="020B0604020202020204" pitchFamily="34" charset="0"/>
              <a:buChar char="•"/>
            </a:pPr>
            <a:endParaRPr lang="en-US" sz="700" dirty="0"/>
          </a:p>
          <a:p>
            <a:pPr indent="-228600">
              <a:lnSpc>
                <a:spcPct val="90000"/>
              </a:lnSpc>
              <a:spcAft>
                <a:spcPts val="600"/>
              </a:spcAft>
              <a:buFont typeface="Arial" panose="020B0604020202020204" pitchFamily="34" charset="0"/>
              <a:buChar char="•"/>
            </a:pPr>
            <a:endParaRPr lang="en-US" sz="700" dirty="0"/>
          </a:p>
          <a:p>
            <a:pPr indent="-228600">
              <a:lnSpc>
                <a:spcPct val="90000"/>
              </a:lnSpc>
              <a:spcAft>
                <a:spcPts val="600"/>
              </a:spcAft>
              <a:buFont typeface="Arial" panose="020B0604020202020204" pitchFamily="34" charset="0"/>
              <a:buChar char="•"/>
            </a:pPr>
            <a:endParaRPr lang="en-US" sz="700" dirty="0"/>
          </a:p>
          <a:p>
            <a:pPr indent="-228600">
              <a:lnSpc>
                <a:spcPct val="90000"/>
              </a:lnSpc>
              <a:spcAft>
                <a:spcPts val="600"/>
              </a:spcAft>
              <a:buFont typeface="Arial" panose="020B0604020202020204" pitchFamily="34" charset="0"/>
              <a:buChar char="•"/>
            </a:pPr>
            <a:endParaRPr lang="en-US" sz="700" dirty="0"/>
          </a:p>
          <a:p>
            <a:pPr indent="-228600">
              <a:lnSpc>
                <a:spcPct val="90000"/>
              </a:lnSpc>
              <a:spcAft>
                <a:spcPts val="600"/>
              </a:spcAft>
              <a:buFont typeface="Arial" panose="020B0604020202020204" pitchFamily="34" charset="0"/>
              <a:buChar char="•"/>
            </a:pPr>
            <a:endParaRPr lang="en-US" sz="700" dirty="0"/>
          </a:p>
          <a:p>
            <a:pPr indent="-228600">
              <a:lnSpc>
                <a:spcPct val="90000"/>
              </a:lnSpc>
              <a:spcAft>
                <a:spcPts val="600"/>
              </a:spcAft>
              <a:buFont typeface="Arial" panose="020B0604020202020204" pitchFamily="34" charset="0"/>
              <a:buChar char="•"/>
            </a:pPr>
            <a:endParaRPr lang="en-US" sz="700" dirty="0"/>
          </a:p>
          <a:p>
            <a:pPr indent="-228600">
              <a:lnSpc>
                <a:spcPct val="90000"/>
              </a:lnSpc>
              <a:spcAft>
                <a:spcPts val="600"/>
              </a:spcAft>
              <a:buFont typeface="Arial" panose="020B0604020202020204" pitchFamily="34" charset="0"/>
              <a:buChar char="•"/>
            </a:pPr>
            <a:endParaRPr lang="en-US" sz="700" dirty="0"/>
          </a:p>
        </p:txBody>
      </p:sp>
    </p:spTree>
    <p:extLst>
      <p:ext uri="{BB962C8B-B14F-4D97-AF65-F5344CB8AC3E}">
        <p14:creationId xmlns:p14="http://schemas.microsoft.com/office/powerpoint/2010/main" val="2195021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7BB6BAC3-F86D-37ED-B381-8731B36A37B5}"/>
              </a:ext>
            </a:extLst>
          </p:cNvPr>
          <p:cNvSpPr>
            <a:spLocks noGrp="1"/>
          </p:cNvSpPr>
          <p:nvPr>
            <p:ph idx="1"/>
          </p:nvPr>
        </p:nvSpPr>
        <p:spPr>
          <a:xfrm>
            <a:off x="261257" y="319314"/>
            <a:ext cx="7482694" cy="5814787"/>
          </a:xfrm>
        </p:spPr>
        <p:txBody>
          <a:bodyPr>
            <a:normAutofit/>
          </a:bodyPr>
          <a:lstStyle/>
          <a:p>
            <a:pPr marL="342900" indent="-342900">
              <a:buAutoNum type="arabicPeriod" startAt="5"/>
            </a:pPr>
            <a:r>
              <a:rPr lang="es-ES" sz="1800" dirty="0"/>
              <a:t>Oral. ¿Entiendes esta frase del texto?:                                                                                                                                                                                  “un caballero andante sin amores era </a:t>
            </a:r>
            <a:r>
              <a:rPr lang="es-ES" sz="1800" dirty="0" err="1"/>
              <a:t>árbol</a:t>
            </a:r>
            <a:r>
              <a:rPr lang="es-ES" sz="1800" dirty="0"/>
              <a:t> sin hojas y sin fruto, y cuerpo sin alma” </a:t>
            </a:r>
          </a:p>
          <a:p>
            <a:pPr marL="0" indent="0">
              <a:buNone/>
            </a:pPr>
            <a:r>
              <a:rPr lang="es-ES" sz="1800" dirty="0"/>
              <a:t>        Completa el esquema con los tres elementos de la comparación.</a:t>
            </a:r>
          </a:p>
          <a:p>
            <a:pPr marL="0" indent="0">
              <a:buNone/>
            </a:pPr>
            <a:r>
              <a:rPr lang="es-ES" sz="1800" dirty="0"/>
              <a:t>        Lo que se compara (X): ____________________________________</a:t>
            </a:r>
          </a:p>
          <a:p>
            <a:pPr marL="0" indent="0">
              <a:buNone/>
            </a:pPr>
            <a:r>
              <a:rPr lang="es-ES" sz="1800" dirty="0"/>
              <a:t>        Primera imagen (Y1): ____________________________________</a:t>
            </a:r>
          </a:p>
          <a:p>
            <a:pPr marL="0" indent="0">
              <a:buNone/>
            </a:pPr>
            <a:r>
              <a:rPr lang="es-ES" sz="1800" dirty="0"/>
              <a:t>        Segunda imagen (Y2): ____________________________________</a:t>
            </a:r>
          </a:p>
          <a:p>
            <a:pPr marL="0" indent="0">
              <a:buNone/>
            </a:pPr>
            <a:r>
              <a:rPr lang="es-ES" sz="1800" dirty="0"/>
              <a:t>       ¿Qué tienen en común Y1 e Y2? Es algo que existe, pero le falta   </a:t>
            </a:r>
          </a:p>
          <a:p>
            <a:pPr marL="0" indent="0">
              <a:buNone/>
            </a:pPr>
            <a:r>
              <a:rPr lang="es-ES" sz="1800" dirty="0"/>
              <a:t>        ________________                                                                      </a:t>
            </a:r>
          </a:p>
          <a:p>
            <a:pPr marL="0" indent="0">
              <a:buNone/>
            </a:pPr>
            <a:r>
              <a:rPr lang="es-ES" sz="1800" dirty="0"/>
              <a:t>       ¿Qué añade la segunda imagen que no decía la primera?</a:t>
            </a:r>
          </a:p>
          <a:p>
            <a:pPr marL="0" indent="0">
              <a:buNone/>
            </a:pPr>
            <a:r>
              <a:rPr lang="es-ES" sz="1800" dirty="0"/>
              <a:t> </a:t>
            </a:r>
          </a:p>
          <a:p>
            <a:pPr marL="342900" indent="-342900">
              <a:buAutoNum type="arabicPeriod" startAt="6"/>
            </a:pPr>
            <a:r>
              <a:rPr lang="es-ES" sz="1800" dirty="0"/>
              <a:t>Oral Crea tus propias metáforas con el mismo esquema anterior como en el ejemplo: </a:t>
            </a:r>
          </a:p>
          <a:p>
            <a:pPr marL="0" indent="0">
              <a:buNone/>
            </a:pPr>
            <a:r>
              <a:rPr lang="es-ES" sz="1800" dirty="0"/>
              <a:t>        </a:t>
            </a:r>
            <a:r>
              <a:rPr lang="es-ES" sz="1800" dirty="0">
                <a:solidFill>
                  <a:srgbClr val="FF0000"/>
                </a:solidFill>
              </a:rPr>
              <a:t>Un escritor sin lectores es un mar sin olas, y río sin peces. </a:t>
            </a:r>
          </a:p>
          <a:p>
            <a:pPr marL="0" indent="0">
              <a:buNone/>
            </a:pPr>
            <a:endParaRPr lang="es-ES" sz="1100" dirty="0"/>
          </a:p>
          <a:p>
            <a:pPr marL="342900" indent="-342900">
              <a:buAutoNum type="arabicPeriod" startAt="5"/>
            </a:pPr>
            <a:endParaRPr lang="es-ES" sz="1100" dirty="0"/>
          </a:p>
        </p:txBody>
      </p:sp>
      <p:pic>
        <p:nvPicPr>
          <p:cNvPr id="5" name="Imagen 4">
            <a:extLst>
              <a:ext uri="{FF2B5EF4-FFF2-40B4-BE49-F238E27FC236}">
                <a16:creationId xmlns:a16="http://schemas.microsoft.com/office/drawing/2014/main" id="{5519EC7A-FD5B-C66C-D18D-D54B50287EF4}"/>
              </a:ext>
            </a:extLst>
          </p:cNvPr>
          <p:cNvPicPr>
            <a:picLocks noChangeAspect="1"/>
          </p:cNvPicPr>
          <p:nvPr/>
        </p:nvPicPr>
        <p:blipFill>
          <a:blip r:embed="rId2"/>
          <a:srcRect t="5215" r="-1" b="4123"/>
          <a:stretch>
            <a:fillRect/>
          </a:stretch>
        </p:blipFill>
        <p:spPr>
          <a:xfrm>
            <a:off x="7747000" y="10"/>
            <a:ext cx="4445000" cy="6857990"/>
          </a:xfrm>
          <a:prstGeom prst="rect">
            <a:avLst/>
          </a:prstGeom>
          <a:effectLst/>
        </p:spPr>
      </p:pic>
    </p:spTree>
    <p:extLst>
      <p:ext uri="{BB962C8B-B14F-4D97-AF65-F5344CB8AC3E}">
        <p14:creationId xmlns:p14="http://schemas.microsoft.com/office/powerpoint/2010/main" val="2388557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a:extLst>
              <a:ext uri="{FF2B5EF4-FFF2-40B4-BE49-F238E27FC236}">
                <a16:creationId xmlns:a16="http://schemas.microsoft.com/office/drawing/2014/main" id="{BDD05E38-EFF4-C834-3694-5A23743A67C9}"/>
              </a:ext>
            </a:extLst>
          </p:cNvPr>
          <p:cNvPicPr>
            <a:picLocks noChangeAspect="1"/>
          </p:cNvPicPr>
          <p:nvPr/>
        </p:nvPicPr>
        <p:blipFill>
          <a:blip r:embed="rId2"/>
          <a:srcRect t="3295" r="-1" b="-1"/>
          <a:stretch>
            <a:fillRect/>
          </a:stretch>
        </p:blipFill>
        <p:spPr>
          <a:xfrm>
            <a:off x="21" y="10"/>
            <a:ext cx="434337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Marcador de contenido 2">
            <a:extLst>
              <a:ext uri="{FF2B5EF4-FFF2-40B4-BE49-F238E27FC236}">
                <a16:creationId xmlns:a16="http://schemas.microsoft.com/office/drawing/2014/main" id="{E66144D8-330A-DAAE-4855-A2A82E01D7C5}"/>
              </a:ext>
            </a:extLst>
          </p:cNvPr>
          <p:cNvSpPr>
            <a:spLocks noGrp="1"/>
          </p:cNvSpPr>
          <p:nvPr>
            <p:ph idx="1"/>
          </p:nvPr>
        </p:nvSpPr>
        <p:spPr>
          <a:xfrm>
            <a:off x="4076700" y="88900"/>
            <a:ext cx="7984671" cy="6769090"/>
          </a:xfrm>
        </p:spPr>
        <p:txBody>
          <a:bodyPr>
            <a:noAutofit/>
          </a:bodyPr>
          <a:lstStyle/>
          <a:p>
            <a:pPr marL="342900" indent="-342900">
              <a:buAutoNum type="arabicPeriod" startAt="7"/>
            </a:pPr>
            <a:r>
              <a:rPr lang="es-ES" sz="1800" dirty="0"/>
              <a:t>Gramática. Relaciona las siguientes frases con los usos de los pasados siguientes:  </a:t>
            </a:r>
          </a:p>
          <a:p>
            <a:pPr marL="0" indent="0">
              <a:buNone/>
            </a:pPr>
            <a:r>
              <a:rPr lang="es-ES" sz="1800" dirty="0"/>
              <a:t>       a. Describe un contexto, escenario o trasfondo en el pasado.</a:t>
            </a:r>
          </a:p>
          <a:p>
            <a:pPr marL="0" indent="0">
              <a:buNone/>
            </a:pPr>
            <a:r>
              <a:rPr lang="es-ES" sz="1800" dirty="0"/>
              <a:t>       b. Indica un hecho o acción puntual, delimitada en el tiempo o el resultado    </a:t>
            </a:r>
          </a:p>
          <a:p>
            <a:pPr marL="0" indent="0">
              <a:buNone/>
            </a:pPr>
            <a:r>
              <a:rPr lang="es-ES" sz="1800" dirty="0"/>
              <a:t>       final de un proceso</a:t>
            </a:r>
          </a:p>
          <a:p>
            <a:pPr marL="0" indent="0">
              <a:buNone/>
            </a:pPr>
            <a:r>
              <a:rPr lang="es-ES" sz="1800" dirty="0"/>
              <a:t>       c. Describe un elemento de la escena, introduce un personaje o es una </a:t>
            </a:r>
          </a:p>
          <a:p>
            <a:pPr marL="0" indent="0">
              <a:buNone/>
            </a:pPr>
            <a:r>
              <a:rPr lang="es-ES" sz="1800" dirty="0"/>
              <a:t>       acción en desarrollo </a:t>
            </a:r>
          </a:p>
          <a:p>
            <a:pPr marL="0" indent="0">
              <a:buNone/>
            </a:pPr>
            <a:r>
              <a:rPr lang="es-ES" sz="1800" dirty="0"/>
              <a:t>       d. Acción pasada que conecta con el presente </a:t>
            </a:r>
          </a:p>
          <a:p>
            <a:pPr marL="0" indent="0">
              <a:buNone/>
            </a:pPr>
            <a:r>
              <a:rPr lang="es-ES" sz="1800" dirty="0"/>
              <a:t>       1. ”Le </a:t>
            </a:r>
            <a:r>
              <a:rPr lang="es-ES" sz="1800" u="sng" dirty="0"/>
              <a:t>pareció</a:t>
            </a:r>
            <a:r>
              <a:rPr lang="es-ES" sz="1800" dirty="0"/>
              <a:t> que no le </a:t>
            </a:r>
            <a:r>
              <a:rPr lang="es-ES" sz="1800" u="sng" dirty="0"/>
              <a:t>faltaba</a:t>
            </a:r>
            <a:r>
              <a:rPr lang="es-ES" sz="1800" dirty="0"/>
              <a:t> más que buscar una dama..."</a:t>
            </a:r>
          </a:p>
          <a:p>
            <a:pPr marL="0" indent="0">
              <a:buNone/>
            </a:pPr>
            <a:r>
              <a:rPr lang="es-ES" sz="1800" dirty="0"/>
              <a:t>       2. "En un pueblo cerca del suyo </a:t>
            </a:r>
            <a:r>
              <a:rPr lang="es-ES" sz="1800" u="sng" dirty="0"/>
              <a:t>había</a:t>
            </a:r>
            <a:r>
              <a:rPr lang="es-ES" sz="1800" dirty="0"/>
              <a:t> una moza labradora.”</a:t>
            </a:r>
          </a:p>
          <a:p>
            <a:pPr marL="0" indent="0">
              <a:buNone/>
            </a:pPr>
            <a:r>
              <a:rPr lang="es-ES" sz="1800" dirty="0"/>
              <a:t>       3. ”Él </a:t>
            </a:r>
            <a:r>
              <a:rPr lang="es-ES" sz="1800" u="sng" dirty="0"/>
              <a:t>anduvo </a:t>
            </a:r>
            <a:r>
              <a:rPr lang="es-ES" sz="1800" dirty="0"/>
              <a:t>enamorado un tiempo.”</a:t>
            </a:r>
          </a:p>
          <a:p>
            <a:pPr marL="0" indent="0">
              <a:buNone/>
            </a:pPr>
            <a:r>
              <a:rPr lang="es-ES" sz="1800" dirty="0"/>
              <a:t>       4. "Se llamaba Aldonza Lorenzo.”</a:t>
            </a:r>
          </a:p>
          <a:p>
            <a:pPr marL="0" indent="0">
              <a:buNone/>
            </a:pPr>
            <a:r>
              <a:rPr lang="es-ES" sz="1800" dirty="0"/>
              <a:t>       5. ”Le </a:t>
            </a:r>
            <a:r>
              <a:rPr lang="es-ES" sz="1800" u="sng" dirty="0"/>
              <a:t>pareció</a:t>
            </a:r>
            <a:r>
              <a:rPr lang="es-ES" sz="1800" dirty="0"/>
              <a:t> bien darle el título de señora de sus pensamientos.”</a:t>
            </a:r>
          </a:p>
          <a:p>
            <a:pPr marL="0" indent="0">
              <a:buNone/>
            </a:pPr>
            <a:r>
              <a:rPr lang="es-ES" sz="1800" dirty="0"/>
              <a:t>       6. ”</a:t>
            </a:r>
            <a:r>
              <a:rPr lang="es-ES" sz="1800" u="sng" dirty="0"/>
              <a:t>Vino</a:t>
            </a:r>
            <a:r>
              <a:rPr lang="es-ES" sz="1800" dirty="0"/>
              <a:t> a llamarla Dulcinea del Toboso.”</a:t>
            </a:r>
          </a:p>
          <a:p>
            <a:pPr marL="0" indent="0">
              <a:buNone/>
            </a:pPr>
            <a:r>
              <a:rPr lang="es-ES" sz="1800" dirty="0"/>
              <a:t>       7. ”¿no te </a:t>
            </a:r>
            <a:r>
              <a:rPr lang="es-ES" sz="1800" u="sng" dirty="0"/>
              <a:t>he dicho </a:t>
            </a:r>
            <a:r>
              <a:rPr lang="es-ES" sz="1800" dirty="0"/>
              <a:t>mil veces que no </a:t>
            </a:r>
            <a:r>
              <a:rPr lang="es-ES" sz="1800" u="sng" dirty="0"/>
              <a:t>he visto </a:t>
            </a:r>
            <a:r>
              <a:rPr lang="es-ES" sz="1800" dirty="0"/>
              <a:t>a la sin par Dulcinea en todos </a:t>
            </a:r>
          </a:p>
          <a:p>
            <a:pPr marL="0" indent="0">
              <a:buNone/>
            </a:pPr>
            <a:r>
              <a:rPr lang="es-ES" sz="1800" dirty="0"/>
              <a:t>              los días de mi vida.?”</a:t>
            </a:r>
          </a:p>
          <a:p>
            <a:pPr marL="0" indent="0">
              <a:buNone/>
            </a:pPr>
            <a:r>
              <a:rPr lang="es-ES" sz="1800" dirty="0"/>
              <a:t>       8. "Yo </a:t>
            </a:r>
            <a:r>
              <a:rPr lang="es-ES" sz="1800" u="sng" dirty="0"/>
              <a:t>nací </a:t>
            </a:r>
            <a:r>
              <a:rPr lang="es-ES" sz="1800" dirty="0"/>
              <a:t>para ser de Dulcinea del Toboso.”</a:t>
            </a:r>
          </a:p>
          <a:p>
            <a:pPr marL="0" indent="0">
              <a:buNone/>
            </a:pPr>
            <a:r>
              <a:rPr lang="es-ES" sz="1800" dirty="0"/>
              <a:t>       9. "Los hados me </a:t>
            </a:r>
            <a:r>
              <a:rPr lang="es-ES" sz="1800" u="sng" dirty="0"/>
              <a:t>destinaron</a:t>
            </a:r>
            <a:r>
              <a:rPr lang="es-ES" sz="1800" dirty="0"/>
              <a:t> para ella."</a:t>
            </a:r>
          </a:p>
        </p:txBody>
      </p:sp>
    </p:spTree>
    <p:extLst>
      <p:ext uri="{BB962C8B-B14F-4D97-AF65-F5344CB8AC3E}">
        <p14:creationId xmlns:p14="http://schemas.microsoft.com/office/powerpoint/2010/main" val="607691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C60545E-0B88-FD15-4134-8AF1D7DCC36D}"/>
              </a:ext>
            </a:extLst>
          </p:cNvPr>
          <p:cNvSpPr>
            <a:spLocks noGrp="1"/>
          </p:cNvSpPr>
          <p:nvPr>
            <p:ph idx="1"/>
          </p:nvPr>
        </p:nvSpPr>
        <p:spPr>
          <a:xfrm>
            <a:off x="304800" y="304800"/>
            <a:ext cx="11772900" cy="6311900"/>
          </a:xfrm>
        </p:spPr>
        <p:txBody>
          <a:bodyPr>
            <a:normAutofit/>
          </a:bodyPr>
          <a:lstStyle/>
          <a:p>
            <a:pPr marL="342900" indent="-342900">
              <a:buAutoNum type="arabicPeriod" startAt="8"/>
            </a:pPr>
            <a:r>
              <a:rPr lang="es-ES" sz="1800" dirty="0"/>
              <a:t>Gramática. Completa las frases utilizando alguno de los pasados y explicando tu elección. </a:t>
            </a:r>
          </a:p>
          <a:p>
            <a:pPr marL="0" lvl="0" indent="0">
              <a:buNone/>
            </a:pPr>
            <a:r>
              <a:rPr lang="es-ES" sz="1800" dirty="0"/>
              <a:t>       1. En un pueblo cercano (haber) ________________ una moza labradora de muy buen ver.</a:t>
            </a:r>
          </a:p>
          <a:p>
            <a:pPr marL="0" lvl="0" indent="0">
              <a:buNone/>
            </a:pPr>
            <a:r>
              <a:rPr lang="es-ES" sz="1800" dirty="0"/>
              <a:t>        2. Don Quijote (estar) _________enamorado de ella durante un tiempo, pero ella nunca lo (saber)________________.</a:t>
            </a:r>
          </a:p>
          <a:p>
            <a:pPr marL="0" lvl="0" indent="0">
              <a:buNone/>
            </a:pPr>
            <a:r>
              <a:rPr lang="es-ES" sz="1800" dirty="0"/>
              <a:t>        3. La chica se (llamar) ___________ Aldonza Lorenzo, pero a él le (parecer) ____________conveniente darle un título </a:t>
            </a:r>
          </a:p>
          <a:p>
            <a:pPr marL="0" lvl="0" indent="0">
              <a:buNone/>
            </a:pPr>
            <a:r>
              <a:rPr lang="es-ES" sz="1800" dirty="0"/>
              <a:t>         más noble.</a:t>
            </a:r>
          </a:p>
          <a:p>
            <a:pPr marL="0" lvl="0" indent="0">
              <a:buNone/>
            </a:pPr>
            <a:r>
              <a:rPr lang="es-ES" sz="1800" dirty="0"/>
              <a:t>        4. Mientras Don Quijote (buscar) ________________ un nombre con sonoridad de princesa, se le (ocurrir)________el </a:t>
            </a:r>
          </a:p>
          <a:p>
            <a:pPr marL="0" lvl="0" indent="0">
              <a:buNone/>
            </a:pPr>
            <a:r>
              <a:rPr lang="es-ES" sz="1800" dirty="0"/>
              <a:t>        nombre de Dulcinea del Toboso.</a:t>
            </a:r>
          </a:p>
          <a:p>
            <a:pPr marL="0" lvl="0" indent="0">
              <a:buNone/>
            </a:pPr>
            <a:r>
              <a:rPr lang="es-ES" sz="1800" dirty="0"/>
              <a:t>       5. Don Quijote (pintar) __________ a Dulcinea en su imaginación como la (desear) ___________, de modo que </a:t>
            </a:r>
          </a:p>
          <a:p>
            <a:pPr marL="0" lvl="0" indent="0">
              <a:buNone/>
            </a:pPr>
            <a:r>
              <a:rPr lang="es-ES" sz="1800" dirty="0"/>
              <a:t>       (imaginar) ____________ a Dulcinea como la más alta princesa. </a:t>
            </a:r>
          </a:p>
          <a:p>
            <a:pPr marL="0" lvl="0" indent="0">
              <a:buNone/>
            </a:pPr>
            <a:r>
              <a:rPr lang="es-ES" sz="1800" dirty="0"/>
              <a:t>      6. Sancho no (creer) _________________ que Aldonza Lorenzo (ser) ___________una princesa cuando (ser) ________ </a:t>
            </a:r>
          </a:p>
          <a:p>
            <a:pPr marL="0" lvl="0" indent="0">
              <a:buNone/>
            </a:pPr>
            <a:r>
              <a:rPr lang="es-ES" sz="1800" dirty="0"/>
              <a:t>       una labradora. </a:t>
            </a:r>
          </a:p>
          <a:p>
            <a:pPr marL="0" lvl="0" indent="0">
              <a:buNone/>
            </a:pPr>
            <a:r>
              <a:rPr lang="es-ES" sz="1800" dirty="0"/>
              <a:t>      7. Don Quijote (discutir) _____________ con Sancho y le (confesar) _______________ que nunca (ver) ____________ a </a:t>
            </a:r>
          </a:p>
          <a:p>
            <a:pPr marL="0" lvl="0" indent="0">
              <a:buNone/>
            </a:pPr>
            <a:r>
              <a:rPr lang="es-ES" sz="1800" dirty="0"/>
              <a:t>       Dulcinea. </a:t>
            </a:r>
          </a:p>
          <a:p>
            <a:pPr marL="0" lvl="0" indent="0">
              <a:buNone/>
            </a:pPr>
            <a:r>
              <a:rPr lang="es-ES" sz="1800" dirty="0"/>
              <a:t>      8. Don Quijote (darse cuenta) _____________ que  (necesitar) ___________ una enamorada  y (acordarse) _________ de </a:t>
            </a:r>
          </a:p>
          <a:p>
            <a:pPr marL="0" lvl="0" indent="0">
              <a:buNone/>
            </a:pPr>
            <a:r>
              <a:rPr lang="es-ES" sz="1800" dirty="0"/>
              <a:t>       una joven labradora vecina suya. </a:t>
            </a:r>
          </a:p>
          <a:p>
            <a:pPr marL="0" lvl="0" indent="0">
              <a:buNone/>
            </a:pPr>
            <a:endParaRPr lang="es-ES" sz="1800" dirty="0"/>
          </a:p>
          <a:p>
            <a:pPr marL="0" indent="0">
              <a:buNone/>
            </a:pPr>
            <a:endParaRPr lang="es-ES" sz="1800" dirty="0"/>
          </a:p>
        </p:txBody>
      </p:sp>
    </p:spTree>
    <p:extLst>
      <p:ext uri="{BB962C8B-B14F-4D97-AF65-F5344CB8AC3E}">
        <p14:creationId xmlns:p14="http://schemas.microsoft.com/office/powerpoint/2010/main" val="122759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5A03B575-2ADF-A48A-C9DF-8F7AECCEA7F1}"/>
              </a:ext>
            </a:extLst>
          </p:cNvPr>
          <p:cNvSpPr>
            <a:spLocks noGrp="1"/>
          </p:cNvSpPr>
          <p:nvPr>
            <p:ph idx="1"/>
          </p:nvPr>
        </p:nvSpPr>
        <p:spPr>
          <a:xfrm>
            <a:off x="203200" y="419100"/>
            <a:ext cx="6328229" cy="5757863"/>
          </a:xfrm>
        </p:spPr>
        <p:txBody>
          <a:bodyPr>
            <a:normAutofit/>
          </a:bodyPr>
          <a:lstStyle/>
          <a:p>
            <a:pPr marL="342900" indent="-342900">
              <a:buAutoNum type="arabicPeriod" startAt="9"/>
            </a:pPr>
            <a:r>
              <a:rPr lang="es-ES" sz="1800" dirty="0"/>
              <a:t>Oral. En parejas o grupos pequeños intentar responder a </a:t>
            </a:r>
          </a:p>
          <a:p>
            <a:pPr marL="0" indent="0">
              <a:buNone/>
            </a:pPr>
            <a:r>
              <a:rPr lang="es-ES" sz="1800" dirty="0"/>
              <a:t>        estas cuestiones y después exponer y debatir vuestras    </a:t>
            </a:r>
          </a:p>
          <a:p>
            <a:pPr marL="0" indent="0">
              <a:buNone/>
            </a:pPr>
            <a:r>
              <a:rPr lang="es-ES" sz="1800" dirty="0"/>
              <a:t>         conclusiones con el resto de la clase </a:t>
            </a:r>
          </a:p>
          <a:p>
            <a:pPr marL="342900" indent="-342900">
              <a:buAutoNum type="arabicPeriod"/>
            </a:pPr>
            <a:r>
              <a:rPr lang="es-ES" sz="1800" dirty="0"/>
              <a:t>¿Dulcinea es realmente una campesina o es una princesa </a:t>
            </a:r>
          </a:p>
          <a:p>
            <a:pPr marL="0" indent="0">
              <a:buNone/>
            </a:pPr>
            <a:r>
              <a:rPr lang="es-ES" sz="1800" dirty="0"/>
              <a:t>        tal como la ve Don Quijote?</a:t>
            </a:r>
          </a:p>
          <a:p>
            <a:pPr marL="0" indent="0">
              <a:buNone/>
            </a:pPr>
            <a:r>
              <a:rPr lang="es-ES" sz="1800" dirty="0"/>
              <a:t>2. ¿Te parece que el amor de Don Quijote es “real”?</a:t>
            </a:r>
          </a:p>
          <a:p>
            <a:pPr marL="0" indent="0">
              <a:buNone/>
            </a:pPr>
            <a:r>
              <a:rPr lang="es-ES" sz="1800" dirty="0"/>
              <a:t>3. ¿Es posible enamorarse de una idea o de una persona a la </a:t>
            </a:r>
          </a:p>
          <a:p>
            <a:pPr marL="0" indent="0">
              <a:buNone/>
            </a:pPr>
            <a:r>
              <a:rPr lang="es-ES" sz="1800" dirty="0"/>
              <a:t>       que no conocemos realmente?</a:t>
            </a:r>
          </a:p>
          <a:p>
            <a:pPr marL="0" indent="0">
              <a:buNone/>
            </a:pPr>
            <a:r>
              <a:rPr lang="es-ES" sz="1800" dirty="0"/>
              <a:t>4. ¿Tiene más peso el amor idealizado o el amor real?</a:t>
            </a:r>
          </a:p>
          <a:p>
            <a:pPr marL="0" indent="0">
              <a:buNone/>
            </a:pPr>
            <a:endParaRPr lang="es-ES" sz="1800" dirty="0"/>
          </a:p>
          <a:p>
            <a:pPr marL="0" indent="0">
              <a:buNone/>
            </a:pPr>
            <a:r>
              <a:rPr lang="es-ES" sz="1800" dirty="0"/>
              <a:t>10. Tarea final. Escrita. Escribe un texto descriptivo (100–150 </a:t>
            </a:r>
          </a:p>
          <a:p>
            <a:pPr marL="0" indent="0">
              <a:buNone/>
            </a:pPr>
            <a:r>
              <a:rPr lang="es-ES" sz="1800" dirty="0"/>
              <a:t>       palabras) en el que describas a tu "persona o utilizando </a:t>
            </a:r>
          </a:p>
          <a:p>
            <a:pPr marL="0" indent="0">
              <a:buNone/>
            </a:pPr>
            <a:r>
              <a:rPr lang="es-ES" sz="1800" dirty="0"/>
              <a:t>       metáforas o exageraciones poéticas similares a las que usa </a:t>
            </a:r>
          </a:p>
          <a:p>
            <a:pPr marL="0" indent="0">
              <a:buNone/>
            </a:pPr>
            <a:r>
              <a:rPr lang="es-ES" sz="1800" dirty="0"/>
              <a:t>       Don Quijote </a:t>
            </a:r>
          </a:p>
          <a:p>
            <a:endParaRPr lang="es-ES" sz="1300" dirty="0"/>
          </a:p>
        </p:txBody>
      </p:sp>
      <p:pic>
        <p:nvPicPr>
          <p:cNvPr id="5" name="Imagen 4">
            <a:extLst>
              <a:ext uri="{FF2B5EF4-FFF2-40B4-BE49-F238E27FC236}">
                <a16:creationId xmlns:a16="http://schemas.microsoft.com/office/drawing/2014/main" id="{800BBE07-B2B3-25E9-7D16-02E0F6E22BAD}"/>
              </a:ext>
            </a:extLst>
          </p:cNvPr>
          <p:cNvPicPr>
            <a:picLocks noChangeAspect="1"/>
          </p:cNvPicPr>
          <p:nvPr/>
        </p:nvPicPr>
        <p:blipFill>
          <a:blip r:embed="rId2"/>
          <a:srcRect r="-2" b="245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239146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FED257-BBCD-3642-F475-338D5C6A5BB4}"/>
              </a:ext>
            </a:extLst>
          </p:cNvPr>
          <p:cNvSpPr>
            <a:spLocks noGrp="1"/>
          </p:cNvSpPr>
          <p:nvPr>
            <p:ph type="title"/>
          </p:nvPr>
        </p:nvSpPr>
        <p:spPr>
          <a:xfrm>
            <a:off x="481013" y="3752849"/>
            <a:ext cx="3290887" cy="2452687"/>
          </a:xfrm>
        </p:spPr>
        <p:txBody>
          <a:bodyPr anchor="ctr">
            <a:normAutofit/>
          </a:bodyPr>
          <a:lstStyle/>
          <a:p>
            <a:r>
              <a:rPr lang="es-ES" sz="2800" dirty="0"/>
              <a:t>Texto 2 Intermedio</a:t>
            </a:r>
            <a:br>
              <a:rPr lang="es-ES" sz="2800" dirty="0"/>
            </a:br>
            <a:r>
              <a:rPr lang="es-ES" sz="2800" dirty="0"/>
              <a:t>Antes de leer </a:t>
            </a:r>
          </a:p>
        </p:txBody>
      </p:sp>
      <p:pic>
        <p:nvPicPr>
          <p:cNvPr id="5" name="Imagen 4">
            <a:extLst>
              <a:ext uri="{FF2B5EF4-FFF2-40B4-BE49-F238E27FC236}">
                <a16:creationId xmlns:a16="http://schemas.microsoft.com/office/drawing/2014/main" id="{4242F0A0-9C9D-869D-EA5A-F8977FD5610F}"/>
              </a:ext>
            </a:extLst>
          </p:cNvPr>
          <p:cNvPicPr>
            <a:picLocks noChangeAspect="1"/>
          </p:cNvPicPr>
          <p:nvPr/>
        </p:nvPicPr>
        <p:blipFill>
          <a:blip r:embed="rId2"/>
          <a:srcRect t="27726" r="-1" b="10302"/>
          <a:stretch>
            <a:fill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Marcador de contenido 2">
            <a:extLst>
              <a:ext uri="{FF2B5EF4-FFF2-40B4-BE49-F238E27FC236}">
                <a16:creationId xmlns:a16="http://schemas.microsoft.com/office/drawing/2014/main" id="{1520465D-5CBA-B7E1-8B4C-0E9DC43E5DB3}"/>
              </a:ext>
            </a:extLst>
          </p:cNvPr>
          <p:cNvSpPr>
            <a:spLocks noGrp="1"/>
          </p:cNvSpPr>
          <p:nvPr>
            <p:ph idx="1"/>
          </p:nvPr>
        </p:nvSpPr>
        <p:spPr>
          <a:xfrm>
            <a:off x="4223982" y="3752850"/>
            <a:ext cx="7485413" cy="2905125"/>
          </a:xfrm>
        </p:spPr>
        <p:txBody>
          <a:bodyPr anchor="ctr">
            <a:normAutofit/>
          </a:bodyPr>
          <a:lstStyle/>
          <a:p>
            <a:pPr marL="0" indent="0">
              <a:buNone/>
            </a:pPr>
            <a:r>
              <a:rPr lang="es-ES" sz="1800" dirty="0"/>
              <a:t>1. ¿Sabes como son las bodas en España? ¿cómo son en tu país? ¿cómo sería tu boda ideal?</a:t>
            </a:r>
          </a:p>
          <a:p>
            <a:pPr marL="0" indent="0">
              <a:buNone/>
            </a:pPr>
            <a:r>
              <a:rPr lang="es-ES" sz="1800" dirty="0"/>
              <a:t>2. Antiguamente los padres decidían con quien se casaban sus hijos, en algunos países y culturas esta tradición se mantiene. ¿crees que es posible volver a esta tradición? ¿Crees que tiene algo de positivo? </a:t>
            </a:r>
          </a:p>
          <a:p>
            <a:pPr marL="0" indent="0">
              <a:buNone/>
            </a:pPr>
            <a:r>
              <a:rPr lang="es-ES" sz="1800" dirty="0"/>
              <a:t>3. ¿ A qué edad se casan los jóvenes normalmente en tu país? </a:t>
            </a:r>
          </a:p>
          <a:p>
            <a:pPr marL="0" indent="0">
              <a:buNone/>
            </a:pPr>
            <a:r>
              <a:rPr lang="es-ES" sz="1800" dirty="0"/>
              <a:t>4. ¿Te gustan las bodas? ¿Has estado en alguna? ¿describe una boda en la que hayas estado o hayas visto en alguna película? </a:t>
            </a:r>
          </a:p>
          <a:p>
            <a:endParaRPr lang="es-ES" sz="1800"/>
          </a:p>
        </p:txBody>
      </p:sp>
    </p:spTree>
    <p:extLst>
      <p:ext uri="{BB962C8B-B14F-4D97-AF65-F5344CB8AC3E}">
        <p14:creationId xmlns:p14="http://schemas.microsoft.com/office/powerpoint/2010/main" val="3947239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B61491D-A717-C21E-2D79-D345C7AB213B}"/>
              </a:ext>
            </a:extLst>
          </p:cNvPr>
          <p:cNvSpPr>
            <a:spLocks noGrp="1"/>
          </p:cNvSpPr>
          <p:nvPr>
            <p:ph idx="1"/>
          </p:nvPr>
        </p:nvSpPr>
        <p:spPr>
          <a:xfrm>
            <a:off x="203200" y="952500"/>
            <a:ext cx="11747500" cy="5753100"/>
          </a:xfrm>
        </p:spPr>
        <p:txBody>
          <a:bodyPr>
            <a:normAutofit fontScale="40000" lnSpcReduction="20000"/>
          </a:bodyPr>
          <a:lstStyle/>
          <a:p>
            <a:pPr marL="0" indent="0">
              <a:buNone/>
            </a:pPr>
            <a:r>
              <a:rPr lang="es-ES" dirty="0"/>
              <a:t>	</a:t>
            </a:r>
            <a:r>
              <a:rPr lang="es-ES" sz="4000" dirty="0"/>
              <a:t>Basilio y Quiteria eran vecinos del mismo pueblo. Sus casas estaban tan cerca que vivían pared con pared. Desde niños se conocían y se enamoraron, todo el pueblo hablaba de los amores de los dos niños. Fueron creciendo y el padre de Quiteria decidió estorbar la entrada habitual de Basilio en su casa, y aún más para evitar sospechas </a:t>
            </a:r>
            <a:r>
              <a:rPr lang="es-ES_tradnl" sz="4000" dirty="0"/>
              <a:t>ordenó casar a su hija con el rico Camacho, no pareciéndole bien casarla con Basilio, que tenía más bienes de naturaleza que fortuna</a:t>
            </a:r>
            <a:r>
              <a:rPr lang="es-ES" sz="4000" dirty="0"/>
              <a:t>. Aún siendo pobre, Basilio, es el joven más resuelto del pueblo, luchador extremado, gran jugador de pelota, corre como un gamo, salta más que una cabra, cantaba y bailaba de maravilla, y, sobre todo, maneja la espada mejor que nadie.                                                              	                                                                                                                                                                           	</a:t>
            </a:r>
            <a:r>
              <a:rPr lang="es-ES_tradnl" sz="4000" dirty="0"/>
              <a:t>Cuando Basilio supo que la hermosa Quiteria se casaba con Camacho el rico, nunca más se le ha visto reír ni decir una palabra con sentido</a:t>
            </a:r>
            <a:r>
              <a:rPr lang="es-ES" sz="4000" dirty="0"/>
              <a:t>, </a:t>
            </a:r>
            <a:r>
              <a:rPr lang="es-ES_tradnl" sz="4000" dirty="0"/>
              <a:t>come poco y duerme poco,</a:t>
            </a:r>
            <a:r>
              <a:rPr lang="es-ES" sz="4000" dirty="0"/>
              <a:t> y </a:t>
            </a:r>
            <a:r>
              <a:rPr lang="es-ES_tradnl" sz="4000" dirty="0"/>
              <a:t>todos los que lo conocemos pensamos que si el día de mañana da el sí la hermosa Quiteria va a ser su sentencia de muerte.                            	                                                                                                                                                                                                           	P</a:t>
            </a:r>
            <a:r>
              <a:rPr lang="es-ES" sz="4000" dirty="0"/>
              <a:t>ara la boda había preparadas montañas de comida que tenían admirado y cautivado a Sancho que nunca había visto tanta cantidad de ollas, carnes asadas ni tal despliegue de comida: vacas, cerdos, gansos, gallinas, liebres, conejos... Por eso, sin dudarlo, Sancho dijo: "El rey es mi gallo: a Camacho me atengo." Don Quijote le reprochó ser tan materialista y de los que dicen: “¡viva quien vence!” Sin embargo, Sancho insistió en que para él solo había dos linajes en el mundo: el tener y no tener.                                                                                               	</a:t>
            </a:r>
            <a:r>
              <a:rPr lang="es-ES_tradnl" sz="4000" dirty="0"/>
              <a:t>Llegó a la ceremonia la hermosa Quiteria algo descolorida, y cuando todo estaba dispuesto apareció </a:t>
            </a:r>
            <a:r>
              <a:rPr lang="es-ES" sz="4000" dirty="0"/>
              <a:t>Basilio, vestido de negro y con una espada escondida en un bastón. Con voz ronca advirtió que no quería ser un estorbo y proclamó: “</a:t>
            </a:r>
            <a:r>
              <a:rPr lang="es-ES_tradnl" sz="4000" dirty="0"/>
              <a:t>Viva el rico Camacho con la ingrata Quiteria largos y felices siglos! </a:t>
            </a:r>
            <a:r>
              <a:rPr lang="en-US" sz="4000" dirty="0"/>
              <a:t>¡</a:t>
            </a:r>
            <a:r>
              <a:rPr lang="es-ES_tradnl" sz="4000" dirty="0"/>
              <a:t>Y muera, muera el pobre Basilio, cuya pobreza cortó las alas de su dicha y lo puso en la sepultura!”. Dicho lo cual y </a:t>
            </a:r>
            <a:r>
              <a:rPr lang="es-ES" sz="4000" dirty="0"/>
              <a:t>delante de todos, se clavó la espada y cayó al suelo bañado en sangre.  Antes de morir pidió como última voluntad casarse con Quiteria. Movidos por la compasión, a todos les parece bien y Quiteria le dio la mano y lo aceptó como esposo. Pero en el momento de recibir la bendición, Basilio se levantó muy ligero de un salto y se sacó la espada que no lo había herido. Algunos sorprendidos y admirados, empezaron a gritar: "¡Milagro, milagro!" Pero Basilio, respondió: "¿Qué milagro? ¡Maña y astucia!"                                                                                                                                             	                                                                   	Camacho se sintió burlado y furioso con sus amigos quiso atacar a Basilio con las espadas. Les detuvo Don Quijote, que, poniéndose en medio con su lanza y su escudo, les dijo que el amor y la guerra son una misma cosa, que las estrategias y engaños son lícitos en ambos. Y que Quiteria era de Basilio y Basilio de Quiteria por voluntad del cielo.                                                                                                                              	Las palabras de Don Quijote calmaron a todos, por lo que Camacho quiso seguir con su fiesta, y Basilo y Quiteria se fueron por su cuenta con sus amigos a celebrar su enlace. Los acompañaron Don Quijote y Sancho, quien, aunque prefería quedarse en el banquete de Camacho, tuvo que seguir a su señor. </a:t>
            </a:r>
          </a:p>
          <a:p>
            <a:pPr marL="0" indent="0">
              <a:buNone/>
            </a:pPr>
            <a:r>
              <a:rPr lang="es-ES" sz="4000" dirty="0"/>
              <a:t> </a:t>
            </a:r>
          </a:p>
          <a:p>
            <a:pPr marL="0" indent="0">
              <a:buNone/>
            </a:pPr>
            <a:endParaRPr lang="es-ES" sz="1800" dirty="0"/>
          </a:p>
        </p:txBody>
      </p:sp>
      <p:sp>
        <p:nvSpPr>
          <p:cNvPr id="4" name="CuadroTexto 3">
            <a:extLst>
              <a:ext uri="{FF2B5EF4-FFF2-40B4-BE49-F238E27FC236}">
                <a16:creationId xmlns:a16="http://schemas.microsoft.com/office/drawing/2014/main" id="{1069B655-FF52-27A2-C578-992273D17D3C}"/>
              </a:ext>
            </a:extLst>
          </p:cNvPr>
          <p:cNvSpPr txBox="1"/>
          <p:nvPr/>
        </p:nvSpPr>
        <p:spPr>
          <a:xfrm>
            <a:off x="635000" y="190500"/>
            <a:ext cx="4305300" cy="646331"/>
          </a:xfrm>
          <a:prstGeom prst="rect">
            <a:avLst/>
          </a:prstGeom>
          <a:noFill/>
        </p:spPr>
        <p:txBody>
          <a:bodyPr wrap="square" rtlCol="0">
            <a:spAutoFit/>
          </a:bodyPr>
          <a:lstStyle/>
          <a:p>
            <a:r>
              <a:rPr lang="es-ES" dirty="0"/>
              <a:t>El amor y la amistad, texto 2 </a:t>
            </a:r>
          </a:p>
          <a:p>
            <a:r>
              <a:rPr lang="es-ES" dirty="0"/>
              <a:t>Lee el texto y responde a las preguntas </a:t>
            </a:r>
          </a:p>
        </p:txBody>
      </p:sp>
    </p:spTree>
    <p:extLst>
      <p:ext uri="{BB962C8B-B14F-4D97-AF65-F5344CB8AC3E}">
        <p14:creationId xmlns:p14="http://schemas.microsoft.com/office/powerpoint/2010/main" val="4076116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063DBEBD-6761-B342-34C3-93E4153AD182}"/>
              </a:ext>
            </a:extLst>
          </p:cNvPr>
          <p:cNvPicPr>
            <a:picLocks noChangeAspect="1"/>
          </p:cNvPicPr>
          <p:nvPr/>
        </p:nvPicPr>
        <p:blipFill>
          <a:blip r:embed="rId2"/>
          <a:srcRect l="18833" r="20296" b="1"/>
          <a:stretch>
            <a:fillRect/>
          </a:stretch>
        </p:blipFill>
        <p:spPr>
          <a:xfrm>
            <a:off x="21" y="10"/>
            <a:ext cx="4957742"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Marcador de contenido 2">
            <a:extLst>
              <a:ext uri="{FF2B5EF4-FFF2-40B4-BE49-F238E27FC236}">
                <a16:creationId xmlns:a16="http://schemas.microsoft.com/office/drawing/2014/main" id="{B9A56421-4FEF-80A6-D724-1CECC2E73137}"/>
              </a:ext>
            </a:extLst>
          </p:cNvPr>
          <p:cNvSpPr>
            <a:spLocks noGrp="1"/>
          </p:cNvSpPr>
          <p:nvPr>
            <p:ph idx="1"/>
          </p:nvPr>
        </p:nvSpPr>
        <p:spPr>
          <a:xfrm>
            <a:off x="4957763" y="214313"/>
            <a:ext cx="7231189" cy="6500812"/>
          </a:xfrm>
        </p:spPr>
        <p:txBody>
          <a:bodyPr>
            <a:normAutofit fontScale="92500" lnSpcReduction="20000"/>
          </a:bodyPr>
          <a:lstStyle/>
          <a:p>
            <a:pPr marL="0" indent="0">
              <a:buNone/>
            </a:pPr>
            <a:r>
              <a:rPr lang="es-ES" sz="1900" dirty="0"/>
              <a:t>1. Léxico. Relaciona las siguientes expresiones con su significado en el español actual:</a:t>
            </a:r>
          </a:p>
          <a:p>
            <a:pPr marL="0" indent="0">
              <a:buNone/>
            </a:pPr>
            <a:r>
              <a:rPr lang="es-ES" sz="1900" b="1" dirty="0"/>
              <a:t>Expresión del texto</a:t>
            </a:r>
            <a:r>
              <a:rPr lang="es-ES" sz="1900" dirty="0"/>
              <a:t>: 1. Vivir pared con pared, 2. Bienes de naturaleza que   fortuna, 3.  Tener admirado y cautivado, 4. Cortar las alas de su dicha, 5. Maña y astucia, 6. “El rey es mi gallo: a Camacho me atengo.”7. Su sentencia de muerte/ lo puso en la sepultura. 8 El amor  y la guerra son la misma cosa.  </a:t>
            </a:r>
          </a:p>
          <a:p>
            <a:pPr marL="0" indent="0">
              <a:buNone/>
            </a:pPr>
            <a:endParaRPr lang="es-ES" sz="1900" dirty="0"/>
          </a:p>
          <a:p>
            <a:pPr marL="0" indent="0">
              <a:buNone/>
            </a:pPr>
            <a:r>
              <a:rPr lang="es-ES" sz="1900" dirty="0"/>
              <a:t>     Significado equivalente:</a:t>
            </a:r>
          </a:p>
          <a:p>
            <a:pPr marL="0" indent="0">
              <a:buNone/>
            </a:pPr>
            <a:r>
              <a:rPr lang="es-ES" sz="1900" dirty="0"/>
              <a:t>     a) Estar muy sorprendido, impresionado o fascinado. </a:t>
            </a:r>
          </a:p>
          <a:p>
            <a:pPr marL="0" indent="0">
              <a:buNone/>
            </a:pPr>
            <a:r>
              <a:rPr lang="es-ES" sz="1900" dirty="0"/>
              <a:t>     b) Usar trucos, engaños o habilidad con inteligencia para </a:t>
            </a:r>
          </a:p>
          <a:p>
            <a:pPr marL="0" indent="0">
              <a:buNone/>
            </a:pPr>
            <a:r>
              <a:rPr lang="es-ES" sz="1900" dirty="0"/>
              <a:t>          conseguir algo.  </a:t>
            </a:r>
          </a:p>
          <a:p>
            <a:pPr marL="0" indent="0">
              <a:buNone/>
            </a:pPr>
            <a:r>
              <a:rPr lang="es-ES" sz="1900" dirty="0"/>
              <a:t>     c) Ser vecinos contiguos, vivir en casas pegadas.  </a:t>
            </a:r>
          </a:p>
          <a:p>
            <a:pPr marL="0" indent="0">
              <a:buNone/>
            </a:pPr>
            <a:r>
              <a:rPr lang="es-ES" sz="1900" dirty="0"/>
              <a:t>     d) Tener más talentos personales y habilidades que dinero.  </a:t>
            </a:r>
          </a:p>
          <a:p>
            <a:pPr marL="0" indent="0">
              <a:buNone/>
            </a:pPr>
            <a:r>
              <a:rPr lang="es-ES" sz="1900" dirty="0"/>
              <a:t>    e) Destruir la felicidad, las ilusiones o las oportunidades de </a:t>
            </a:r>
          </a:p>
          <a:p>
            <a:pPr marL="0" indent="0">
              <a:buNone/>
            </a:pPr>
            <a:r>
              <a:rPr lang="es-ES" sz="1900" dirty="0"/>
              <a:t>          alguien.  </a:t>
            </a:r>
          </a:p>
          <a:p>
            <a:pPr marL="0" indent="0">
              <a:buNone/>
            </a:pPr>
            <a:r>
              <a:rPr lang="es-ES" sz="1900" dirty="0"/>
              <a:t>    f) Lo que le conduce a su fin o a su muerte</a:t>
            </a:r>
          </a:p>
          <a:p>
            <a:pPr marL="0" indent="0">
              <a:buNone/>
            </a:pPr>
            <a:r>
              <a:rPr lang="es-ES" sz="1900" dirty="0"/>
              <a:t>    g) Tener mucho en común, compartir la esencia </a:t>
            </a:r>
          </a:p>
          <a:p>
            <a:pPr marL="0" indent="0">
              <a:buNone/>
            </a:pPr>
            <a:r>
              <a:rPr lang="es-ES" sz="1900" dirty="0"/>
              <a:t>    h) “subirse al carro del ganador”</a:t>
            </a:r>
          </a:p>
          <a:p>
            <a:pPr marL="0" indent="0">
              <a:buNone/>
            </a:pPr>
            <a:r>
              <a:rPr lang="es-ES" sz="2100" dirty="0"/>
              <a:t> </a:t>
            </a:r>
          </a:p>
          <a:p>
            <a:pPr marL="0" indent="0">
              <a:buNone/>
            </a:pPr>
            <a:r>
              <a:rPr lang="es-ES" sz="2100" dirty="0"/>
              <a:t> </a:t>
            </a:r>
          </a:p>
          <a:p>
            <a:endParaRPr lang="es-ES" sz="700" dirty="0"/>
          </a:p>
        </p:txBody>
      </p:sp>
    </p:spTree>
    <p:extLst>
      <p:ext uri="{BB962C8B-B14F-4D97-AF65-F5344CB8AC3E}">
        <p14:creationId xmlns:p14="http://schemas.microsoft.com/office/powerpoint/2010/main" val="753909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B7AC8543-1A7D-8C7B-E448-387C39F3DBEE}"/>
              </a:ext>
            </a:extLst>
          </p:cNvPr>
          <p:cNvSpPr>
            <a:spLocks noGrp="1"/>
          </p:cNvSpPr>
          <p:nvPr>
            <p:ph idx="1"/>
          </p:nvPr>
        </p:nvSpPr>
        <p:spPr>
          <a:xfrm>
            <a:off x="157163" y="171450"/>
            <a:ext cx="7543800" cy="6357938"/>
          </a:xfrm>
        </p:spPr>
        <p:txBody>
          <a:bodyPr>
            <a:normAutofit/>
          </a:bodyPr>
          <a:lstStyle/>
          <a:p>
            <a:pPr marL="0" indent="0">
              <a:buNone/>
            </a:pPr>
            <a:r>
              <a:rPr lang="es-ES" sz="1800" dirty="0"/>
              <a:t>2. Léxico . Elige la opción cuyo significado sea más parecido a la palabra subrayada.</a:t>
            </a:r>
          </a:p>
          <a:p>
            <a:pPr marL="0" indent="0">
              <a:buNone/>
            </a:pPr>
            <a:r>
              <a:rPr lang="es-ES" sz="1800" b="1" dirty="0"/>
              <a:t>1. </a:t>
            </a:r>
            <a:r>
              <a:rPr lang="es-ES" sz="1800" dirty="0"/>
              <a:t>El padre decidió </a:t>
            </a:r>
            <a:r>
              <a:rPr lang="es-ES" sz="1800" u="sng" dirty="0"/>
              <a:t>estorbar</a:t>
            </a:r>
            <a:r>
              <a:rPr lang="es-ES" sz="1800" dirty="0"/>
              <a:t> la relación de los jóvenes.</a:t>
            </a:r>
          </a:p>
          <a:p>
            <a:pPr marL="0" indent="0">
              <a:buNone/>
            </a:pPr>
            <a:r>
              <a:rPr lang="es-ES" sz="1800" b="1" dirty="0"/>
              <a:t>     A) </a:t>
            </a:r>
            <a:r>
              <a:rPr lang="es-ES" sz="1800" dirty="0"/>
              <a:t>ayudar, </a:t>
            </a:r>
            <a:r>
              <a:rPr lang="es-ES" sz="1800" b="1" dirty="0"/>
              <a:t>B) </a:t>
            </a:r>
            <a:r>
              <a:rPr lang="es-ES" sz="1800" dirty="0"/>
              <a:t>dificultar, </a:t>
            </a:r>
            <a:r>
              <a:rPr lang="es-ES" sz="1800" b="1" dirty="0"/>
              <a:t>C) </a:t>
            </a:r>
            <a:r>
              <a:rPr lang="es-ES" sz="1800" dirty="0"/>
              <a:t>ignorar, </a:t>
            </a:r>
            <a:r>
              <a:rPr lang="es-ES" sz="1800" b="1" dirty="0"/>
              <a:t>D) </a:t>
            </a:r>
            <a:r>
              <a:rPr lang="es-ES" sz="1800" dirty="0"/>
              <a:t>celebrar</a:t>
            </a:r>
          </a:p>
          <a:p>
            <a:pPr marL="0" indent="0">
              <a:buNone/>
            </a:pPr>
            <a:r>
              <a:rPr lang="es-ES" sz="1800" b="1" dirty="0"/>
              <a:t>2. </a:t>
            </a:r>
            <a:r>
              <a:rPr lang="es-ES" sz="1800" dirty="0"/>
              <a:t>Basilio es el joven más </a:t>
            </a:r>
            <a:r>
              <a:rPr lang="es-ES" sz="1800" u="sng" dirty="0"/>
              <a:t>resuelto</a:t>
            </a:r>
            <a:r>
              <a:rPr lang="es-ES" sz="1800" dirty="0"/>
              <a:t> del pueblo.</a:t>
            </a:r>
          </a:p>
          <a:p>
            <a:pPr marL="0" indent="0">
              <a:buNone/>
            </a:pPr>
            <a:r>
              <a:rPr lang="es-ES" sz="1800" b="1" dirty="0"/>
              <a:t>     A) </a:t>
            </a:r>
            <a:r>
              <a:rPr lang="es-ES" sz="1800" dirty="0"/>
              <a:t>decidido, </a:t>
            </a:r>
            <a:r>
              <a:rPr lang="es-ES" sz="1800" b="1" dirty="0"/>
              <a:t>B) </a:t>
            </a:r>
            <a:r>
              <a:rPr lang="es-ES" sz="1800" dirty="0"/>
              <a:t>tímido, </a:t>
            </a:r>
            <a:r>
              <a:rPr lang="es-ES" sz="1800" b="1" dirty="0"/>
              <a:t>C) </a:t>
            </a:r>
            <a:r>
              <a:rPr lang="es-ES" sz="1800" dirty="0"/>
              <a:t>perezoso, </a:t>
            </a:r>
            <a:r>
              <a:rPr lang="es-ES" sz="1800" b="1" dirty="0"/>
              <a:t>D) </a:t>
            </a:r>
            <a:r>
              <a:rPr lang="es-ES" sz="1800" dirty="0"/>
              <a:t>confundido</a:t>
            </a:r>
          </a:p>
          <a:p>
            <a:pPr marL="0" indent="0">
              <a:buNone/>
            </a:pPr>
            <a:r>
              <a:rPr lang="es-ES" sz="1800" b="1" dirty="0"/>
              <a:t>3. </a:t>
            </a:r>
            <a:r>
              <a:rPr lang="es-ES" sz="1800" dirty="0"/>
              <a:t>Sancho nunca había visto tal </a:t>
            </a:r>
            <a:r>
              <a:rPr lang="es-ES" sz="1800" u="sng" dirty="0"/>
              <a:t>despliegue</a:t>
            </a:r>
            <a:r>
              <a:rPr lang="es-ES" sz="1800" dirty="0"/>
              <a:t> de comida.</a:t>
            </a:r>
          </a:p>
          <a:p>
            <a:pPr marL="0" indent="0">
              <a:buNone/>
            </a:pPr>
            <a:r>
              <a:rPr lang="es-ES" sz="1800" b="1" dirty="0"/>
              <a:t>     A) </a:t>
            </a:r>
            <a:r>
              <a:rPr lang="es-ES" sz="1800" dirty="0"/>
              <a:t>escasez, </a:t>
            </a:r>
            <a:r>
              <a:rPr lang="es-ES" sz="1800" b="1" dirty="0"/>
              <a:t>B) </a:t>
            </a:r>
            <a:r>
              <a:rPr lang="es-ES" sz="1800" dirty="0"/>
              <a:t>calidad, </a:t>
            </a:r>
            <a:r>
              <a:rPr lang="es-ES" sz="1800" b="1" dirty="0"/>
              <a:t>C) </a:t>
            </a:r>
            <a:r>
              <a:rPr lang="es-ES" sz="1800" dirty="0"/>
              <a:t>gran cantidad, </a:t>
            </a:r>
            <a:r>
              <a:rPr lang="es-ES" sz="1800" b="1" dirty="0"/>
              <a:t>D) </a:t>
            </a:r>
            <a:r>
              <a:rPr lang="es-ES" sz="1800" dirty="0"/>
              <a:t>precio</a:t>
            </a:r>
          </a:p>
          <a:p>
            <a:pPr marL="0" indent="0">
              <a:buNone/>
            </a:pPr>
            <a:r>
              <a:rPr lang="es-ES" sz="1800" b="1" dirty="0"/>
              <a:t>4. </a:t>
            </a:r>
            <a:r>
              <a:rPr lang="es-ES" sz="1800" dirty="0"/>
              <a:t>Su pobreza cortó las alas de su </a:t>
            </a:r>
            <a:r>
              <a:rPr lang="es-ES" sz="1800" u="sng" dirty="0"/>
              <a:t>dicha</a:t>
            </a:r>
            <a:r>
              <a:rPr lang="es-ES" sz="1800" dirty="0"/>
              <a:t>.</a:t>
            </a:r>
          </a:p>
          <a:p>
            <a:pPr marL="0" indent="0">
              <a:buNone/>
            </a:pPr>
            <a:r>
              <a:rPr lang="es-ES" sz="1800" b="1" dirty="0"/>
              <a:t>     A) </a:t>
            </a:r>
            <a:r>
              <a:rPr lang="es-ES" sz="1800" dirty="0"/>
              <a:t>tristeza, </a:t>
            </a:r>
            <a:r>
              <a:rPr lang="es-ES" sz="1800" b="1" dirty="0"/>
              <a:t>B) </a:t>
            </a:r>
            <a:r>
              <a:rPr lang="es-ES" sz="1800" dirty="0"/>
              <a:t>paciencia, </a:t>
            </a:r>
            <a:r>
              <a:rPr lang="es-ES" sz="1800" b="1" dirty="0"/>
              <a:t>C) </a:t>
            </a:r>
            <a:r>
              <a:rPr lang="es-ES" sz="1800" dirty="0"/>
              <a:t>valentía, </a:t>
            </a:r>
            <a:r>
              <a:rPr lang="es-ES" sz="1800" b="1" dirty="0"/>
              <a:t>D) </a:t>
            </a:r>
            <a:r>
              <a:rPr lang="es-ES" sz="1800" dirty="0"/>
              <a:t>felicidad</a:t>
            </a:r>
          </a:p>
          <a:p>
            <a:pPr marL="0" indent="0">
              <a:buNone/>
            </a:pPr>
            <a:r>
              <a:rPr lang="es-ES" sz="1800" b="1" dirty="0"/>
              <a:t>5. </a:t>
            </a:r>
            <a:r>
              <a:rPr lang="es-ES" sz="1800" dirty="0"/>
              <a:t>Camacho se sintió </a:t>
            </a:r>
            <a:r>
              <a:rPr lang="es-ES" sz="1800" u="sng" dirty="0"/>
              <a:t>burlado</a:t>
            </a:r>
            <a:r>
              <a:rPr lang="es-ES" sz="1800" dirty="0"/>
              <a:t>.</a:t>
            </a:r>
          </a:p>
          <a:p>
            <a:pPr marL="0" indent="0">
              <a:buNone/>
            </a:pPr>
            <a:r>
              <a:rPr lang="es-ES" sz="1800" b="1" dirty="0"/>
              <a:t>      A) </a:t>
            </a:r>
            <a:r>
              <a:rPr lang="es-ES" sz="1800" dirty="0"/>
              <a:t>halagado, </a:t>
            </a:r>
            <a:r>
              <a:rPr lang="es-ES" sz="1800" b="1" dirty="0"/>
              <a:t>B) </a:t>
            </a:r>
            <a:r>
              <a:rPr lang="es-ES" sz="1800" dirty="0"/>
              <a:t>sorprendido gratamente, </a:t>
            </a:r>
            <a:r>
              <a:rPr lang="es-ES" sz="1800" b="1" dirty="0"/>
              <a:t>C) </a:t>
            </a:r>
            <a:r>
              <a:rPr lang="es-ES" sz="1800" dirty="0"/>
              <a:t>agradecido, </a:t>
            </a:r>
            <a:r>
              <a:rPr lang="es-ES" sz="1800" b="1" dirty="0"/>
              <a:t>D) </a:t>
            </a:r>
            <a:r>
              <a:rPr lang="es-ES" sz="1800" dirty="0"/>
              <a:t>engañado</a:t>
            </a:r>
          </a:p>
          <a:p>
            <a:pPr marL="0" indent="0">
              <a:buNone/>
            </a:pPr>
            <a:r>
              <a:rPr lang="es-ES" sz="1800" b="1" dirty="0"/>
              <a:t>6. </a:t>
            </a:r>
            <a:r>
              <a:rPr lang="es-ES" sz="1800" dirty="0"/>
              <a:t>Las estrategias y engaños son </a:t>
            </a:r>
            <a:r>
              <a:rPr lang="es-ES" sz="1800" u="sng" dirty="0"/>
              <a:t>lícitos</a:t>
            </a:r>
            <a:r>
              <a:rPr lang="es-ES" sz="1800" dirty="0"/>
              <a:t> en el amor y la guerra.</a:t>
            </a:r>
          </a:p>
          <a:p>
            <a:pPr marL="0" indent="0">
              <a:buNone/>
            </a:pPr>
            <a:r>
              <a:rPr lang="es-ES" sz="1800" b="1" dirty="0"/>
              <a:t>      A) </a:t>
            </a:r>
            <a:r>
              <a:rPr lang="es-ES" sz="1800" dirty="0"/>
              <a:t>prohibidos, </a:t>
            </a:r>
            <a:r>
              <a:rPr lang="es-ES" sz="1800" b="1" dirty="0"/>
              <a:t>B) </a:t>
            </a:r>
            <a:r>
              <a:rPr lang="es-ES" sz="1800" dirty="0"/>
              <a:t>permitidos, </a:t>
            </a:r>
            <a:r>
              <a:rPr lang="es-ES" sz="1800" b="1" dirty="0"/>
              <a:t>C) </a:t>
            </a:r>
            <a:r>
              <a:rPr lang="es-ES" sz="1800" dirty="0"/>
              <a:t>raros, </a:t>
            </a:r>
            <a:r>
              <a:rPr lang="es-ES" sz="1800" b="1" dirty="0"/>
              <a:t>D) </a:t>
            </a:r>
            <a:r>
              <a:rPr lang="es-ES" sz="1800" dirty="0"/>
              <a:t>peligrosos</a:t>
            </a:r>
          </a:p>
          <a:p>
            <a:pPr marL="0" indent="0">
              <a:buNone/>
            </a:pPr>
            <a:r>
              <a:rPr lang="es-ES" sz="1800" b="1" dirty="0"/>
              <a:t>7</a:t>
            </a:r>
            <a:r>
              <a:rPr lang="es-ES" sz="1800" dirty="0"/>
              <a:t>. Llegó a la ceremonia la hermosa Quiteria algo </a:t>
            </a:r>
            <a:r>
              <a:rPr lang="es-ES" sz="1800" u="sng" dirty="0"/>
              <a:t>descolorida</a:t>
            </a:r>
            <a:r>
              <a:rPr lang="es-ES" sz="1800" dirty="0"/>
              <a:t>. </a:t>
            </a:r>
          </a:p>
          <a:p>
            <a:pPr marL="0" indent="0">
              <a:buNone/>
            </a:pPr>
            <a:r>
              <a:rPr lang="es-ES" sz="1800" dirty="0"/>
              <a:t>     A) Mal maquillada, B) pálida) C) enferma D) con mala cara</a:t>
            </a:r>
          </a:p>
        </p:txBody>
      </p:sp>
      <p:pic>
        <p:nvPicPr>
          <p:cNvPr id="5" name="Imagen 4">
            <a:extLst>
              <a:ext uri="{FF2B5EF4-FFF2-40B4-BE49-F238E27FC236}">
                <a16:creationId xmlns:a16="http://schemas.microsoft.com/office/drawing/2014/main" id="{537B1161-9553-962B-A880-A34A36E26B2E}"/>
              </a:ext>
            </a:extLst>
          </p:cNvPr>
          <p:cNvPicPr>
            <a:picLocks noChangeAspect="1"/>
          </p:cNvPicPr>
          <p:nvPr/>
        </p:nvPicPr>
        <p:blipFill>
          <a:blip r:embed="rId2"/>
          <a:srcRect l="4403" r="1495"/>
          <a:stretch>
            <a:fillRect/>
          </a:stretch>
        </p:blipFill>
        <p:spPr>
          <a:xfrm>
            <a:off x="7558088" y="10"/>
            <a:ext cx="4633912" cy="6857990"/>
          </a:xfrm>
          <a:prstGeom prst="rect">
            <a:avLst/>
          </a:prstGeom>
          <a:effectLst/>
        </p:spPr>
      </p:pic>
    </p:spTree>
    <p:extLst>
      <p:ext uri="{BB962C8B-B14F-4D97-AF65-F5344CB8AC3E}">
        <p14:creationId xmlns:p14="http://schemas.microsoft.com/office/powerpoint/2010/main" val="1723984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6520C8E1-DDCE-5F84-C678-A1E139FA476E}"/>
              </a:ext>
            </a:extLst>
          </p:cNvPr>
          <p:cNvSpPr>
            <a:spLocks noGrp="1"/>
          </p:cNvSpPr>
          <p:nvPr>
            <p:ph idx="1"/>
          </p:nvPr>
        </p:nvSpPr>
        <p:spPr>
          <a:xfrm>
            <a:off x="214313" y="357188"/>
            <a:ext cx="8072437" cy="6386512"/>
          </a:xfrm>
        </p:spPr>
        <p:txBody>
          <a:bodyPr>
            <a:normAutofit fontScale="55000" lnSpcReduction="20000"/>
          </a:bodyPr>
          <a:lstStyle/>
          <a:p>
            <a:pPr marL="0" indent="0">
              <a:buNone/>
            </a:pPr>
            <a:r>
              <a:rPr lang="es-ES" sz="2900" i="1" dirty="0"/>
              <a:t>3. </a:t>
            </a:r>
            <a:r>
              <a:rPr lang="es-ES" sz="2900" dirty="0"/>
              <a:t>Léxico. En el texto se compara a Basilio con dos animales, ¿los conoces?</a:t>
            </a:r>
            <a:r>
              <a:rPr lang="es-ES" sz="2900" i="1" dirty="0"/>
              <a:t>:  </a:t>
            </a:r>
          </a:p>
          <a:p>
            <a:pPr marL="0" indent="0">
              <a:buNone/>
            </a:pPr>
            <a:r>
              <a:rPr lang="es-ES" sz="2900" i="1" dirty="0"/>
              <a:t>      “corre como un gamo” y “salta más que una cabra”.                                                     </a:t>
            </a:r>
          </a:p>
          <a:p>
            <a:pPr marL="0" indent="0">
              <a:buNone/>
            </a:pPr>
            <a:r>
              <a:rPr lang="es-ES" sz="2900" i="1" dirty="0"/>
              <a:t>       </a:t>
            </a:r>
            <a:r>
              <a:rPr lang="es-ES" sz="2900" dirty="0"/>
              <a:t>Crea ahora tus propias comparaciones con animales.                                                                         </a:t>
            </a:r>
          </a:p>
          <a:p>
            <a:pPr marL="0" indent="0">
              <a:buNone/>
            </a:pPr>
            <a:r>
              <a:rPr lang="es-ES" sz="2900" dirty="0"/>
              <a:t>     1. Nada como un pez, 2. trabaja como una hormiga…..</a:t>
            </a:r>
          </a:p>
          <a:p>
            <a:pPr marL="0" indent="0">
              <a:buNone/>
            </a:pPr>
            <a:endParaRPr lang="es-ES" sz="2900" dirty="0"/>
          </a:p>
          <a:p>
            <a:pPr marL="0" indent="0">
              <a:buNone/>
            </a:pPr>
            <a:endParaRPr lang="es-ES" sz="2900" dirty="0"/>
          </a:p>
          <a:p>
            <a:pPr marL="0" indent="0">
              <a:buNone/>
            </a:pPr>
            <a:r>
              <a:rPr lang="es-ES" sz="2900" dirty="0"/>
              <a:t>4. Oral. Ordena las frases que resumen el texto. </a:t>
            </a:r>
          </a:p>
          <a:p>
            <a:pPr marL="0" indent="0">
              <a:buNone/>
            </a:pPr>
            <a:r>
              <a:rPr lang="es-ES" sz="2900" dirty="0"/>
              <a:t>      a. Basilio finge clavarse una espada y pide casarse con Quiteria antes de “morir”.</a:t>
            </a:r>
          </a:p>
          <a:p>
            <a:pPr marL="0" indent="0">
              <a:buNone/>
            </a:pPr>
            <a:r>
              <a:rPr lang="es-ES" sz="2900" dirty="0"/>
              <a:t>      b. Basilio y Quiteria, vecinos desde niños, se enamoran. </a:t>
            </a:r>
          </a:p>
          <a:p>
            <a:pPr marL="0" indent="0">
              <a:buNone/>
            </a:pPr>
            <a:r>
              <a:rPr lang="es-ES" sz="2900" dirty="0"/>
              <a:t>      c. Camacho, furioso por el engaño, quiere atacar a Basilio. </a:t>
            </a:r>
          </a:p>
          <a:p>
            <a:pPr marL="0" indent="0">
              <a:buNone/>
            </a:pPr>
            <a:r>
              <a:rPr lang="es-ES" sz="2900" dirty="0"/>
              <a:t>      d. Basilio deja de comer, de dormir y de reír al enterarse de la boda de Quiteria y </a:t>
            </a:r>
          </a:p>
          <a:p>
            <a:pPr marL="0" indent="0">
              <a:buNone/>
            </a:pPr>
            <a:r>
              <a:rPr lang="es-ES" sz="2900" dirty="0"/>
              <a:t>           Camacho.</a:t>
            </a:r>
          </a:p>
          <a:p>
            <a:pPr marL="0" indent="0">
              <a:buNone/>
            </a:pPr>
            <a:r>
              <a:rPr lang="es-ES" sz="2900" dirty="0"/>
              <a:t>      e. Basilio y Quiteria se marchan a celebrar su verdadera boda con sus amigos.</a:t>
            </a:r>
          </a:p>
          <a:p>
            <a:pPr marL="0" indent="0">
              <a:buNone/>
            </a:pPr>
            <a:r>
              <a:rPr lang="es-ES" sz="2900" dirty="0"/>
              <a:t>      f.  Sancho se maravilla con la comida del banquete y defiende a Camacho por ser </a:t>
            </a:r>
          </a:p>
          <a:p>
            <a:pPr marL="0" indent="0">
              <a:buNone/>
            </a:pPr>
            <a:r>
              <a:rPr lang="es-ES" sz="2900" dirty="0"/>
              <a:t>           rico.</a:t>
            </a:r>
          </a:p>
          <a:p>
            <a:pPr marL="0" indent="0">
              <a:buNone/>
            </a:pPr>
            <a:r>
              <a:rPr lang="es-ES" sz="2900" dirty="0"/>
              <a:t>      g.  El padre de Quiteria prefiere casar a su hija con el rico Camacho.</a:t>
            </a:r>
          </a:p>
          <a:p>
            <a:pPr marL="0" indent="0">
              <a:buNone/>
            </a:pPr>
            <a:r>
              <a:rPr lang="es-ES" sz="2900" dirty="0"/>
              <a:t>      h. Don Quijote dice que el amor y la guerra son la misma cosa y consigue </a:t>
            </a:r>
          </a:p>
          <a:p>
            <a:pPr marL="0" indent="0">
              <a:buNone/>
            </a:pPr>
            <a:r>
              <a:rPr lang="es-ES" sz="2900" dirty="0"/>
              <a:t>           apaciguar a todos. </a:t>
            </a:r>
          </a:p>
          <a:p>
            <a:pPr marL="0" indent="0">
              <a:buNone/>
            </a:pPr>
            <a:r>
              <a:rPr lang="es-ES" sz="2900" dirty="0"/>
              <a:t>     </a:t>
            </a:r>
          </a:p>
          <a:p>
            <a:pPr marL="0" indent="0">
              <a:buNone/>
            </a:pPr>
            <a:endParaRPr lang="es-ES" sz="800" dirty="0"/>
          </a:p>
        </p:txBody>
      </p:sp>
      <p:pic>
        <p:nvPicPr>
          <p:cNvPr id="5" name="Imagen 4">
            <a:extLst>
              <a:ext uri="{FF2B5EF4-FFF2-40B4-BE49-F238E27FC236}">
                <a16:creationId xmlns:a16="http://schemas.microsoft.com/office/drawing/2014/main" id="{12D0A2F4-8BBD-A297-2AC0-41AF8687934D}"/>
              </a:ext>
            </a:extLst>
          </p:cNvPr>
          <p:cNvPicPr>
            <a:picLocks noChangeAspect="1"/>
          </p:cNvPicPr>
          <p:nvPr/>
        </p:nvPicPr>
        <p:blipFill>
          <a:blip r:embed="rId2"/>
          <a:srcRect t="3845" r="2" b="2"/>
          <a:stretch>
            <a:fillRect/>
          </a:stretch>
        </p:blipFill>
        <p:spPr>
          <a:xfrm>
            <a:off x="8101012" y="10"/>
            <a:ext cx="4090987" cy="6857990"/>
          </a:xfrm>
          <a:prstGeom prst="rect">
            <a:avLst/>
          </a:prstGeom>
          <a:effectLst/>
        </p:spPr>
      </p:pic>
    </p:spTree>
    <p:extLst>
      <p:ext uri="{BB962C8B-B14F-4D97-AF65-F5344CB8AC3E}">
        <p14:creationId xmlns:p14="http://schemas.microsoft.com/office/powerpoint/2010/main" val="38984913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195A0175-B6D0-B1E7-A425-9DF62E613A73}"/>
              </a:ext>
            </a:extLst>
          </p:cNvPr>
          <p:cNvPicPr>
            <a:picLocks noChangeAspect="1"/>
          </p:cNvPicPr>
          <p:nvPr/>
        </p:nvPicPr>
        <p:blipFill>
          <a:blip r:embed="rId2"/>
          <a:srcRect t="1894" b="281"/>
          <a:stretch>
            <a:fillRect/>
          </a:stretch>
        </p:blipFill>
        <p:spPr>
          <a:xfrm>
            <a:off x="2" y="10"/>
            <a:ext cx="5629274"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4A2163A3-1448-A95E-7961-B8DB3AB3E8FF}"/>
              </a:ext>
            </a:extLst>
          </p:cNvPr>
          <p:cNvSpPr>
            <a:spLocks noGrp="1"/>
          </p:cNvSpPr>
          <p:nvPr>
            <p:ph idx="1"/>
          </p:nvPr>
        </p:nvSpPr>
        <p:spPr>
          <a:xfrm>
            <a:off x="5886451" y="185738"/>
            <a:ext cx="6302500" cy="6672262"/>
          </a:xfrm>
        </p:spPr>
        <p:txBody>
          <a:bodyPr>
            <a:normAutofit fontScale="85000" lnSpcReduction="10000"/>
          </a:bodyPr>
          <a:lstStyle/>
          <a:p>
            <a:pPr marL="0" indent="0">
              <a:buNone/>
            </a:pPr>
            <a:r>
              <a:rPr lang="es-ES" sz="1800" dirty="0"/>
              <a:t>5. Gramática. </a:t>
            </a:r>
            <a:r>
              <a:rPr lang="es-ES" sz="1800" i="1" dirty="0"/>
              <a:t>Relaciona cada perífrasis del texto con los significados siguientes: </a:t>
            </a:r>
          </a:p>
          <a:p>
            <a:pPr marL="0" indent="0">
              <a:buNone/>
            </a:pPr>
            <a:r>
              <a:rPr lang="es-ES" sz="1800" dirty="0"/>
              <a:t>   a. obligación, b. predicción o futuro próximo , c. acción gradual, poco a poco, d. resultado ya conseguido, e. Estado resultante</a:t>
            </a:r>
          </a:p>
          <a:p>
            <a:pPr marL="0" indent="0">
              <a:buNone/>
            </a:pPr>
            <a:r>
              <a:rPr lang="es-ES" sz="1800" dirty="0"/>
              <a:t>  1. Había preparadas: haber + participio                                                                                                                                                                                  </a:t>
            </a:r>
          </a:p>
          <a:p>
            <a:pPr marL="0" indent="0">
              <a:buNone/>
            </a:pPr>
            <a:r>
              <a:rPr lang="es-ES" sz="1800" dirty="0"/>
              <a:t>  2. Fueron creciendo: ir + gerundio                                                                                                                                                                                             </a:t>
            </a:r>
          </a:p>
          <a:p>
            <a:pPr marL="0" indent="0">
              <a:buNone/>
            </a:pPr>
            <a:r>
              <a:rPr lang="es-ES" sz="1800" dirty="0"/>
              <a:t>  3. Va a ser su sentencia de muerte: ir a + infinitivo                                                                     </a:t>
            </a:r>
          </a:p>
          <a:p>
            <a:pPr marL="0" indent="0">
              <a:buNone/>
            </a:pPr>
            <a:r>
              <a:rPr lang="es-ES" sz="1800" dirty="0"/>
              <a:t>  4. Tenían admirado y cautivado a Sancho: tener + participio                                                </a:t>
            </a:r>
          </a:p>
          <a:p>
            <a:pPr marL="0" indent="0">
              <a:buNone/>
            </a:pPr>
            <a:r>
              <a:rPr lang="es-ES" sz="1800" dirty="0"/>
              <a:t>  5. Tuvo que seguir a su señor: tener que + infinitivo</a:t>
            </a:r>
          </a:p>
          <a:p>
            <a:pPr marL="0" indent="0">
              <a:buNone/>
            </a:pPr>
            <a:endParaRPr lang="es-ES" sz="1800" dirty="0"/>
          </a:p>
          <a:p>
            <a:pPr marL="0" indent="0">
              <a:buNone/>
            </a:pPr>
            <a:r>
              <a:rPr lang="es-ES" sz="1800" dirty="0"/>
              <a:t>6. Gramática. Pasa al estilo indirecto las palabras pronunciadas por los personajes en el texto:</a:t>
            </a:r>
          </a:p>
          <a:p>
            <a:pPr marL="0" indent="0">
              <a:buNone/>
            </a:pPr>
            <a:r>
              <a:rPr lang="es-ES" sz="1800" dirty="0"/>
              <a:t>     1. Sancho: «El rey es mi gallo: a Camacho me atengo» → Sancho afirmó que...</a:t>
            </a:r>
          </a:p>
          <a:p>
            <a:pPr marL="0" indent="0">
              <a:buNone/>
            </a:pPr>
            <a:r>
              <a:rPr lang="es-ES" sz="1800" dirty="0"/>
              <a:t>     2. Algunos, sorprendidos: “¡Milagro, milagro!” → Algunos sorprendidos </a:t>
            </a:r>
          </a:p>
          <a:p>
            <a:pPr marL="0" indent="0">
              <a:buNone/>
            </a:pPr>
            <a:r>
              <a:rPr lang="es-ES" sz="1800" dirty="0"/>
              <a:t>  gritaron que ….</a:t>
            </a:r>
          </a:p>
          <a:p>
            <a:pPr marL="0" indent="0">
              <a:buNone/>
            </a:pPr>
            <a:r>
              <a:rPr lang="es-ES" sz="1800" dirty="0"/>
              <a:t>     2. Basilio: «¿Qué milagro? ¡Maña y astucia!» → Basilio respondió que...</a:t>
            </a:r>
          </a:p>
          <a:p>
            <a:pPr marL="0" indent="0">
              <a:buNone/>
            </a:pPr>
            <a:r>
              <a:rPr lang="es-ES" sz="1800" dirty="0"/>
              <a:t>     3. Don Quijote: «El amor y la guerra son una misma cosa». → Don Quijote </a:t>
            </a:r>
          </a:p>
          <a:p>
            <a:pPr marL="0" indent="0">
              <a:buNone/>
            </a:pPr>
            <a:r>
              <a:rPr lang="es-ES" sz="1800" dirty="0"/>
              <a:t>      les dijo que...</a:t>
            </a:r>
          </a:p>
          <a:p>
            <a:pPr marL="0" indent="0">
              <a:buNone/>
            </a:pPr>
            <a:r>
              <a:rPr lang="es-ES" sz="1800" dirty="0"/>
              <a:t>     4. Basilo: “¡Viva el rico Camacho y Y muera, muera el pobre Basilio” → </a:t>
            </a:r>
          </a:p>
          <a:p>
            <a:pPr marL="0" indent="0">
              <a:buNone/>
            </a:pPr>
            <a:r>
              <a:rPr lang="es-ES" sz="1800" dirty="0"/>
              <a:t>      Basilio proclamó que ….</a:t>
            </a:r>
          </a:p>
          <a:p>
            <a:pPr marL="0" indent="0">
              <a:buNone/>
            </a:pPr>
            <a:r>
              <a:rPr lang="es-ES" sz="1800" dirty="0"/>
              <a:t>     5. Don Quijote: “eres de los que dicen Viva quien vence” → Don Quijote le dijo a Sancho que…..</a:t>
            </a:r>
          </a:p>
          <a:p>
            <a:pPr marL="0" indent="0">
              <a:buNone/>
            </a:pPr>
            <a:endParaRPr lang="es-ES" sz="500" dirty="0"/>
          </a:p>
          <a:p>
            <a:pPr marL="0" indent="0">
              <a:buNone/>
            </a:pPr>
            <a:endParaRPr lang="es-ES" sz="500" dirty="0"/>
          </a:p>
          <a:p>
            <a:pPr marL="0" indent="0">
              <a:buNone/>
            </a:pPr>
            <a:endParaRPr lang="es-ES" sz="500" dirty="0"/>
          </a:p>
        </p:txBody>
      </p:sp>
    </p:spTree>
    <p:extLst>
      <p:ext uri="{BB962C8B-B14F-4D97-AF65-F5344CB8AC3E}">
        <p14:creationId xmlns:p14="http://schemas.microsoft.com/office/powerpoint/2010/main" val="39370941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A179C8AA-13AB-CC22-771F-E868A7C7F9BF}"/>
              </a:ext>
            </a:extLst>
          </p:cNvPr>
          <p:cNvPicPr>
            <a:picLocks noChangeAspect="1"/>
          </p:cNvPicPr>
          <p:nvPr/>
        </p:nvPicPr>
        <p:blipFill>
          <a:blip r:embed="rId2"/>
          <a:srcRect t="15822" b="11632"/>
          <a:stretch>
            <a:fillRect/>
          </a:stretch>
        </p:blipFill>
        <p:spPr>
          <a:xfrm>
            <a:off x="2" y="1587"/>
            <a:ext cx="5114923"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Marcador de contenido 2">
            <a:extLst>
              <a:ext uri="{FF2B5EF4-FFF2-40B4-BE49-F238E27FC236}">
                <a16:creationId xmlns:a16="http://schemas.microsoft.com/office/drawing/2014/main" id="{611924DD-C124-B68D-E913-7A0975DA08FC}"/>
              </a:ext>
            </a:extLst>
          </p:cNvPr>
          <p:cNvSpPr>
            <a:spLocks noGrp="1"/>
          </p:cNvSpPr>
          <p:nvPr>
            <p:ph idx="1"/>
          </p:nvPr>
        </p:nvSpPr>
        <p:spPr>
          <a:xfrm>
            <a:off x="5272088" y="257176"/>
            <a:ext cx="6437309" cy="6110286"/>
          </a:xfrm>
        </p:spPr>
        <p:txBody>
          <a:bodyPr>
            <a:normAutofit fontScale="92500" lnSpcReduction="20000"/>
          </a:bodyPr>
          <a:lstStyle/>
          <a:p>
            <a:pPr marL="0" indent="0">
              <a:buNone/>
            </a:pPr>
            <a:r>
              <a:rPr lang="es-ES" sz="1800" dirty="0"/>
              <a:t>7. Oral. De estos tres resúmenes, ¿cual te parece el resumen correcto?: </a:t>
            </a:r>
          </a:p>
          <a:p>
            <a:pPr marL="0" indent="0">
              <a:buNone/>
            </a:pPr>
            <a:r>
              <a:rPr lang="es-ES" sz="1800" dirty="0"/>
              <a:t>     A. Quiteria llega feliz y tranquila al prado para ver unas danzas con Basilio. </a:t>
            </a:r>
            <a:r>
              <a:rPr lang="es-ES" sz="1800" dirty="0" err="1"/>
              <a:t>Alli</a:t>
            </a:r>
            <a:r>
              <a:rPr lang="es-ES" sz="1800" dirty="0"/>
              <a:t>́ aparece Camacho vestido de    negro, con una corona y un </a:t>
            </a:r>
            <a:r>
              <a:rPr lang="es-ES" sz="1800" dirty="0" err="1"/>
              <a:t>bastón</a:t>
            </a:r>
            <a:r>
              <a:rPr lang="es-ES" sz="1800" dirty="0"/>
              <a:t>, y pide </a:t>
            </a:r>
            <a:r>
              <a:rPr lang="es-ES" sz="1800" dirty="0" err="1"/>
              <a:t>perdón</a:t>
            </a:r>
            <a:r>
              <a:rPr lang="es-ES" sz="1800" dirty="0"/>
              <a:t> a todos por haber intentado impedir la boda. </a:t>
            </a:r>
            <a:r>
              <a:rPr lang="es-ES" sz="1800" dirty="0" err="1"/>
              <a:t>Después</a:t>
            </a:r>
            <a:r>
              <a:rPr lang="es-ES" sz="1800" dirty="0"/>
              <a:t>, reconoce que Basilio es mejor esposo para Quiteria porque tiene </a:t>
            </a:r>
            <a:r>
              <a:rPr lang="es-ES" sz="1800" dirty="0" err="1"/>
              <a:t>más</a:t>
            </a:r>
            <a:r>
              <a:rPr lang="es-ES" sz="1800" dirty="0"/>
              <a:t> valor y </a:t>
            </a:r>
            <a:r>
              <a:rPr lang="es-ES" sz="1800" dirty="0" err="1"/>
              <a:t>más</a:t>
            </a:r>
            <a:r>
              <a:rPr lang="es-ES" sz="1800" dirty="0"/>
              <a:t> amor.</a:t>
            </a:r>
          </a:p>
          <a:p>
            <a:pPr marL="0" indent="0">
              <a:buNone/>
            </a:pPr>
            <a:r>
              <a:rPr lang="es-ES" sz="1800" dirty="0"/>
              <a:t>     B. Quiteria llega algo </a:t>
            </a:r>
            <a:r>
              <a:rPr lang="es-ES" sz="1800" dirty="0" err="1"/>
              <a:t>pálida</a:t>
            </a:r>
            <a:r>
              <a:rPr lang="es-ES" sz="1800" dirty="0"/>
              <a:t> al lugar de la boda, donde se va a casar con Camacho. De repente, aparece Basilio vestido de negro y con un </a:t>
            </a:r>
            <a:r>
              <a:rPr lang="es-ES" sz="1800" dirty="0" err="1"/>
              <a:t>bastón</a:t>
            </a:r>
            <a:r>
              <a:rPr lang="es-ES" sz="1800" dirty="0"/>
              <a:t>. Todos se quedan sorprendidos y preocupados. Basilio, cansado y emocionado, se pone delante de los novios y acusa a Quiteria de abandonarlo para casarse con otro hombre </a:t>
            </a:r>
            <a:r>
              <a:rPr lang="es-ES" sz="1800" dirty="0" err="1"/>
              <a:t>más</a:t>
            </a:r>
            <a:r>
              <a:rPr lang="es-ES" sz="1800" dirty="0"/>
              <a:t> rico. </a:t>
            </a:r>
          </a:p>
          <a:p>
            <a:pPr marL="0" indent="0">
              <a:buNone/>
            </a:pPr>
            <a:r>
              <a:rPr lang="es-ES" sz="1800" dirty="0"/>
              <a:t>     C. Basilio llega al lugar de la boda </a:t>
            </a:r>
            <a:r>
              <a:rPr lang="es-ES" sz="1800" dirty="0" err="1"/>
              <a:t>acompañado</a:t>
            </a:r>
            <a:r>
              <a:rPr lang="es-ES" sz="1800" dirty="0"/>
              <a:t> de sus amigos para celebrar el matrimonio de Quiteria y Camacho. Aunque al principio todos se asustan por sus gritos, enseguida comprenden que viene a participar en las danzas y a felicitar a los novios. Quiteria se emociona al verlo y decide invitarlo a la ceremonia. </a:t>
            </a:r>
          </a:p>
          <a:p>
            <a:pPr marL="0" indent="0">
              <a:buNone/>
            </a:pPr>
            <a:r>
              <a:rPr lang="es-ES" sz="1800" dirty="0"/>
              <a:t>   Los resúmenes están en presente, rescríbelos en pasado y completa la historia del correcto. </a:t>
            </a:r>
          </a:p>
          <a:p>
            <a:pPr marL="0" indent="0">
              <a:buNone/>
            </a:pPr>
            <a:r>
              <a:rPr lang="es-ES" sz="1800" dirty="0"/>
              <a:t>   </a:t>
            </a:r>
            <a:r>
              <a:rPr lang="es-ES" sz="1800" dirty="0" err="1">
                <a:solidFill>
                  <a:srgbClr val="FF0000"/>
                </a:solidFill>
              </a:rPr>
              <a:t>Quitería</a:t>
            </a:r>
            <a:r>
              <a:rPr lang="es-ES" sz="1800" dirty="0">
                <a:solidFill>
                  <a:srgbClr val="FF0000"/>
                </a:solidFill>
              </a:rPr>
              <a:t> llegó….</a:t>
            </a:r>
          </a:p>
          <a:p>
            <a:pPr marL="0" indent="0">
              <a:buNone/>
            </a:pPr>
            <a:endParaRPr lang="es-ES" sz="1800" dirty="0"/>
          </a:p>
          <a:p>
            <a:pPr marL="0" indent="0">
              <a:buNone/>
            </a:pPr>
            <a:endParaRPr lang="es-ES" sz="1800" dirty="0"/>
          </a:p>
          <a:p>
            <a:pPr marL="0" indent="0">
              <a:buNone/>
            </a:pPr>
            <a:endParaRPr lang="es-ES" sz="900" dirty="0"/>
          </a:p>
          <a:p>
            <a:pPr marL="0" indent="0">
              <a:buNone/>
            </a:pPr>
            <a:br>
              <a:rPr lang="es-ES" sz="900" dirty="0"/>
            </a:br>
            <a:endParaRPr lang="es-ES" sz="900" dirty="0"/>
          </a:p>
          <a:p>
            <a:pPr marL="0" indent="0">
              <a:buNone/>
            </a:pPr>
            <a:endParaRPr lang="es-ES" sz="900" dirty="0"/>
          </a:p>
        </p:txBody>
      </p:sp>
    </p:spTree>
    <p:extLst>
      <p:ext uri="{BB962C8B-B14F-4D97-AF65-F5344CB8AC3E}">
        <p14:creationId xmlns:p14="http://schemas.microsoft.com/office/powerpoint/2010/main" val="3061560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B309C428-C4B2-CC34-2E3E-D63C6CB47D4D}"/>
              </a:ext>
            </a:extLst>
          </p:cNvPr>
          <p:cNvSpPr>
            <a:spLocks noGrp="1"/>
          </p:cNvSpPr>
          <p:nvPr>
            <p:ph idx="1"/>
          </p:nvPr>
        </p:nvSpPr>
        <p:spPr>
          <a:xfrm>
            <a:off x="228600" y="285750"/>
            <a:ext cx="7229475" cy="6329363"/>
          </a:xfrm>
        </p:spPr>
        <p:txBody>
          <a:bodyPr>
            <a:normAutofit fontScale="92500"/>
          </a:bodyPr>
          <a:lstStyle/>
          <a:p>
            <a:pPr marL="0" indent="0">
              <a:buNone/>
            </a:pPr>
            <a:r>
              <a:rPr lang="es-ES" sz="1800" dirty="0"/>
              <a:t>8. Oral/ escrita. Responde a las siguientes preguntas justificando tus respuestas: </a:t>
            </a:r>
          </a:p>
          <a:p>
            <a:pPr marL="0" indent="0">
              <a:buNone/>
            </a:pPr>
            <a:r>
              <a:rPr lang="es-ES" sz="1800" dirty="0"/>
              <a:t>    1. ¿Qué diferencias ves entre la postura de Don Quijote y la de Sancho </a:t>
            </a:r>
          </a:p>
          <a:p>
            <a:pPr marL="0" indent="0">
              <a:buNone/>
            </a:pPr>
            <a:r>
              <a:rPr lang="es-ES" sz="1800" dirty="0"/>
              <a:t>       ante la boda de Camacho y Quiteria    </a:t>
            </a:r>
          </a:p>
          <a:p>
            <a:pPr marL="0" indent="0">
              <a:buNone/>
            </a:pPr>
            <a:r>
              <a:rPr lang="es-ES" sz="1800" dirty="0"/>
              <a:t>    2. ¿Cómo logró Basilio engañar a todos los asistentes a la boda sin salir </a:t>
            </a:r>
          </a:p>
          <a:p>
            <a:pPr marL="0" indent="0">
              <a:buNone/>
            </a:pPr>
            <a:r>
              <a:rPr lang="es-ES" sz="1800" dirty="0"/>
              <a:t>      herido?</a:t>
            </a:r>
          </a:p>
          <a:p>
            <a:pPr marL="0" indent="0">
              <a:buNone/>
            </a:pPr>
            <a:r>
              <a:rPr lang="es-ES" sz="1800" dirty="0"/>
              <a:t>    3. ¿Por qué crees que Camacho decidió no pelear con Basilio y seguir con </a:t>
            </a:r>
          </a:p>
          <a:p>
            <a:pPr marL="0" indent="0">
              <a:buNone/>
            </a:pPr>
            <a:r>
              <a:rPr lang="es-ES" sz="1800" dirty="0"/>
              <a:t>      su fiesta?</a:t>
            </a:r>
          </a:p>
          <a:p>
            <a:pPr marL="0" indent="0">
              <a:buNone/>
            </a:pPr>
            <a:r>
              <a:rPr lang="es-ES" sz="1800" dirty="0"/>
              <a:t>    4. ¿Qué te parece la actitud de Quiteria? </a:t>
            </a:r>
          </a:p>
          <a:p>
            <a:pPr marL="0" indent="0">
              <a:buNone/>
            </a:pPr>
            <a:r>
              <a:rPr lang="es-ES" sz="1800" dirty="0"/>
              <a:t>    5. ¿Qué opinas de la frase de Don Quijote “el amor y la guerra son una </a:t>
            </a:r>
          </a:p>
          <a:p>
            <a:pPr marL="0" indent="0">
              <a:buNone/>
            </a:pPr>
            <a:r>
              <a:rPr lang="es-ES" sz="1800" dirty="0"/>
              <a:t>        misma cosa”? ¿Estás de acuerdo?</a:t>
            </a:r>
          </a:p>
          <a:p>
            <a:pPr marL="0" indent="0">
              <a:buNone/>
            </a:pPr>
            <a:endParaRPr lang="es-ES" sz="1800" dirty="0"/>
          </a:p>
          <a:p>
            <a:pPr marL="0" indent="0">
              <a:buNone/>
            </a:pPr>
            <a:r>
              <a:rPr lang="es-ES" sz="1800" dirty="0"/>
              <a:t>9. Oral. Prepara un debate sobre si el engaño de Basilio está justificado o no. Divide la clase en dos grupos, el grupo A a favor de Basilio (actuó bien) y el grupo B a favor de Camacho (Basilio actúo mal). Cada grupo prepara preguntas y argumentos para defender su posición A o B. </a:t>
            </a:r>
          </a:p>
          <a:p>
            <a:pPr marL="0" indent="0">
              <a:buNone/>
            </a:pPr>
            <a:endParaRPr lang="es-ES" sz="1800" dirty="0"/>
          </a:p>
          <a:p>
            <a:pPr marL="0" indent="0">
              <a:buNone/>
            </a:pPr>
            <a:r>
              <a:rPr lang="es-ES" sz="1800" dirty="0"/>
              <a:t>10. Tarea final. Escrita. Imagina que eres un invitado a la boda y unos días después tienes que contar todo lo sucedido en pasado (150/ 200 palabras) </a:t>
            </a:r>
          </a:p>
          <a:p>
            <a:pPr marL="0" indent="0">
              <a:buNone/>
            </a:pPr>
            <a:endParaRPr lang="es-ES" sz="800" dirty="0"/>
          </a:p>
        </p:txBody>
      </p:sp>
      <p:pic>
        <p:nvPicPr>
          <p:cNvPr id="5" name="Imagen 4">
            <a:extLst>
              <a:ext uri="{FF2B5EF4-FFF2-40B4-BE49-F238E27FC236}">
                <a16:creationId xmlns:a16="http://schemas.microsoft.com/office/drawing/2014/main" id="{72C1FD53-BC11-F003-FB3E-D64E94F38147}"/>
              </a:ext>
            </a:extLst>
          </p:cNvPr>
          <p:cNvPicPr>
            <a:picLocks noChangeAspect="1"/>
          </p:cNvPicPr>
          <p:nvPr/>
        </p:nvPicPr>
        <p:blipFill>
          <a:blip r:embed="rId2"/>
          <a:srcRect l="13525" r="18441" b="2"/>
          <a:stretch>
            <a:fillRect/>
          </a:stretch>
        </p:blipFill>
        <p:spPr>
          <a:xfrm>
            <a:off x="7572379" y="10"/>
            <a:ext cx="4619621"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31108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FC631D1-874C-E9A5-0FC3-C829813F21D6}"/>
              </a:ext>
            </a:extLst>
          </p:cNvPr>
          <p:cNvSpPr>
            <a:spLocks noGrp="1"/>
          </p:cNvSpPr>
          <p:nvPr>
            <p:ph type="title"/>
          </p:nvPr>
        </p:nvSpPr>
        <p:spPr>
          <a:xfrm>
            <a:off x="761800" y="762001"/>
            <a:ext cx="5334197" cy="1090322"/>
          </a:xfrm>
        </p:spPr>
        <p:txBody>
          <a:bodyPr anchor="ctr">
            <a:normAutofit/>
          </a:bodyPr>
          <a:lstStyle/>
          <a:p>
            <a:r>
              <a:rPr lang="es-ES" sz="2400" dirty="0"/>
              <a:t>Texto 3 Intermedio</a:t>
            </a:r>
            <a:br>
              <a:rPr lang="es-ES" sz="2400" dirty="0"/>
            </a:br>
            <a:r>
              <a:rPr lang="es-ES" sz="2400" dirty="0"/>
              <a:t>Antes de leer  </a:t>
            </a:r>
          </a:p>
        </p:txBody>
      </p:sp>
      <p:sp>
        <p:nvSpPr>
          <p:cNvPr id="3" name="Marcador de contenido 2">
            <a:extLst>
              <a:ext uri="{FF2B5EF4-FFF2-40B4-BE49-F238E27FC236}">
                <a16:creationId xmlns:a16="http://schemas.microsoft.com/office/drawing/2014/main" id="{08512C37-9903-3634-49D1-76345AB9C644}"/>
              </a:ext>
            </a:extLst>
          </p:cNvPr>
          <p:cNvSpPr>
            <a:spLocks noGrp="1"/>
          </p:cNvSpPr>
          <p:nvPr>
            <p:ph idx="1"/>
          </p:nvPr>
        </p:nvSpPr>
        <p:spPr>
          <a:xfrm>
            <a:off x="761800" y="2470244"/>
            <a:ext cx="5334197" cy="3769835"/>
          </a:xfrm>
        </p:spPr>
        <p:txBody>
          <a:bodyPr anchor="ctr">
            <a:normAutofit/>
          </a:bodyPr>
          <a:lstStyle/>
          <a:p>
            <a:pPr marL="0" indent="0">
              <a:buNone/>
            </a:pPr>
            <a:r>
              <a:rPr lang="es-ES" sz="2000"/>
              <a:t>1. ¿Crees que es posible enamorarse solo con la vista?</a:t>
            </a:r>
          </a:p>
          <a:p>
            <a:pPr marL="0" indent="0">
              <a:buNone/>
            </a:pPr>
            <a:r>
              <a:rPr lang="es-ES" sz="2000"/>
              <a:t>2. ¿Conoces alguna historia de personas que se han enamorado sin conocerse?</a:t>
            </a:r>
          </a:p>
          <a:p>
            <a:pPr marL="0" indent="0">
              <a:buNone/>
            </a:pPr>
            <a:r>
              <a:rPr lang="es-ES" sz="2000"/>
              <a:t>3. ¿Harías alguna locura por amor, como dejar tu casa para seguir a tu enamorado-a?</a:t>
            </a:r>
          </a:p>
          <a:p>
            <a:pPr marL="0" indent="0">
              <a:buNone/>
            </a:pPr>
            <a:r>
              <a:rPr lang="es-ES" sz="2000"/>
              <a:t>4. ¿Conoces historias en las que los protagonistas hacen locuras por amor? </a:t>
            </a:r>
          </a:p>
          <a:p>
            <a:pPr marL="0" indent="0">
              <a:buNone/>
            </a:pPr>
            <a:endParaRPr lang="es-ES" sz="2000"/>
          </a:p>
        </p:txBody>
      </p:sp>
      <p:pic>
        <p:nvPicPr>
          <p:cNvPr id="5" name="Imagen 4">
            <a:extLst>
              <a:ext uri="{FF2B5EF4-FFF2-40B4-BE49-F238E27FC236}">
                <a16:creationId xmlns:a16="http://schemas.microsoft.com/office/drawing/2014/main" id="{C4F90ED9-B0D8-25EE-F640-B3F48E83C699}"/>
              </a:ext>
            </a:extLst>
          </p:cNvPr>
          <p:cNvPicPr>
            <a:picLocks noChangeAspect="1"/>
          </p:cNvPicPr>
          <p:nvPr/>
        </p:nvPicPr>
        <p:blipFill>
          <a:blip r:embed="rId2"/>
          <a:srcRect l="6780" r="8489" b="3"/>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8057675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8A811C-878A-D31A-56D6-DFEF389CB96C}"/>
              </a:ext>
            </a:extLst>
          </p:cNvPr>
          <p:cNvSpPr>
            <a:spLocks noGrp="1"/>
          </p:cNvSpPr>
          <p:nvPr>
            <p:ph type="title"/>
          </p:nvPr>
        </p:nvSpPr>
        <p:spPr>
          <a:xfrm>
            <a:off x="485775" y="185738"/>
            <a:ext cx="10868025" cy="328612"/>
          </a:xfrm>
        </p:spPr>
        <p:txBody>
          <a:bodyPr>
            <a:noAutofit/>
          </a:bodyPr>
          <a:lstStyle/>
          <a:p>
            <a:r>
              <a:rPr lang="es-ES" sz="1800" dirty="0"/>
              <a:t>El amor y la amistad, texto 3, El mozo de mulas</a:t>
            </a:r>
          </a:p>
        </p:txBody>
      </p:sp>
      <p:sp>
        <p:nvSpPr>
          <p:cNvPr id="3" name="Marcador de contenido 2">
            <a:extLst>
              <a:ext uri="{FF2B5EF4-FFF2-40B4-BE49-F238E27FC236}">
                <a16:creationId xmlns:a16="http://schemas.microsoft.com/office/drawing/2014/main" id="{A82FCA0F-BA73-3F0D-9428-E16E2FCF5CC5}"/>
              </a:ext>
            </a:extLst>
          </p:cNvPr>
          <p:cNvSpPr>
            <a:spLocks noGrp="1"/>
          </p:cNvSpPr>
          <p:nvPr>
            <p:ph idx="1"/>
          </p:nvPr>
        </p:nvSpPr>
        <p:spPr>
          <a:xfrm>
            <a:off x="271463" y="628650"/>
            <a:ext cx="11772900" cy="6229350"/>
          </a:xfrm>
        </p:spPr>
        <p:txBody>
          <a:bodyPr>
            <a:normAutofit fontScale="25000" lnSpcReduction="20000"/>
          </a:bodyPr>
          <a:lstStyle/>
          <a:p>
            <a:pPr marL="0" indent="0">
              <a:buNone/>
            </a:pPr>
            <a:r>
              <a:rPr lang="es-ES" sz="3300" dirty="0"/>
              <a:t>	</a:t>
            </a:r>
            <a:r>
              <a:rPr lang="es-ES" sz="7200" dirty="0" err="1"/>
              <a:t>Sucedio</a:t>
            </a:r>
            <a:r>
              <a:rPr lang="es-ES" sz="7200" dirty="0"/>
              <a:t>́ </a:t>
            </a:r>
            <a:r>
              <a:rPr lang="es-ES" sz="7200" dirty="0" err="1"/>
              <a:t>después</a:t>
            </a:r>
            <a:r>
              <a:rPr lang="es-ES" sz="7200" dirty="0"/>
              <a:t> que, faltando poco para venir el alba, llegó a los </a:t>
            </a:r>
            <a:r>
              <a:rPr lang="es-ES" sz="7200" dirty="0" err="1"/>
              <a:t>oídos</a:t>
            </a:r>
            <a:r>
              <a:rPr lang="es-ES" sz="7200" dirty="0"/>
              <a:t> de las damas una voz tan entonada y tan buena, que las obligó a todas a prestarle atento </a:t>
            </a:r>
            <a:r>
              <a:rPr lang="es-ES" sz="7200" dirty="0" err="1"/>
              <a:t>oído</a:t>
            </a:r>
            <a:r>
              <a:rPr lang="es-ES" sz="7200" dirty="0"/>
              <a:t>, especialmente Dorotea, que estaba despierta, a cuyo lado </a:t>
            </a:r>
            <a:r>
              <a:rPr lang="es-ES" sz="7200" dirty="0" err="1"/>
              <a:t>dormía</a:t>
            </a:r>
            <a:r>
              <a:rPr lang="es-ES" sz="7200" dirty="0"/>
              <a:t> </a:t>
            </a:r>
            <a:r>
              <a:rPr lang="es-ES" sz="7200" dirty="0" err="1"/>
              <a:t>doña</a:t>
            </a:r>
            <a:r>
              <a:rPr lang="es-ES" sz="7200" dirty="0"/>
              <a:t> Clara de Viedma, que </a:t>
            </a:r>
            <a:r>
              <a:rPr lang="es-ES" sz="7200" dirty="0" err="1"/>
              <a:t>asi</a:t>
            </a:r>
            <a:r>
              <a:rPr lang="es-ES" sz="7200" dirty="0"/>
              <a:t>́ se llamaba la hija del juez.</a:t>
            </a:r>
          </a:p>
          <a:p>
            <a:pPr marL="0" indent="0">
              <a:buNone/>
            </a:pPr>
            <a:r>
              <a:rPr lang="es-ES" sz="7200" dirty="0"/>
              <a:t>—Marinero soy de amor</a:t>
            </a:r>
            <a:br>
              <a:rPr lang="es-ES" sz="7200" dirty="0"/>
            </a:br>
            <a:r>
              <a:rPr lang="es-ES" sz="7200" dirty="0"/>
              <a:t>y en su </a:t>
            </a:r>
            <a:r>
              <a:rPr lang="es-ES" sz="7200" dirty="0" err="1"/>
              <a:t>piélago</a:t>
            </a:r>
            <a:r>
              <a:rPr lang="es-ES" sz="7200" dirty="0"/>
              <a:t> profundo                                                                                                                                                                                                                                                                                       navego sin esperanza          </a:t>
            </a:r>
            <a:br>
              <a:rPr lang="es-ES" sz="7200" dirty="0"/>
            </a:br>
            <a:r>
              <a:rPr lang="es-ES" sz="7200" dirty="0"/>
              <a:t>de llegar a puerto alguno.                                                                                                                                                                                                                                                                                 Siguiendo voy a una estrella…                                                                                       </a:t>
            </a:r>
          </a:p>
          <a:p>
            <a:pPr marL="0" indent="0">
              <a:buNone/>
            </a:pPr>
            <a:r>
              <a:rPr lang="es-ES" sz="7200" dirty="0"/>
              <a:t>—Este que canta, </a:t>
            </a:r>
            <a:r>
              <a:rPr lang="es-ES" sz="7200" dirty="0" err="1"/>
              <a:t>señora</a:t>
            </a:r>
            <a:r>
              <a:rPr lang="es-ES" sz="7200" dirty="0"/>
              <a:t> </a:t>
            </a:r>
            <a:r>
              <a:rPr lang="es-ES" sz="7200" dirty="0" err="1"/>
              <a:t>mía</a:t>
            </a:r>
            <a:r>
              <a:rPr lang="es-ES" sz="7200" dirty="0"/>
              <a:t>, es hijo de un caballero natural del reino de </a:t>
            </a:r>
            <a:r>
              <a:rPr lang="es-ES" sz="7200" dirty="0" err="1"/>
              <a:t>Aragón</a:t>
            </a:r>
            <a:r>
              <a:rPr lang="es-ES" sz="7200" dirty="0"/>
              <a:t>, </a:t>
            </a:r>
            <a:r>
              <a:rPr lang="es-ES" sz="7200" dirty="0" err="1"/>
              <a:t>señor</a:t>
            </a:r>
            <a:r>
              <a:rPr lang="es-ES" sz="7200" dirty="0"/>
              <a:t> de dos pueblos o lugares, que </a:t>
            </a:r>
            <a:r>
              <a:rPr lang="es-ES" sz="7200" dirty="0" err="1"/>
              <a:t>vivía</a:t>
            </a:r>
            <a:r>
              <a:rPr lang="es-ES" sz="7200" dirty="0"/>
              <a:t> frente a la casa de mi padre en la corte, me vio, no sé si en la iglesia o en otra parte: al final, </a:t>
            </a:r>
            <a:r>
              <a:rPr lang="es-ES" sz="7200" dirty="0" err="1"/>
              <a:t>él</a:t>
            </a:r>
            <a:r>
              <a:rPr lang="es-ES" sz="7200" dirty="0"/>
              <a:t> se enamoró de mí y me lo dio a entender desde las ventanas de su casa con tantas </a:t>
            </a:r>
            <a:r>
              <a:rPr lang="es-ES" sz="7200" dirty="0" err="1"/>
              <a:t>señas</a:t>
            </a:r>
            <a:r>
              <a:rPr lang="es-ES" sz="7200" dirty="0"/>
              <a:t> y con tantas </a:t>
            </a:r>
            <a:r>
              <a:rPr lang="es-ES" sz="7200" dirty="0" err="1"/>
              <a:t>lágrimas</a:t>
            </a:r>
            <a:r>
              <a:rPr lang="es-ES" sz="7200" dirty="0"/>
              <a:t>, que yo le tuve que creer, y aun querer. Entre las </a:t>
            </a:r>
            <a:r>
              <a:rPr lang="es-ES" sz="7200" dirty="0" err="1"/>
              <a:t>señas</a:t>
            </a:r>
            <a:r>
              <a:rPr lang="es-ES" sz="7200" dirty="0"/>
              <a:t> que me </a:t>
            </a:r>
            <a:r>
              <a:rPr lang="es-ES" sz="7200" dirty="0" err="1"/>
              <a:t>hacía</a:t>
            </a:r>
            <a:r>
              <a:rPr lang="es-ES" sz="7200" dirty="0"/>
              <a:t>, una era juntarse una mano con la otra, </a:t>
            </a:r>
            <a:r>
              <a:rPr lang="es-ES" sz="7200" dirty="0" err="1"/>
              <a:t>dándome</a:t>
            </a:r>
            <a:r>
              <a:rPr lang="es-ES" sz="7200" dirty="0"/>
              <a:t> a entender que se </a:t>
            </a:r>
            <a:r>
              <a:rPr lang="es-ES" sz="7200" dirty="0" err="1"/>
              <a:t>casaría</a:t>
            </a:r>
            <a:r>
              <a:rPr lang="es-ES" sz="7200" dirty="0"/>
              <a:t> conmigo, y aunque yo me </a:t>
            </a:r>
            <a:r>
              <a:rPr lang="es-ES" sz="7200" dirty="0" err="1"/>
              <a:t>alegraría</a:t>
            </a:r>
            <a:r>
              <a:rPr lang="es-ES" sz="7200" dirty="0"/>
              <a:t> mucho de que fuera </a:t>
            </a:r>
            <a:r>
              <a:rPr lang="es-ES" sz="7200" dirty="0" err="1"/>
              <a:t>asi</a:t>
            </a:r>
            <a:r>
              <a:rPr lang="es-ES" sz="7200" dirty="0"/>
              <a:t>́, como sola y sin madre, no </a:t>
            </a:r>
            <a:r>
              <a:rPr lang="es-ES" sz="7200" dirty="0" err="1"/>
              <a:t>sabía</a:t>
            </a:r>
            <a:r>
              <a:rPr lang="es-ES" sz="7200" dirty="0"/>
              <a:t> con </a:t>
            </a:r>
            <a:r>
              <a:rPr lang="es-ES" sz="7200" dirty="0" err="1"/>
              <a:t>quién</a:t>
            </a:r>
            <a:r>
              <a:rPr lang="es-ES" sz="7200" dirty="0"/>
              <a:t> hablarlo; cuando estaba mi padre fuera de casa y el suyo </a:t>
            </a:r>
            <a:r>
              <a:rPr lang="es-ES" sz="7200" dirty="0" err="1"/>
              <a:t>también</a:t>
            </a:r>
            <a:r>
              <a:rPr lang="es-ES" sz="7200" dirty="0"/>
              <a:t>, alzaba un poco el lienzo o la </a:t>
            </a:r>
            <a:r>
              <a:rPr lang="es-ES" sz="7200" dirty="0" err="1"/>
              <a:t>celosía</a:t>
            </a:r>
            <a:r>
              <a:rPr lang="es-ES" sz="7200" dirty="0"/>
              <a:t> y me dejaba ver toda, de lo que </a:t>
            </a:r>
            <a:r>
              <a:rPr lang="es-ES" sz="7200" dirty="0" err="1"/>
              <a:t>él</a:t>
            </a:r>
            <a:r>
              <a:rPr lang="es-ES" sz="7200" dirty="0"/>
              <a:t> </a:t>
            </a:r>
            <a:r>
              <a:rPr lang="es-ES" sz="7200" dirty="0" err="1"/>
              <a:t>hacía</a:t>
            </a:r>
            <a:r>
              <a:rPr lang="es-ES" sz="7200" dirty="0"/>
              <a:t> tanta fiesta, que </a:t>
            </a:r>
            <a:r>
              <a:rPr lang="es-ES" sz="7200" dirty="0" err="1"/>
              <a:t>parecía</a:t>
            </a:r>
            <a:r>
              <a:rPr lang="es-ES" sz="7200" dirty="0"/>
              <a:t> volverse loco.                                                                         	En esto llegó el momento de la partida de mi padre, de la que </a:t>
            </a:r>
            <a:r>
              <a:rPr lang="es-ES" sz="7200" dirty="0" err="1"/>
              <a:t>él</a:t>
            </a:r>
            <a:r>
              <a:rPr lang="es-ES" sz="7200" dirty="0"/>
              <a:t> se enteró. Cayó malo y no pude verlo para despedirme de </a:t>
            </a:r>
            <a:r>
              <a:rPr lang="es-ES" sz="7200" dirty="0" err="1"/>
              <a:t>él</a:t>
            </a:r>
            <a:r>
              <a:rPr lang="es-ES" sz="7200" dirty="0"/>
              <a:t> siquiera con los ojos. Pero al cabo de dos </a:t>
            </a:r>
            <a:r>
              <a:rPr lang="es-ES" sz="7200" dirty="0" err="1"/>
              <a:t>días</a:t>
            </a:r>
            <a:r>
              <a:rPr lang="es-ES" sz="7200" dirty="0"/>
              <a:t> de camino, al entrar en una posada, lo vi a la puerta del </a:t>
            </a:r>
            <a:r>
              <a:rPr lang="es-ES" sz="7200" dirty="0" err="1"/>
              <a:t>mesón</a:t>
            </a:r>
            <a:r>
              <a:rPr lang="es-ES" sz="7200" dirty="0"/>
              <a:t>, y tan bien disfrazado con ropas de mozo de mulas. Lo </a:t>
            </a:r>
            <a:r>
              <a:rPr lang="es-ES" sz="7200" dirty="0" err="1"/>
              <a:t>reconoci</a:t>
            </a:r>
            <a:r>
              <a:rPr lang="es-ES" sz="7200" dirty="0"/>
              <a:t>́, me admiré y me alegré. </a:t>
            </a:r>
            <a:r>
              <a:rPr lang="es-ES" sz="7200" dirty="0" err="1"/>
              <a:t>Él</a:t>
            </a:r>
            <a:r>
              <a:rPr lang="es-ES" sz="7200" dirty="0"/>
              <a:t> me miró a escondidas de mi padre, de quien </a:t>
            </a:r>
            <a:r>
              <a:rPr lang="es-ES" sz="7200" dirty="0" err="1"/>
              <a:t>él</a:t>
            </a:r>
            <a:r>
              <a:rPr lang="es-ES" sz="7200" dirty="0"/>
              <a:t> siempre se esconde cuando nos cruzamos en los caminos y en las posadas adonde llegamos. Y como yo sé </a:t>
            </a:r>
            <a:r>
              <a:rPr lang="es-ES" sz="7200" dirty="0" err="1"/>
              <a:t>quién</a:t>
            </a:r>
            <a:r>
              <a:rPr lang="es-ES" sz="7200" dirty="0"/>
              <a:t> es y considero que viene a pie y con tanto trabajo por amor a mí, me muero de pesadumbre, y donde </a:t>
            </a:r>
            <a:r>
              <a:rPr lang="es-ES" sz="7200" dirty="0" err="1"/>
              <a:t>él</a:t>
            </a:r>
            <a:r>
              <a:rPr lang="es-ES" sz="7200" dirty="0"/>
              <a:t> pone los pies pongo yo los ojos. Cada vez que lo veo o lo oigo cantar tiemblo toda y me sobresalto. En mi vida le he hablado palabra y, con todo, lo quiero de manera que no podré vivir sin </a:t>
            </a:r>
            <a:r>
              <a:rPr lang="es-ES" sz="7200" dirty="0" err="1"/>
              <a:t>él</a:t>
            </a:r>
            <a:r>
              <a:rPr lang="es-ES" sz="7200" dirty="0"/>
              <a:t>.</a:t>
            </a:r>
          </a:p>
          <a:p>
            <a:pPr marL="0" indent="0">
              <a:buNone/>
            </a:pPr>
            <a:r>
              <a:rPr lang="es-ES" sz="7200" dirty="0"/>
              <a:t>	El juez le preguntó a Don Luís, que así se llamaba el mozo de mulas, la causa de su venida a pie y vestido con tan vil traje; a lo cual el mozo, derramando abundantes </a:t>
            </a:r>
            <a:r>
              <a:rPr lang="es-ES" sz="7200" dirty="0" err="1"/>
              <a:t>lágrimas</a:t>
            </a:r>
            <a:r>
              <a:rPr lang="es-ES" sz="7200" dirty="0"/>
              <a:t>, le dijo: —</a:t>
            </a:r>
            <a:r>
              <a:rPr lang="es-ES" sz="7200" dirty="0" err="1"/>
              <a:t>Señor</a:t>
            </a:r>
            <a:r>
              <a:rPr lang="es-ES" sz="7200" dirty="0"/>
              <a:t> </a:t>
            </a:r>
            <a:r>
              <a:rPr lang="es-ES" sz="7200" dirty="0" err="1"/>
              <a:t>mío</a:t>
            </a:r>
            <a:r>
              <a:rPr lang="es-ES" sz="7200" dirty="0"/>
              <a:t>, yo no sé deciros otra cosa sino que desde yo vi a mi </a:t>
            </a:r>
            <a:r>
              <a:rPr lang="es-ES" sz="7200" dirty="0" err="1"/>
              <a:t>señora</a:t>
            </a:r>
            <a:r>
              <a:rPr lang="es-ES" sz="7200" dirty="0"/>
              <a:t> </a:t>
            </a:r>
            <a:r>
              <a:rPr lang="es-ES" sz="7200" dirty="0" err="1"/>
              <a:t>doña</a:t>
            </a:r>
            <a:r>
              <a:rPr lang="es-ES" sz="7200" dirty="0"/>
              <a:t> Clara, hija vuestra y </a:t>
            </a:r>
            <a:r>
              <a:rPr lang="es-ES" sz="7200" dirty="0" err="1"/>
              <a:t>señora</a:t>
            </a:r>
            <a:r>
              <a:rPr lang="es-ES" sz="7200" dirty="0"/>
              <a:t> </a:t>
            </a:r>
            <a:r>
              <a:rPr lang="es-ES" sz="7200" dirty="0" err="1"/>
              <a:t>mía</a:t>
            </a:r>
            <a:r>
              <a:rPr lang="es-ES" sz="7200" dirty="0"/>
              <a:t>, desde aquel instante la hice </a:t>
            </a:r>
            <a:r>
              <a:rPr lang="es-ES" sz="7200" dirty="0" err="1"/>
              <a:t>dueña</a:t>
            </a:r>
            <a:r>
              <a:rPr lang="es-ES" sz="7200" dirty="0"/>
              <a:t> de mi voluntad; y si la vuestra, verdadero </a:t>
            </a:r>
            <a:r>
              <a:rPr lang="es-ES" sz="7200" dirty="0" err="1"/>
              <a:t>señor</a:t>
            </a:r>
            <a:r>
              <a:rPr lang="es-ES" sz="7200" dirty="0"/>
              <a:t> y padre </a:t>
            </a:r>
            <a:r>
              <a:rPr lang="es-ES" sz="7200" dirty="0" err="1"/>
              <a:t>mío</a:t>
            </a:r>
            <a:r>
              <a:rPr lang="es-ES" sz="7200" dirty="0"/>
              <a:t>, no lo impide, en este mismo </a:t>
            </a:r>
            <a:r>
              <a:rPr lang="es-ES" sz="7200" dirty="0" err="1"/>
              <a:t>día</a:t>
            </a:r>
            <a:r>
              <a:rPr lang="es-ES" sz="7200" dirty="0"/>
              <a:t> ha de ser mi esposa.                                                                                                                                                                                                                                               	Ya </a:t>
            </a:r>
            <a:r>
              <a:rPr lang="es-ES" sz="7200" dirty="0" err="1"/>
              <a:t>sabéis</a:t>
            </a:r>
            <a:r>
              <a:rPr lang="es-ES" sz="7200" dirty="0"/>
              <a:t>, </a:t>
            </a:r>
            <a:r>
              <a:rPr lang="es-ES" sz="7200" dirty="0" err="1"/>
              <a:t>señor</a:t>
            </a:r>
            <a:r>
              <a:rPr lang="es-ES" sz="7200" dirty="0"/>
              <a:t>, la riqueza y la nobleza de mis padres, y </a:t>
            </a:r>
            <a:r>
              <a:rPr lang="es-ES" sz="7200" dirty="0" err="1"/>
              <a:t>cómo</a:t>
            </a:r>
            <a:r>
              <a:rPr lang="es-ES" sz="7200" dirty="0"/>
              <a:t> yo soy su </a:t>
            </a:r>
            <a:r>
              <a:rPr lang="es-ES" sz="7200" dirty="0" err="1"/>
              <a:t>único</a:t>
            </a:r>
            <a:r>
              <a:rPr lang="es-ES" sz="7200" dirty="0"/>
              <a:t> heredero: si ello os parece suficiente para que os </a:t>
            </a:r>
            <a:r>
              <a:rPr lang="es-ES" sz="7200" dirty="0" err="1"/>
              <a:t>aventuréis</a:t>
            </a:r>
            <a:r>
              <a:rPr lang="es-ES" sz="7200" dirty="0"/>
              <a:t> a hacerme en todo venturoso, recibidme ya por vuestro hijo. El juez quedó al </a:t>
            </a:r>
            <a:r>
              <a:rPr lang="es-ES" sz="7200" dirty="0" err="1"/>
              <a:t>oírlo</a:t>
            </a:r>
            <a:r>
              <a:rPr lang="es-ES" sz="7200" dirty="0"/>
              <a:t> suspenso, confuso y admirado, y sin saber qué </a:t>
            </a:r>
            <a:r>
              <a:rPr lang="es-ES" sz="7200" dirty="0" err="1"/>
              <a:t>decisión</a:t>
            </a:r>
            <a:r>
              <a:rPr lang="es-ES" sz="7200" dirty="0"/>
              <a:t> tomar, pidió algo de tiempo para considerar lo que conviniese mejor a todos. </a:t>
            </a:r>
          </a:p>
          <a:p>
            <a:pPr marL="0" indent="0">
              <a:buNone/>
            </a:pPr>
            <a:r>
              <a:rPr lang="es-ES" sz="7200" dirty="0"/>
              <a:t> </a:t>
            </a:r>
          </a:p>
          <a:p>
            <a:pPr marL="0" indent="0">
              <a:buNone/>
            </a:pPr>
            <a:endParaRPr lang="es-ES" dirty="0"/>
          </a:p>
        </p:txBody>
      </p:sp>
    </p:spTree>
    <p:extLst>
      <p:ext uri="{BB962C8B-B14F-4D97-AF65-F5344CB8AC3E}">
        <p14:creationId xmlns:p14="http://schemas.microsoft.com/office/powerpoint/2010/main" val="39827103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2BC959F2-6225-B3CD-2F11-2667D0A5CA56}"/>
              </a:ext>
            </a:extLst>
          </p:cNvPr>
          <p:cNvSpPr txBox="1"/>
          <p:nvPr/>
        </p:nvSpPr>
        <p:spPr>
          <a:xfrm>
            <a:off x="314324" y="285750"/>
            <a:ext cx="11601451" cy="6463308"/>
          </a:xfrm>
          <a:prstGeom prst="rect">
            <a:avLst/>
          </a:prstGeom>
          <a:noFill/>
        </p:spPr>
        <p:txBody>
          <a:bodyPr wrap="square" rtlCol="0">
            <a:spAutoFit/>
          </a:bodyPr>
          <a:lstStyle/>
          <a:p>
            <a:pPr marL="342900" indent="-342900">
              <a:buAutoNum type="arabicPeriod"/>
            </a:pPr>
            <a:r>
              <a:rPr lang="es-ES" dirty="0"/>
              <a:t>Léxico. Relaciona cada palabra con su definición. </a:t>
            </a:r>
          </a:p>
          <a:p>
            <a:pPr marL="342900" indent="-342900">
              <a:buAutoNum type="arabicPeriod"/>
            </a:pPr>
            <a:endParaRPr lang="es-ES" dirty="0"/>
          </a:p>
          <a:p>
            <a:pPr marL="342900" indent="-342900">
              <a:buAutoNum type="arabicPeriod"/>
            </a:pPr>
            <a:endParaRPr lang="es-ES" dirty="0"/>
          </a:p>
          <a:p>
            <a:pPr marL="342900" indent="-342900">
              <a:buAutoNum type="arabicPeriod"/>
            </a:pPr>
            <a:endParaRPr lang="es-ES" dirty="0"/>
          </a:p>
          <a:p>
            <a:pPr marL="342900" indent="-342900">
              <a:buAutoNum type="arabicPeriod"/>
            </a:pPr>
            <a:endParaRPr lang="es-ES" dirty="0"/>
          </a:p>
          <a:p>
            <a:pPr marL="342900" indent="-342900">
              <a:buAutoNum type="arabicPeriod"/>
            </a:pPr>
            <a:endParaRPr lang="es-ES" dirty="0"/>
          </a:p>
          <a:p>
            <a:pPr marL="342900" indent="-342900">
              <a:buAutoNum type="arabicPeriod"/>
            </a:pPr>
            <a:endParaRPr lang="es-ES" dirty="0"/>
          </a:p>
          <a:p>
            <a:pPr marL="342900" indent="-342900">
              <a:buAutoNum type="arabicPeriod"/>
            </a:pPr>
            <a:endParaRPr lang="es-ES" dirty="0"/>
          </a:p>
          <a:p>
            <a:pPr marL="342900" indent="-342900">
              <a:buAutoNum type="arabicPeriod"/>
            </a:pPr>
            <a:endParaRPr lang="es-ES" dirty="0"/>
          </a:p>
          <a:p>
            <a:pPr marL="342900" indent="-342900">
              <a:buAutoNum type="arabicPeriod"/>
            </a:pPr>
            <a:endParaRPr lang="es-ES" dirty="0"/>
          </a:p>
          <a:p>
            <a:pPr marL="342900" indent="-342900">
              <a:buAutoNum type="arabicPeriod"/>
            </a:pPr>
            <a:endParaRPr lang="es-ES" dirty="0"/>
          </a:p>
          <a:p>
            <a:pPr marL="342900" indent="-342900">
              <a:buAutoNum type="arabicPeriod"/>
            </a:pPr>
            <a:endParaRPr lang="es-ES" dirty="0"/>
          </a:p>
          <a:p>
            <a:pPr marL="342900" indent="-342900">
              <a:buAutoNum type="arabicPeriod"/>
            </a:pPr>
            <a:endParaRPr lang="es-ES" dirty="0"/>
          </a:p>
          <a:p>
            <a:pPr marL="342900" indent="-342900">
              <a:buAutoNum type="arabicPeriod"/>
            </a:pPr>
            <a:endParaRPr lang="es-ES" dirty="0"/>
          </a:p>
          <a:p>
            <a:pPr marL="342900" indent="-342900">
              <a:buAutoNum type="arabicPeriod"/>
            </a:pPr>
            <a:endParaRPr lang="es-ES" dirty="0"/>
          </a:p>
          <a:p>
            <a:pPr marL="342900" indent="-342900">
              <a:buAutoNum type="arabicPeriod"/>
            </a:pPr>
            <a:endParaRPr lang="es-ES" dirty="0"/>
          </a:p>
          <a:p>
            <a:pPr marL="342900" indent="-342900">
              <a:buAutoNum type="arabicPeriod"/>
            </a:pPr>
            <a:endParaRPr lang="es-ES" dirty="0"/>
          </a:p>
          <a:p>
            <a:pPr marL="342900" indent="-342900">
              <a:buAutoNum type="arabicPeriod"/>
            </a:pPr>
            <a:endParaRPr lang="es-ES" dirty="0"/>
          </a:p>
          <a:p>
            <a:pPr marL="342900" indent="-342900">
              <a:buAutoNum type="arabicPeriod"/>
            </a:pPr>
            <a:endParaRPr lang="es-ES" dirty="0"/>
          </a:p>
          <a:p>
            <a:pPr marL="342900" indent="-342900">
              <a:buAutoNum type="arabicPeriod"/>
            </a:pPr>
            <a:endParaRPr lang="es-ES" dirty="0"/>
          </a:p>
          <a:p>
            <a:pPr marL="342900" indent="-342900">
              <a:buAutoNum type="arabicPeriod"/>
            </a:pPr>
            <a:endParaRPr lang="es-ES" dirty="0"/>
          </a:p>
          <a:p>
            <a:pPr marL="342900" indent="-342900">
              <a:buAutoNum type="arabicPeriod"/>
            </a:pPr>
            <a:endParaRPr lang="es-ES" dirty="0"/>
          </a:p>
          <a:p>
            <a:pPr marL="342900" indent="-342900">
              <a:buAutoNum type="arabicPeriod"/>
            </a:pPr>
            <a:endParaRPr lang="es-ES" dirty="0"/>
          </a:p>
        </p:txBody>
      </p:sp>
      <p:graphicFrame>
        <p:nvGraphicFramePr>
          <p:cNvPr id="5" name="Tabla 4">
            <a:extLst>
              <a:ext uri="{FF2B5EF4-FFF2-40B4-BE49-F238E27FC236}">
                <a16:creationId xmlns:a16="http://schemas.microsoft.com/office/drawing/2014/main" id="{14EF53DF-2BB9-D7D7-51D9-C58E2B66D0EA}"/>
              </a:ext>
            </a:extLst>
          </p:cNvPr>
          <p:cNvGraphicFramePr>
            <a:graphicFrameLocks noGrp="1"/>
          </p:cNvGraphicFramePr>
          <p:nvPr>
            <p:extLst>
              <p:ext uri="{D42A27DB-BD31-4B8C-83A1-F6EECF244321}">
                <p14:modId xmlns:p14="http://schemas.microsoft.com/office/powerpoint/2010/main" val="4060577797"/>
              </p:ext>
            </p:extLst>
          </p:nvPr>
        </p:nvGraphicFramePr>
        <p:xfrm>
          <a:off x="419100" y="871538"/>
          <a:ext cx="7902576" cy="4422140"/>
        </p:xfrm>
        <a:graphic>
          <a:graphicData uri="http://schemas.openxmlformats.org/drawingml/2006/table">
            <a:tbl>
              <a:tblPr firstRow="1" firstCol="1" bandRow="1">
                <a:tableStyleId>{5C22544A-7EE6-4342-B048-85BDC9FD1C3A}</a:tableStyleId>
              </a:tblPr>
              <a:tblGrid>
                <a:gridCol w="3951288">
                  <a:extLst>
                    <a:ext uri="{9D8B030D-6E8A-4147-A177-3AD203B41FA5}">
                      <a16:colId xmlns:a16="http://schemas.microsoft.com/office/drawing/2014/main" val="2066144314"/>
                    </a:ext>
                  </a:extLst>
                </a:gridCol>
                <a:gridCol w="3951288">
                  <a:extLst>
                    <a:ext uri="{9D8B030D-6E8A-4147-A177-3AD203B41FA5}">
                      <a16:colId xmlns:a16="http://schemas.microsoft.com/office/drawing/2014/main" val="3762573984"/>
                    </a:ext>
                  </a:extLst>
                </a:gridCol>
              </a:tblGrid>
              <a:tr h="4071937">
                <a:tc>
                  <a:txBody>
                    <a:bodyPr/>
                    <a:lstStyle/>
                    <a:p>
                      <a:pPr>
                        <a:spcAft>
                          <a:spcPts val="400"/>
                        </a:spcAft>
                        <a:buNone/>
                      </a:pPr>
                      <a:r>
                        <a:rPr lang="es-ES" sz="1600" dirty="0">
                          <a:effectLst/>
                        </a:rPr>
                        <a:t>Palabra</a:t>
                      </a:r>
                    </a:p>
                    <a:p>
                      <a:pPr>
                        <a:spcAft>
                          <a:spcPts val="300"/>
                        </a:spcAft>
                        <a:buNone/>
                      </a:pPr>
                      <a:r>
                        <a:rPr lang="es-ES" sz="1600" dirty="0">
                          <a:effectLst/>
                        </a:rPr>
                        <a:t>1. alba</a:t>
                      </a:r>
                    </a:p>
                    <a:p>
                      <a:pPr>
                        <a:spcAft>
                          <a:spcPts val="300"/>
                        </a:spcAft>
                        <a:buNone/>
                      </a:pPr>
                      <a:r>
                        <a:rPr lang="es-ES" sz="1600" dirty="0">
                          <a:effectLst/>
                        </a:rPr>
                        <a:t>2. entonada</a:t>
                      </a:r>
                    </a:p>
                    <a:p>
                      <a:pPr>
                        <a:spcAft>
                          <a:spcPts val="300"/>
                        </a:spcAft>
                        <a:buNone/>
                      </a:pPr>
                      <a:r>
                        <a:rPr lang="es-ES" sz="1600" dirty="0">
                          <a:effectLst/>
                        </a:rPr>
                        <a:t>3. piélago</a:t>
                      </a:r>
                    </a:p>
                    <a:p>
                      <a:pPr>
                        <a:spcAft>
                          <a:spcPts val="300"/>
                        </a:spcAft>
                        <a:buNone/>
                      </a:pPr>
                      <a:r>
                        <a:rPr lang="es-ES" sz="1600" dirty="0">
                          <a:effectLst/>
                        </a:rPr>
                        <a:t>4. señas</a:t>
                      </a:r>
                    </a:p>
                    <a:p>
                      <a:pPr>
                        <a:spcAft>
                          <a:spcPts val="300"/>
                        </a:spcAft>
                        <a:buNone/>
                      </a:pPr>
                      <a:r>
                        <a:rPr lang="es-ES" sz="1600" dirty="0">
                          <a:effectLst/>
                        </a:rPr>
                        <a:t>5. celosía</a:t>
                      </a:r>
                    </a:p>
                    <a:p>
                      <a:pPr>
                        <a:spcAft>
                          <a:spcPts val="300"/>
                        </a:spcAft>
                        <a:buNone/>
                      </a:pPr>
                      <a:r>
                        <a:rPr lang="es-ES" sz="1600" dirty="0">
                          <a:effectLst/>
                        </a:rPr>
                        <a:t>6. vil </a:t>
                      </a:r>
                    </a:p>
                    <a:p>
                      <a:pPr>
                        <a:spcAft>
                          <a:spcPts val="300"/>
                        </a:spcAft>
                        <a:buNone/>
                      </a:pPr>
                      <a:r>
                        <a:rPr lang="es-ES" sz="1600" dirty="0">
                          <a:effectLst/>
                        </a:rPr>
                        <a:t>7. mesón</a:t>
                      </a:r>
                    </a:p>
                    <a:p>
                      <a:pPr>
                        <a:spcAft>
                          <a:spcPts val="300"/>
                        </a:spcAft>
                        <a:buNone/>
                      </a:pPr>
                      <a:r>
                        <a:rPr lang="es-ES" sz="1600" dirty="0">
                          <a:effectLst/>
                        </a:rPr>
                        <a:t>8. venturoso</a:t>
                      </a:r>
                    </a:p>
                    <a:p>
                      <a:pPr>
                        <a:spcAft>
                          <a:spcPts val="300"/>
                        </a:spcAft>
                        <a:buNone/>
                      </a:pPr>
                      <a:r>
                        <a:rPr lang="es-ES" sz="1600" dirty="0">
                          <a:effectLst/>
                        </a:rPr>
                        <a:t>9. pesadumbre</a:t>
                      </a:r>
                    </a:p>
                    <a:p>
                      <a:pPr>
                        <a:spcAft>
                          <a:spcPts val="300"/>
                        </a:spcAft>
                        <a:buNone/>
                      </a:pPr>
                      <a:r>
                        <a:rPr lang="es-ES" sz="1600" dirty="0">
                          <a:effectLst/>
                        </a:rPr>
                        <a:t>10. heredero/a</a:t>
                      </a:r>
                    </a:p>
                    <a:p>
                      <a:pPr>
                        <a:spcAft>
                          <a:spcPts val="300"/>
                        </a:spcAft>
                        <a:buNone/>
                      </a:pPr>
                      <a:r>
                        <a:rPr lang="es-ES" sz="1000" dirty="0">
                          <a:effectLst/>
                        </a:rPr>
                        <a:t> </a:t>
                      </a:r>
                      <a:endParaRPr lang="es-ES" sz="1000" dirty="0">
                        <a:effectLst/>
                        <a:latin typeface="Times New Roman" panose="02020603050405020304" pitchFamily="18" charset="0"/>
                        <a:ea typeface="Times New Roman" panose="02020603050405020304" pitchFamily="18" charset="0"/>
                      </a:endParaRPr>
                    </a:p>
                  </a:txBody>
                  <a:tcPr marL="88900" marR="88900" marT="63500" marB="63500"/>
                </a:tc>
                <a:tc>
                  <a:txBody>
                    <a:bodyPr/>
                    <a:lstStyle/>
                    <a:p>
                      <a:pPr>
                        <a:spcAft>
                          <a:spcPts val="400"/>
                        </a:spcAft>
                        <a:buNone/>
                      </a:pPr>
                      <a:r>
                        <a:rPr lang="es-ES" sz="1600" dirty="0">
                          <a:effectLst/>
                        </a:rPr>
                        <a:t>Definición</a:t>
                      </a:r>
                    </a:p>
                    <a:p>
                      <a:pPr>
                        <a:spcAft>
                          <a:spcPts val="300"/>
                        </a:spcAft>
                        <a:buNone/>
                      </a:pPr>
                      <a:r>
                        <a:rPr lang="es-ES" sz="1600" dirty="0">
                          <a:effectLst/>
                        </a:rPr>
                        <a:t>a) indigno, infame, despreciable``</a:t>
                      </a:r>
                    </a:p>
                    <a:p>
                      <a:pPr>
                        <a:spcAft>
                          <a:spcPts val="300"/>
                        </a:spcAft>
                        <a:buNone/>
                      </a:pPr>
                      <a:r>
                        <a:rPr lang="es-ES" sz="1600" dirty="0">
                          <a:effectLst/>
                        </a:rPr>
                        <a:t>b) Especie de rejilla o persiana en una ventana.</a:t>
                      </a:r>
                    </a:p>
                    <a:p>
                      <a:pPr>
                        <a:spcAft>
                          <a:spcPts val="300"/>
                        </a:spcAft>
                        <a:buNone/>
                      </a:pPr>
                      <a:r>
                        <a:rPr lang="es-ES" sz="1600" dirty="0">
                          <a:effectLst/>
                        </a:rPr>
                        <a:t>c)momento en que empieza a salir el sol.</a:t>
                      </a:r>
                    </a:p>
                    <a:p>
                      <a:pPr>
                        <a:spcAft>
                          <a:spcPts val="300"/>
                        </a:spcAft>
                        <a:buNone/>
                      </a:pPr>
                      <a:r>
                        <a:rPr lang="es-ES" sz="1600" dirty="0">
                          <a:effectLst/>
                        </a:rPr>
                        <a:t>d) Que suena bien, con buena melodía.</a:t>
                      </a:r>
                    </a:p>
                    <a:p>
                      <a:pPr>
                        <a:spcAft>
                          <a:spcPts val="300"/>
                        </a:spcAft>
                        <a:buNone/>
                      </a:pPr>
                      <a:r>
                        <a:rPr lang="es-ES" sz="1600" dirty="0">
                          <a:effectLst/>
                        </a:rPr>
                        <a:t>e) Mar profundo y extenso (palabra poética y antigua).</a:t>
                      </a:r>
                    </a:p>
                    <a:p>
                      <a:pPr>
                        <a:spcAft>
                          <a:spcPts val="300"/>
                        </a:spcAft>
                        <a:buNone/>
                      </a:pPr>
                      <a:r>
                        <a:rPr lang="es-ES" sz="1600" dirty="0">
                          <a:effectLst/>
                        </a:rPr>
                        <a:t>f) Gestos o movimientos para comunicar algo sin hablar.</a:t>
                      </a:r>
                    </a:p>
                    <a:p>
                      <a:pPr>
                        <a:spcAft>
                          <a:spcPts val="300"/>
                        </a:spcAft>
                        <a:buNone/>
                      </a:pPr>
                      <a:r>
                        <a:rPr lang="es-ES" sz="1600" dirty="0">
                          <a:effectLst/>
                        </a:rPr>
                        <a:t>g) Posada; lugar donde paran los viajeros para comer o dormir.</a:t>
                      </a:r>
                    </a:p>
                    <a:p>
                      <a:pPr>
                        <a:spcAft>
                          <a:spcPts val="300"/>
                        </a:spcAft>
                        <a:buNone/>
                      </a:pPr>
                      <a:r>
                        <a:rPr lang="es-ES" sz="1600" dirty="0">
                          <a:effectLst/>
                        </a:rPr>
                        <a:t>h) Tristeza profunda, dolor del alma.</a:t>
                      </a:r>
                    </a:p>
                    <a:p>
                      <a:pPr>
                        <a:spcAft>
                          <a:spcPts val="300"/>
                        </a:spcAft>
                        <a:buNone/>
                      </a:pPr>
                      <a:r>
                        <a:rPr lang="es-ES" sz="1600" dirty="0">
                          <a:effectLst/>
                        </a:rPr>
                        <a:t>i) Persona que recibirá los bienes de sus padres cuando mueran.</a:t>
                      </a:r>
                    </a:p>
                    <a:p>
                      <a:pPr>
                        <a:spcAft>
                          <a:spcPts val="300"/>
                        </a:spcAft>
                        <a:buNone/>
                      </a:pPr>
                      <a:r>
                        <a:rPr lang="es-ES" sz="1600" dirty="0">
                          <a:effectLst/>
                        </a:rPr>
                        <a:t>j) Afortunado, con buena suerte.</a:t>
                      </a:r>
                      <a:endParaRPr lang="es-ES" sz="1600" dirty="0">
                        <a:effectLst/>
                        <a:latin typeface="Times New Roman" panose="02020603050405020304" pitchFamily="18" charset="0"/>
                        <a:ea typeface="Times New Roman" panose="02020603050405020304" pitchFamily="18" charset="0"/>
                      </a:endParaRPr>
                    </a:p>
                  </a:txBody>
                  <a:tcPr marL="88900" marR="88900" marT="63500" marB="63500"/>
                </a:tc>
                <a:extLst>
                  <a:ext uri="{0D108BD9-81ED-4DB2-BD59-A6C34878D82A}">
                    <a16:rowId xmlns:a16="http://schemas.microsoft.com/office/drawing/2014/main" val="4051079772"/>
                  </a:ext>
                </a:extLst>
              </a:tr>
            </a:tbl>
          </a:graphicData>
        </a:graphic>
      </p:graphicFrame>
      <p:pic>
        <p:nvPicPr>
          <p:cNvPr id="3" name="Imagen 2">
            <a:extLst>
              <a:ext uri="{FF2B5EF4-FFF2-40B4-BE49-F238E27FC236}">
                <a16:creationId xmlns:a16="http://schemas.microsoft.com/office/drawing/2014/main" id="{CB6DA90F-F643-590E-1D97-D08556748890}"/>
              </a:ext>
            </a:extLst>
          </p:cNvPr>
          <p:cNvPicPr>
            <a:picLocks noChangeAspect="1"/>
          </p:cNvPicPr>
          <p:nvPr/>
        </p:nvPicPr>
        <p:blipFill>
          <a:blip r:embed="rId2"/>
          <a:stretch>
            <a:fillRect/>
          </a:stretch>
        </p:blipFill>
        <p:spPr>
          <a:xfrm>
            <a:off x="8597900" y="871538"/>
            <a:ext cx="3594100" cy="4422140"/>
          </a:xfrm>
          <a:prstGeom prst="rect">
            <a:avLst/>
          </a:prstGeom>
        </p:spPr>
      </p:pic>
    </p:spTree>
    <p:extLst>
      <p:ext uri="{BB962C8B-B14F-4D97-AF65-F5344CB8AC3E}">
        <p14:creationId xmlns:p14="http://schemas.microsoft.com/office/powerpoint/2010/main" val="25944982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44FFB1A2-CF85-5DF0-950A-33C42BDD58C7}"/>
              </a:ext>
            </a:extLst>
          </p:cNvPr>
          <p:cNvPicPr>
            <a:picLocks noChangeAspect="1"/>
          </p:cNvPicPr>
          <p:nvPr/>
        </p:nvPicPr>
        <p:blipFill>
          <a:blip r:embed="rId2"/>
          <a:srcRect l="5522"/>
          <a:stretch>
            <a:fillRect/>
          </a:stretch>
        </p:blipFill>
        <p:spPr>
          <a:xfrm>
            <a:off x="-1" y="-2"/>
            <a:ext cx="4445001"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CA3E42B6-5380-8D5F-A5E9-183638341FED}"/>
              </a:ext>
            </a:extLst>
          </p:cNvPr>
          <p:cNvSpPr>
            <a:spLocks noGrp="1"/>
          </p:cNvSpPr>
          <p:nvPr>
            <p:ph idx="1"/>
          </p:nvPr>
        </p:nvSpPr>
        <p:spPr>
          <a:xfrm>
            <a:off x="4445000" y="269823"/>
            <a:ext cx="7746999" cy="6435777"/>
          </a:xfrm>
        </p:spPr>
        <p:txBody>
          <a:bodyPr anchor="ctr">
            <a:normAutofit fontScale="92500" lnSpcReduction="20000"/>
          </a:bodyPr>
          <a:lstStyle/>
          <a:p>
            <a:pPr marL="342900" indent="-342900">
              <a:buAutoNum type="arabicPeriod" startAt="2"/>
            </a:pPr>
            <a:r>
              <a:rPr lang="es-ES" sz="1800" dirty="0"/>
              <a:t>Léxico. Clasifica las siguientes palabras y expresiones según expresen sorpresa, afecto o miedo:</a:t>
            </a:r>
          </a:p>
          <a:p>
            <a:pPr marL="0" indent="0">
              <a:buNone/>
            </a:pPr>
            <a:r>
              <a:rPr lang="es-ES" sz="1800" dirty="0"/>
              <a:t>        1. enamoró, 2. pesadumbre, 3. me sobresalto, 3. admiré, 4. tiemblo, </a:t>
            </a:r>
          </a:p>
          <a:p>
            <a:pPr marL="0" indent="0">
              <a:buNone/>
            </a:pPr>
            <a:r>
              <a:rPr lang="es-ES" sz="1800" dirty="0"/>
              <a:t>         5. confuso, 6. venturoso, 7. suspenso. 8. no podré vivir sin él. 9. la </a:t>
            </a:r>
          </a:p>
          <a:p>
            <a:pPr marL="0" indent="0">
              <a:buNone/>
            </a:pPr>
            <a:r>
              <a:rPr lang="es-ES" sz="1800" dirty="0"/>
              <a:t>         hice dueña de mi voluntad. 10. admirado</a:t>
            </a:r>
          </a:p>
          <a:p>
            <a:pPr marL="0" indent="0">
              <a:buNone/>
            </a:pPr>
            <a:r>
              <a:rPr lang="es-ES" sz="1800" dirty="0"/>
              <a:t>        a. sorpresa</a:t>
            </a:r>
          </a:p>
          <a:p>
            <a:pPr marL="0" indent="0">
              <a:buNone/>
            </a:pPr>
            <a:r>
              <a:rPr lang="es-ES" sz="1800" dirty="0"/>
              <a:t>        b. afecto</a:t>
            </a:r>
          </a:p>
          <a:p>
            <a:pPr marL="0" indent="0">
              <a:buNone/>
            </a:pPr>
            <a:r>
              <a:rPr lang="es-ES" sz="1800" dirty="0"/>
              <a:t>        c. miedo </a:t>
            </a:r>
          </a:p>
          <a:p>
            <a:pPr marL="0" indent="0">
              <a:buNone/>
            </a:pPr>
            <a:endParaRPr lang="es-ES" sz="1800" dirty="0"/>
          </a:p>
          <a:p>
            <a:pPr marL="342900" indent="-342900">
              <a:buAutoNum type="arabicPeriod" startAt="3"/>
            </a:pPr>
            <a:r>
              <a:rPr lang="es-ES" sz="1800" dirty="0"/>
              <a:t>Léxico. Elige la opción cuyo significado es más parecido a la palabra o </a:t>
            </a:r>
          </a:p>
          <a:p>
            <a:pPr marL="0" indent="0">
              <a:buNone/>
            </a:pPr>
            <a:r>
              <a:rPr lang="es-ES" sz="1800" dirty="0"/>
              <a:t>        expresión subrayada:</a:t>
            </a:r>
          </a:p>
          <a:p>
            <a:pPr marL="0" indent="0">
              <a:buNone/>
            </a:pPr>
            <a:r>
              <a:rPr lang="es-ES" sz="1800" dirty="0"/>
              <a:t>       tristeza, afortunado-a, furtivamente, estremecerse, melodioso-a, después de, </a:t>
            </a:r>
          </a:p>
          <a:p>
            <a:pPr marL="0" indent="0">
              <a:buNone/>
            </a:pPr>
            <a:r>
              <a:rPr lang="es-ES" sz="1800" dirty="0"/>
              <a:t>       desconcertado-a, </a:t>
            </a:r>
          </a:p>
          <a:p>
            <a:pPr marL="0" indent="0">
              <a:buNone/>
            </a:pPr>
            <a:r>
              <a:rPr lang="es-ES" sz="1800" dirty="0"/>
              <a:t>      1. Llegó a los oídos de las damas una voz tan </a:t>
            </a:r>
            <a:r>
              <a:rPr lang="es-ES" sz="1800" u="sng" dirty="0"/>
              <a:t>entonada</a:t>
            </a:r>
            <a:r>
              <a:rPr lang="es-ES" sz="1800" dirty="0"/>
              <a:t>.</a:t>
            </a:r>
          </a:p>
          <a:p>
            <a:pPr marL="0" indent="0">
              <a:buNone/>
            </a:pPr>
            <a:r>
              <a:rPr lang="es-ES" sz="1800" dirty="0"/>
              <a:t>      2. Me muero de </a:t>
            </a:r>
            <a:r>
              <a:rPr lang="es-ES" sz="1800" u="sng" dirty="0"/>
              <a:t>pesadumbre </a:t>
            </a:r>
          </a:p>
          <a:p>
            <a:pPr marL="0" indent="0">
              <a:buNone/>
            </a:pPr>
            <a:r>
              <a:rPr lang="es-ES" sz="1800" dirty="0"/>
              <a:t>      3. El juez quedó </a:t>
            </a:r>
            <a:r>
              <a:rPr lang="es-ES" sz="1800" u="sng" dirty="0"/>
              <a:t>suspenso y confuso </a:t>
            </a:r>
          </a:p>
          <a:p>
            <a:pPr marL="0" indent="0">
              <a:buNone/>
            </a:pPr>
            <a:r>
              <a:rPr lang="es-ES" sz="1800" dirty="0"/>
              <a:t>      4. Se consideraba muy </a:t>
            </a:r>
            <a:r>
              <a:rPr lang="es-ES" sz="1800" u="sng" dirty="0"/>
              <a:t>venturoso </a:t>
            </a:r>
          </a:p>
          <a:p>
            <a:pPr marL="0" indent="0">
              <a:buNone/>
            </a:pPr>
            <a:r>
              <a:rPr lang="es-ES" sz="1800" dirty="0"/>
              <a:t>      5. </a:t>
            </a:r>
            <a:r>
              <a:rPr lang="es-ES" sz="1800" u="sng" dirty="0"/>
              <a:t>Al cabo </a:t>
            </a:r>
            <a:r>
              <a:rPr lang="es-ES" sz="1800" dirty="0"/>
              <a:t>de dos días de camino </a:t>
            </a:r>
          </a:p>
          <a:p>
            <a:pPr marL="0" indent="0">
              <a:buNone/>
            </a:pPr>
            <a:r>
              <a:rPr lang="es-ES" sz="1800" dirty="0"/>
              <a:t>      6. Él me miró </a:t>
            </a:r>
            <a:r>
              <a:rPr lang="es-ES" sz="1800" u="sng" dirty="0"/>
              <a:t>a escondidas </a:t>
            </a:r>
            <a:r>
              <a:rPr lang="es-ES" sz="1800" dirty="0"/>
              <a:t>de mi padre </a:t>
            </a:r>
          </a:p>
          <a:p>
            <a:pPr marL="0" indent="0">
              <a:buNone/>
            </a:pPr>
            <a:r>
              <a:rPr lang="es-ES" sz="1800" dirty="0"/>
              <a:t>      7. Tiemblo toda y </a:t>
            </a:r>
            <a:r>
              <a:rPr lang="es-ES" sz="1800" u="sng" dirty="0"/>
              <a:t>me sobresalto </a:t>
            </a:r>
          </a:p>
          <a:p>
            <a:pPr marL="0" indent="0">
              <a:buNone/>
            </a:pPr>
            <a:endParaRPr lang="es-ES" sz="500" dirty="0"/>
          </a:p>
        </p:txBody>
      </p:sp>
    </p:spTree>
    <p:extLst>
      <p:ext uri="{BB962C8B-B14F-4D97-AF65-F5344CB8AC3E}">
        <p14:creationId xmlns:p14="http://schemas.microsoft.com/office/powerpoint/2010/main" val="8898563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8D5A9EC6-F7E1-555C-6087-FEB64F1E3DAC}"/>
              </a:ext>
            </a:extLst>
          </p:cNvPr>
          <p:cNvSpPr>
            <a:spLocks noGrp="1"/>
          </p:cNvSpPr>
          <p:nvPr>
            <p:ph idx="1"/>
          </p:nvPr>
        </p:nvSpPr>
        <p:spPr>
          <a:xfrm>
            <a:off x="224852" y="224852"/>
            <a:ext cx="7649148" cy="6633148"/>
          </a:xfrm>
        </p:spPr>
        <p:txBody>
          <a:bodyPr anchor="ctr">
            <a:normAutofit fontScale="70000" lnSpcReduction="20000"/>
          </a:bodyPr>
          <a:lstStyle/>
          <a:p>
            <a:pPr marL="0" indent="0">
              <a:buNone/>
            </a:pPr>
            <a:endParaRPr lang="es-ES" sz="1800" dirty="0"/>
          </a:p>
          <a:p>
            <a:pPr marL="0" indent="0">
              <a:buNone/>
            </a:pPr>
            <a:r>
              <a:rPr lang="es-ES" sz="2300" dirty="0"/>
              <a:t>4. Léxico. Explica con tus propias palabras lo qué significan estas tres expresiones</a:t>
            </a:r>
            <a:r>
              <a:rPr lang="es-ES" sz="2300" dirty="0">
                <a:effectLst/>
              </a:rPr>
              <a:t> </a:t>
            </a:r>
          </a:p>
          <a:p>
            <a:pPr marL="0" indent="0">
              <a:buNone/>
            </a:pPr>
            <a:r>
              <a:rPr lang="es-ES" sz="2300" dirty="0"/>
              <a:t>      </a:t>
            </a:r>
            <a:r>
              <a:rPr lang="es-ES" sz="2300" dirty="0">
                <a:effectLst/>
              </a:rPr>
              <a:t>del texto. </a:t>
            </a:r>
          </a:p>
          <a:p>
            <a:pPr marL="0" indent="0">
              <a:buNone/>
            </a:pPr>
            <a:r>
              <a:rPr lang="es-ES" sz="2300" dirty="0"/>
              <a:t>     1. “Parecía volverse loco”.</a:t>
            </a:r>
          </a:p>
          <a:p>
            <a:pPr marL="0" indent="0">
              <a:buNone/>
            </a:pPr>
            <a:r>
              <a:rPr lang="es-ES" sz="2300" dirty="0">
                <a:effectLst/>
              </a:rPr>
              <a:t>     2. “Donde él pone los pies pongo yo los ojos”</a:t>
            </a:r>
          </a:p>
          <a:p>
            <a:pPr marL="0" indent="0">
              <a:buNone/>
            </a:pPr>
            <a:r>
              <a:rPr lang="es-ES" sz="2300" dirty="0"/>
              <a:t>     3. “La hice dueña de mi voluntad”</a:t>
            </a:r>
          </a:p>
          <a:p>
            <a:pPr marL="0" indent="0">
              <a:buNone/>
            </a:pPr>
            <a:r>
              <a:rPr lang="es-ES" sz="2300" dirty="0">
                <a:effectLst/>
              </a:rPr>
              <a:t>     4. “Señor de dos pueblos o lugares”</a:t>
            </a:r>
          </a:p>
          <a:p>
            <a:pPr marL="0" indent="0">
              <a:buNone/>
            </a:pPr>
            <a:r>
              <a:rPr lang="es-ES" sz="2300" dirty="0"/>
              <a:t>     5. “Recibidme ya por vuestro hijo” </a:t>
            </a:r>
          </a:p>
          <a:p>
            <a:pPr marL="0" indent="0">
              <a:buNone/>
            </a:pPr>
            <a:endParaRPr lang="es-ES" sz="2300" dirty="0">
              <a:effectLst/>
            </a:endParaRPr>
          </a:p>
          <a:p>
            <a:pPr marL="0" indent="0">
              <a:buNone/>
            </a:pPr>
            <a:endParaRPr lang="es-ES" sz="2300" dirty="0">
              <a:effectLst/>
            </a:endParaRPr>
          </a:p>
          <a:p>
            <a:pPr marL="0" indent="0">
              <a:buNone/>
            </a:pPr>
            <a:r>
              <a:rPr lang="es-ES" sz="2300" dirty="0"/>
              <a:t>5. Oral. Indica si las siguientes afirmaciones son Verdaderas </a:t>
            </a:r>
          </a:p>
          <a:p>
            <a:pPr marL="0" indent="0">
              <a:buNone/>
            </a:pPr>
            <a:r>
              <a:rPr lang="es-ES" sz="2300" dirty="0"/>
              <a:t>     (V) o Falsas (F). </a:t>
            </a:r>
          </a:p>
          <a:p>
            <a:pPr marL="0" indent="0">
              <a:buNone/>
            </a:pPr>
            <a:r>
              <a:rPr lang="es-ES" sz="2300" dirty="0">
                <a:effectLst/>
              </a:rPr>
              <a:t>     1. Doña Clara y don Luis solían pasear y conversar a menudo por los </a:t>
            </a:r>
          </a:p>
          <a:p>
            <a:pPr marL="0" indent="0">
              <a:buNone/>
            </a:pPr>
            <a:r>
              <a:rPr lang="es-ES" sz="2300" dirty="0"/>
              <a:t>      </a:t>
            </a:r>
            <a:r>
              <a:rPr lang="es-ES" sz="2300" dirty="0">
                <a:effectLst/>
              </a:rPr>
              <a:t>jardines de la corte.</a:t>
            </a:r>
          </a:p>
          <a:p>
            <a:pPr marL="0" indent="0">
              <a:buNone/>
            </a:pPr>
            <a:r>
              <a:rPr lang="es-ES" sz="2300" dirty="0"/>
              <a:t>     2. Don Luis se enteró de la partida de doña Clara y enfermó por no poder </a:t>
            </a:r>
          </a:p>
          <a:p>
            <a:pPr marL="0" indent="0">
              <a:buNone/>
            </a:pPr>
            <a:r>
              <a:rPr lang="es-ES" sz="2300" dirty="0"/>
              <a:t>      despedirse.</a:t>
            </a:r>
          </a:p>
          <a:p>
            <a:pPr marL="0" indent="0">
              <a:buNone/>
            </a:pPr>
            <a:r>
              <a:rPr lang="es-ES" sz="2300" dirty="0"/>
              <a:t>     3. El joven se disfrazó de mozo de mulas para poder seguir a Clara y a su </a:t>
            </a:r>
          </a:p>
          <a:p>
            <a:pPr marL="0" indent="0">
              <a:buNone/>
            </a:pPr>
            <a:r>
              <a:rPr lang="es-ES" sz="2300" dirty="0"/>
              <a:t>     padre durante el viaje </a:t>
            </a:r>
          </a:p>
          <a:p>
            <a:pPr marL="0" indent="0">
              <a:buNone/>
            </a:pPr>
            <a:r>
              <a:rPr lang="es-ES" sz="2300" dirty="0"/>
              <a:t>     4. Doña Clara no logró reconocer a don Luis en la posada porque estaba disfrazado </a:t>
            </a:r>
          </a:p>
          <a:p>
            <a:pPr marL="0" indent="0">
              <a:buNone/>
            </a:pPr>
            <a:r>
              <a:rPr lang="es-ES" sz="2300" dirty="0"/>
              <a:t>     de mozo de mulas</a:t>
            </a:r>
          </a:p>
          <a:p>
            <a:pPr marL="0" indent="0">
              <a:buNone/>
            </a:pPr>
            <a:r>
              <a:rPr lang="es-ES" sz="2300" dirty="0"/>
              <a:t>     5. El juez rechazó de inmediato la propuesta de matrimonio por la mala vestimenta </a:t>
            </a:r>
          </a:p>
          <a:p>
            <a:pPr marL="0" indent="0">
              <a:buNone/>
            </a:pPr>
            <a:r>
              <a:rPr lang="es-ES" sz="2300" dirty="0"/>
              <a:t>     con la que se presentó el joven. </a:t>
            </a:r>
          </a:p>
          <a:p>
            <a:pPr marL="0" indent="0">
              <a:buNone/>
            </a:pPr>
            <a:endParaRPr lang="es-ES" sz="2300" dirty="0">
              <a:effectLst/>
            </a:endParaRPr>
          </a:p>
          <a:p>
            <a:pPr marL="0" indent="0">
              <a:buNone/>
            </a:pPr>
            <a:endParaRPr lang="es-ES" sz="1800" dirty="0">
              <a:effectLst/>
            </a:endParaRPr>
          </a:p>
          <a:p>
            <a:pPr marL="0" indent="0">
              <a:buNone/>
            </a:pPr>
            <a:endParaRPr lang="es-ES" sz="500" dirty="0"/>
          </a:p>
        </p:txBody>
      </p:sp>
      <p:pic>
        <p:nvPicPr>
          <p:cNvPr id="4" name="Imagen 3">
            <a:extLst>
              <a:ext uri="{FF2B5EF4-FFF2-40B4-BE49-F238E27FC236}">
                <a16:creationId xmlns:a16="http://schemas.microsoft.com/office/drawing/2014/main" id="{7E899D04-710B-62C1-2F05-3200B19BCF8B}"/>
              </a:ext>
            </a:extLst>
          </p:cNvPr>
          <p:cNvPicPr>
            <a:picLocks noChangeAspect="1"/>
          </p:cNvPicPr>
          <p:nvPr/>
        </p:nvPicPr>
        <p:blipFill>
          <a:blip r:embed="rId2"/>
          <a:srcRect l="16116" r="19367" b="-1"/>
          <a:stretch>
            <a:fillRect/>
          </a:stretch>
        </p:blipFill>
        <p:spPr>
          <a:xfrm>
            <a:off x="7874000" y="112426"/>
            <a:ext cx="4317998" cy="6858000"/>
          </a:xfrm>
          <a:prstGeom prst="rect">
            <a:avLst/>
          </a:prstGeom>
        </p:spPr>
      </p:pic>
    </p:spTree>
    <p:extLst>
      <p:ext uri="{BB962C8B-B14F-4D97-AF65-F5344CB8AC3E}">
        <p14:creationId xmlns:p14="http://schemas.microsoft.com/office/powerpoint/2010/main" val="25755232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5F9FD22-21EB-537F-844E-48AE66060A9C}"/>
              </a:ext>
            </a:extLst>
          </p:cNvPr>
          <p:cNvSpPr>
            <a:spLocks noGrp="1"/>
          </p:cNvSpPr>
          <p:nvPr>
            <p:ph idx="1"/>
          </p:nvPr>
        </p:nvSpPr>
        <p:spPr>
          <a:xfrm>
            <a:off x="209862" y="254832"/>
            <a:ext cx="7524438" cy="6387267"/>
          </a:xfrm>
        </p:spPr>
        <p:txBody>
          <a:bodyPr anchor="t">
            <a:normAutofit fontScale="92500" lnSpcReduction="10000"/>
          </a:bodyPr>
          <a:lstStyle/>
          <a:p>
            <a:pPr marL="0" indent="0">
              <a:buNone/>
            </a:pPr>
            <a:r>
              <a:rPr lang="es-ES" sz="1800" dirty="0"/>
              <a:t>6. Oral. Ordena las acciones que resumen el texto </a:t>
            </a:r>
          </a:p>
          <a:p>
            <a:pPr marL="0" indent="0">
              <a:buNone/>
            </a:pPr>
            <a:r>
              <a:rPr lang="es-ES" sz="1800" dirty="0"/>
              <a:t>     a.  El joven, disfrazado de mozo de mulas, pide al juez casarse con Clara </a:t>
            </a:r>
          </a:p>
          <a:p>
            <a:pPr marL="0" indent="0">
              <a:buNone/>
            </a:pPr>
            <a:r>
              <a:rPr lang="es-ES" sz="1800" dirty="0"/>
              <a:t>           ese mismo día.</a:t>
            </a:r>
          </a:p>
          <a:p>
            <a:pPr marL="0" indent="0">
              <a:buNone/>
            </a:pPr>
            <a:r>
              <a:rPr lang="es-ES" sz="1800" dirty="0"/>
              <a:t>     b.  Las damas oyen una voz cantando de madrugada.</a:t>
            </a:r>
          </a:p>
          <a:p>
            <a:pPr marL="0" indent="0">
              <a:buNone/>
            </a:pPr>
            <a:r>
              <a:rPr lang="es-ES" sz="1800" dirty="0"/>
              <a:t>      c. El juez queda sorprendido y confuso sin saber que decisión tomar</a:t>
            </a:r>
          </a:p>
          <a:p>
            <a:pPr marL="0" indent="0">
              <a:buNone/>
            </a:pPr>
            <a:r>
              <a:rPr lang="es-ES" sz="1800" dirty="0"/>
              <a:t>     d.  El joven canta una canción sobre un amor sin esperanza.</a:t>
            </a:r>
          </a:p>
          <a:p>
            <a:pPr marL="0" indent="0">
              <a:buNone/>
            </a:pPr>
            <a:r>
              <a:rPr lang="es-ES" sz="1800" dirty="0"/>
              <a:t>     e. El joven explica su origen noble y pide la mano de la hija del juez.</a:t>
            </a:r>
          </a:p>
          <a:p>
            <a:pPr marL="0" indent="0">
              <a:buNone/>
            </a:pPr>
            <a:r>
              <a:rPr lang="es-ES" sz="1800" dirty="0"/>
              <a:t>     f.  Doña Clara explica cómo el joven la enamoró con señas desde la ventana.</a:t>
            </a:r>
          </a:p>
          <a:p>
            <a:pPr marL="0" indent="0">
              <a:buNone/>
            </a:pPr>
            <a:r>
              <a:rPr lang="es-ES" sz="1800" dirty="0"/>
              <a:t>      g.  Doña Clara reconoce al joven disfrazado en una posada durante el viaje.</a:t>
            </a:r>
          </a:p>
          <a:p>
            <a:pPr marL="0" indent="0">
              <a:buNone/>
            </a:pPr>
            <a:endParaRPr lang="es-ES" sz="1800" dirty="0"/>
          </a:p>
          <a:p>
            <a:pPr marL="0" indent="0">
              <a:buNone/>
            </a:pPr>
            <a:r>
              <a:rPr lang="es-ES" sz="1800" dirty="0"/>
              <a:t>7.  Gramática.  Clasifica las siguientes oraciones subordinadas en uno de estos </a:t>
            </a:r>
          </a:p>
          <a:p>
            <a:pPr marL="0" indent="0">
              <a:buNone/>
            </a:pPr>
            <a:r>
              <a:rPr lang="es-ES" sz="1800" dirty="0"/>
              <a:t>       tipos:</a:t>
            </a:r>
          </a:p>
          <a:p>
            <a:pPr marL="0" indent="0">
              <a:buNone/>
            </a:pPr>
            <a:r>
              <a:rPr lang="es-ES" sz="1800" dirty="0"/>
              <a:t>        a. finalidad, b. relativo c. sustantiva</a:t>
            </a:r>
          </a:p>
          <a:p>
            <a:pPr marL="0" indent="0">
              <a:buNone/>
            </a:pPr>
            <a:r>
              <a:rPr lang="es-ES" sz="1800" dirty="0"/>
              <a:t>      1. Aunque yo me alegraría mucho de que fuera así.</a:t>
            </a:r>
          </a:p>
          <a:p>
            <a:pPr marL="0" indent="0">
              <a:buNone/>
            </a:pPr>
            <a:r>
              <a:rPr lang="es-ES" sz="1800" dirty="0"/>
              <a:t>      2. Para que os aventuréis a hacerme en todo venturoso.</a:t>
            </a:r>
          </a:p>
          <a:p>
            <a:pPr marL="0" indent="0">
              <a:buNone/>
            </a:pPr>
            <a:r>
              <a:rPr lang="es-ES" sz="1800" dirty="0"/>
              <a:t>      3. Para considerar lo que conviniese mejor a todos.”</a:t>
            </a:r>
          </a:p>
          <a:p>
            <a:pPr marL="0" indent="0">
              <a:buNone/>
            </a:pPr>
            <a:r>
              <a:rPr lang="es-ES" sz="1800" dirty="0"/>
              <a:t>       Ahora escribe frases del mismo tipo de subordinada. </a:t>
            </a:r>
          </a:p>
          <a:p>
            <a:pPr marL="0" indent="0">
              <a:buNone/>
            </a:pPr>
            <a:r>
              <a:rPr lang="es-ES" sz="1800" dirty="0"/>
              <a:t>      1. Yo me alegraría que me dieran más vacaciones </a:t>
            </a:r>
          </a:p>
          <a:p>
            <a:endParaRPr lang="es-ES" sz="700" dirty="0"/>
          </a:p>
        </p:txBody>
      </p:sp>
      <p:pic>
        <p:nvPicPr>
          <p:cNvPr id="4" name="Imagen 3">
            <a:extLst>
              <a:ext uri="{FF2B5EF4-FFF2-40B4-BE49-F238E27FC236}">
                <a16:creationId xmlns:a16="http://schemas.microsoft.com/office/drawing/2014/main" id="{C8AEC6BA-A1F1-E2F3-0255-FDCC2BEEF011}"/>
              </a:ext>
            </a:extLst>
          </p:cNvPr>
          <p:cNvPicPr>
            <a:picLocks noChangeAspect="1"/>
          </p:cNvPicPr>
          <p:nvPr/>
        </p:nvPicPr>
        <p:blipFill>
          <a:blip r:embed="rId2"/>
          <a:srcRect l="7243" r="19662" b="-1"/>
          <a:stretch>
            <a:fillRect/>
          </a:stretch>
        </p:blipFill>
        <p:spPr>
          <a:xfrm>
            <a:off x="7734300" y="1"/>
            <a:ext cx="4457700" cy="6856412"/>
          </a:xfrm>
          <a:custGeom>
            <a:avLst/>
            <a:gdLst/>
            <a:ahLst/>
            <a:cxnLst/>
            <a:rect l="l" t="t" r="r" b="b"/>
            <a:pathLst>
              <a:path w="5620032" h="6856412">
                <a:moveTo>
                  <a:pt x="13187" y="0"/>
                </a:moveTo>
                <a:lnTo>
                  <a:pt x="5620032" y="0"/>
                </a:lnTo>
                <a:lnTo>
                  <a:pt x="5620032" y="6856412"/>
                </a:lnTo>
                <a:lnTo>
                  <a:pt x="0" y="6856412"/>
                </a:lnTo>
                <a:lnTo>
                  <a:pt x="64318" y="6298274"/>
                </a:lnTo>
                <a:cubicBezTo>
                  <a:pt x="203221" y="4970220"/>
                  <a:pt x="240510" y="3632077"/>
                  <a:pt x="97152" y="2276000"/>
                </a:cubicBezTo>
                <a:cubicBezTo>
                  <a:pt x="35713" y="1694824"/>
                  <a:pt x="7455" y="1116942"/>
                  <a:pt x="6154" y="541737"/>
                </a:cubicBezTo>
                <a:close/>
              </a:path>
            </a:pathLst>
          </a:custGeom>
        </p:spPr>
      </p:pic>
    </p:spTree>
    <p:extLst>
      <p:ext uri="{BB962C8B-B14F-4D97-AF65-F5344CB8AC3E}">
        <p14:creationId xmlns:p14="http://schemas.microsoft.com/office/powerpoint/2010/main" val="20375480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320E5345-6333-5290-EE0E-A44FF78442A1}"/>
              </a:ext>
            </a:extLst>
          </p:cNvPr>
          <p:cNvSpPr>
            <a:spLocks noGrp="1"/>
          </p:cNvSpPr>
          <p:nvPr>
            <p:ph idx="1"/>
          </p:nvPr>
        </p:nvSpPr>
        <p:spPr>
          <a:xfrm>
            <a:off x="329784" y="314793"/>
            <a:ext cx="6517673" cy="5862170"/>
          </a:xfrm>
        </p:spPr>
        <p:txBody>
          <a:bodyPr>
            <a:normAutofit/>
          </a:bodyPr>
          <a:lstStyle/>
          <a:p>
            <a:pPr marL="0" indent="0">
              <a:buNone/>
            </a:pPr>
            <a:endParaRPr lang="es-ES" sz="1400" dirty="0"/>
          </a:p>
          <a:p>
            <a:pPr marL="0" indent="0">
              <a:buNone/>
            </a:pPr>
            <a:r>
              <a:rPr lang="es-ES" sz="1800" dirty="0"/>
              <a:t>8. Gramática. Doña Clara cuenta su historia en pasado, pero recurre al presente para explicar como se siente ahora. Reescribe su explicación para contarla en pasado utilizando los tiempos de pasado. </a:t>
            </a:r>
          </a:p>
          <a:p>
            <a:pPr marL="0" indent="0">
              <a:buNone/>
            </a:pPr>
            <a:r>
              <a:rPr lang="es-ES" sz="1800" dirty="0"/>
              <a:t> 	Él siempre se esconde cuando nos cruzamos en los caminos y en las posadas adonde llegamos. Y, como yo sé quién es y considero que viene a pie y con tanto trabajo por amor a mí, me muero de pesadumbre, y donde él pone los pies pongo yo los ojos. Cada vez que lo veo o lo oigo cantar, tiemblo toda y me sobresalto. En mi vida le he hablado palabra, y, con todo, lo quiero de manera que no podré vivir sin él. </a:t>
            </a:r>
          </a:p>
          <a:p>
            <a:pPr marL="0" indent="0">
              <a:buNone/>
            </a:pPr>
            <a:r>
              <a:rPr lang="es-ES" sz="1800" dirty="0"/>
              <a:t>                   </a:t>
            </a:r>
            <a:r>
              <a:rPr lang="es-ES" sz="1800" dirty="0">
                <a:solidFill>
                  <a:srgbClr val="FF0000"/>
                </a:solidFill>
              </a:rPr>
              <a:t>Él siempre se escondía….</a:t>
            </a:r>
          </a:p>
          <a:p>
            <a:pPr marL="0" indent="0">
              <a:buNone/>
            </a:pPr>
            <a:endParaRPr lang="es-ES" sz="1800" dirty="0"/>
          </a:p>
          <a:p>
            <a:pPr marL="0" indent="0">
              <a:buNone/>
            </a:pPr>
            <a:endParaRPr lang="es-ES" sz="1400" dirty="0"/>
          </a:p>
          <a:p>
            <a:pPr marL="0" indent="0">
              <a:buNone/>
            </a:pPr>
            <a:endParaRPr lang="es-ES" sz="1400" dirty="0"/>
          </a:p>
        </p:txBody>
      </p:sp>
      <p:pic>
        <p:nvPicPr>
          <p:cNvPr id="4" name="Imagen 3">
            <a:extLst>
              <a:ext uri="{FF2B5EF4-FFF2-40B4-BE49-F238E27FC236}">
                <a16:creationId xmlns:a16="http://schemas.microsoft.com/office/drawing/2014/main" id="{ABC19B50-50AD-D366-0A41-8B4F37A3D805}"/>
              </a:ext>
            </a:extLst>
          </p:cNvPr>
          <p:cNvPicPr>
            <a:picLocks noChangeAspect="1"/>
          </p:cNvPicPr>
          <p:nvPr/>
        </p:nvPicPr>
        <p:blipFill>
          <a:blip r:embed="rId2"/>
          <a:srcRect b="23803"/>
          <a:stretch>
            <a:fillRect/>
          </a:stretch>
        </p:blipFill>
        <p:spPr>
          <a:xfrm>
            <a:off x="6850505" y="10"/>
            <a:ext cx="534149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3161494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9">
            <a:extLst>
              <a:ext uri="{FF2B5EF4-FFF2-40B4-BE49-F238E27FC236}">
                <a16:creationId xmlns:a16="http://schemas.microsoft.com/office/drawing/2014/main" id="{BFCBA134-9932-4625-92F2-ADE52ACE1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1">
            <a:extLst>
              <a:ext uri="{FF2B5EF4-FFF2-40B4-BE49-F238E27FC236}">
                <a16:creationId xmlns:a16="http://schemas.microsoft.com/office/drawing/2014/main" id="{78B28E4E-0110-46E1-92BB-3DB2BAA5E9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2"/>
            <a:ext cx="6095998" cy="1613646"/>
          </a:xfrm>
          <a:custGeom>
            <a:avLst/>
            <a:gdLst>
              <a:gd name="connsiteX0" fmla="*/ 0 w 7868507"/>
              <a:gd name="connsiteY0" fmla="*/ 0 h 1682351"/>
              <a:gd name="connsiteX1" fmla="*/ 7868507 w 7868507"/>
              <a:gd name="connsiteY1" fmla="*/ 0 h 1682351"/>
              <a:gd name="connsiteX2" fmla="*/ 7865866 w 7868507"/>
              <a:gd name="connsiteY2" fmla="*/ 1824 h 1682351"/>
              <a:gd name="connsiteX3" fmla="*/ 7837561 w 7868507"/>
              <a:gd name="connsiteY3" fmla="*/ 21679 h 1682351"/>
              <a:gd name="connsiteX4" fmla="*/ 7769454 w 7868507"/>
              <a:gd name="connsiteY4" fmla="*/ 43813 h 1682351"/>
              <a:gd name="connsiteX5" fmla="*/ 7695485 w 7868507"/>
              <a:gd name="connsiteY5" fmla="*/ 61050 h 1682351"/>
              <a:gd name="connsiteX6" fmla="*/ 7662356 w 7868507"/>
              <a:gd name="connsiteY6" fmla="*/ 73131 h 1682351"/>
              <a:gd name="connsiteX7" fmla="*/ 7602203 w 7868507"/>
              <a:gd name="connsiteY7" fmla="*/ 99894 h 1682351"/>
              <a:gd name="connsiteX8" fmla="*/ 7533256 w 7868507"/>
              <a:gd name="connsiteY8" fmla="*/ 141638 h 1682351"/>
              <a:gd name="connsiteX9" fmla="*/ 7516926 w 7868507"/>
              <a:gd name="connsiteY9" fmla="*/ 165418 h 1682351"/>
              <a:gd name="connsiteX10" fmla="*/ 7488994 w 7868507"/>
              <a:gd name="connsiteY10" fmla="*/ 178287 h 1682351"/>
              <a:gd name="connsiteX11" fmla="*/ 7478335 w 7868507"/>
              <a:gd name="connsiteY11" fmla="*/ 185700 h 1682351"/>
              <a:gd name="connsiteX12" fmla="*/ 7458526 w 7868507"/>
              <a:gd name="connsiteY12" fmla="*/ 189157 h 1682351"/>
              <a:gd name="connsiteX13" fmla="*/ 7419554 w 7868507"/>
              <a:gd name="connsiteY13" fmla="*/ 192546 h 1682351"/>
              <a:gd name="connsiteX14" fmla="*/ 7347574 w 7868507"/>
              <a:gd name="connsiteY14" fmla="*/ 213028 h 1682351"/>
              <a:gd name="connsiteX15" fmla="*/ 7205646 w 7868507"/>
              <a:gd name="connsiteY15" fmla="*/ 228570 h 1682351"/>
              <a:gd name="connsiteX16" fmla="*/ 7132082 w 7868507"/>
              <a:gd name="connsiteY16" fmla="*/ 240066 h 1682351"/>
              <a:gd name="connsiteX17" fmla="*/ 7026584 w 7868507"/>
              <a:gd name="connsiteY17" fmla="*/ 249305 h 1682351"/>
              <a:gd name="connsiteX18" fmla="*/ 6949796 w 7868507"/>
              <a:gd name="connsiteY18" fmla="*/ 259619 h 1682351"/>
              <a:gd name="connsiteX19" fmla="*/ 6850243 w 7868507"/>
              <a:gd name="connsiteY19" fmla="*/ 278486 h 1682351"/>
              <a:gd name="connsiteX20" fmla="*/ 6848972 w 7868507"/>
              <a:gd name="connsiteY20" fmla="*/ 279419 h 1682351"/>
              <a:gd name="connsiteX21" fmla="*/ 6833720 w 7868507"/>
              <a:gd name="connsiteY21" fmla="*/ 281340 h 1682351"/>
              <a:gd name="connsiteX22" fmla="*/ 6796601 w 7868507"/>
              <a:gd name="connsiteY22" fmla="*/ 279778 h 1682351"/>
              <a:gd name="connsiteX23" fmla="*/ 6793249 w 7868507"/>
              <a:gd name="connsiteY23" fmla="*/ 281365 h 1682351"/>
              <a:gd name="connsiteX24" fmla="*/ 6761214 w 7868507"/>
              <a:gd name="connsiteY24" fmla="*/ 283216 h 1682351"/>
              <a:gd name="connsiteX25" fmla="*/ 6761137 w 7868507"/>
              <a:gd name="connsiteY25" fmla="*/ 284040 h 1682351"/>
              <a:gd name="connsiteX26" fmla="*/ 6753708 w 7868507"/>
              <a:gd name="connsiteY26" fmla="*/ 288053 h 1682351"/>
              <a:gd name="connsiteX27" fmla="*/ 6738673 w 7868507"/>
              <a:gd name="connsiteY27" fmla="*/ 293899 h 1682351"/>
              <a:gd name="connsiteX28" fmla="*/ 6675177 w 7868507"/>
              <a:gd name="connsiteY28" fmla="*/ 319284 h 1682351"/>
              <a:gd name="connsiteX29" fmla="*/ 6668648 w 7868507"/>
              <a:gd name="connsiteY29" fmla="*/ 320128 h 1682351"/>
              <a:gd name="connsiteX30" fmla="*/ 6668596 w 7868507"/>
              <a:gd name="connsiteY30" fmla="*/ 320325 h 1682351"/>
              <a:gd name="connsiteX31" fmla="*/ 6661861 w 7868507"/>
              <a:gd name="connsiteY31" fmla="*/ 321574 h 1682351"/>
              <a:gd name="connsiteX32" fmla="*/ 6644079 w 7868507"/>
              <a:gd name="connsiteY32" fmla="*/ 323301 h 1682351"/>
              <a:gd name="connsiteX33" fmla="*/ 6640227 w 7868507"/>
              <a:gd name="connsiteY33" fmla="*/ 325063 h 1682351"/>
              <a:gd name="connsiteX34" fmla="*/ 6639422 w 7868507"/>
              <a:gd name="connsiteY34" fmla="*/ 327491 h 1682351"/>
              <a:gd name="connsiteX35" fmla="*/ 6617073 w 7868507"/>
              <a:gd name="connsiteY35" fmla="*/ 336554 h 1682351"/>
              <a:gd name="connsiteX36" fmla="*/ 6565938 w 7868507"/>
              <a:gd name="connsiteY36" fmla="*/ 354459 h 1682351"/>
              <a:gd name="connsiteX37" fmla="*/ 6506395 w 7868507"/>
              <a:gd name="connsiteY37" fmla="*/ 372715 h 1682351"/>
              <a:gd name="connsiteX38" fmla="*/ 6366803 w 7868507"/>
              <a:gd name="connsiteY38" fmla="*/ 421832 h 1682351"/>
              <a:gd name="connsiteX39" fmla="*/ 6245343 w 7868507"/>
              <a:gd name="connsiteY39" fmla="*/ 435559 h 1682351"/>
              <a:gd name="connsiteX40" fmla="*/ 6186762 w 7868507"/>
              <a:gd name="connsiteY40" fmla="*/ 449329 h 1682351"/>
              <a:gd name="connsiteX41" fmla="*/ 6151870 w 7868507"/>
              <a:gd name="connsiteY41" fmla="*/ 456667 h 1682351"/>
              <a:gd name="connsiteX42" fmla="*/ 6094791 w 7868507"/>
              <a:gd name="connsiteY42" fmla="*/ 467108 h 1682351"/>
              <a:gd name="connsiteX43" fmla="*/ 6094387 w 7868507"/>
              <a:gd name="connsiteY43" fmla="*/ 469288 h 1682351"/>
              <a:gd name="connsiteX44" fmla="*/ 6088888 w 7868507"/>
              <a:gd name="connsiteY44" fmla="*/ 472662 h 1682351"/>
              <a:gd name="connsiteX45" fmla="*/ 6079322 w 7868507"/>
              <a:gd name="connsiteY45" fmla="*/ 480342 h 1682351"/>
              <a:gd name="connsiteX46" fmla="*/ 6060058 w 7868507"/>
              <a:gd name="connsiteY46" fmla="*/ 490885 h 1682351"/>
              <a:gd name="connsiteX47" fmla="*/ 6059271 w 7868507"/>
              <a:gd name="connsiteY47" fmla="*/ 490563 h 1682351"/>
              <a:gd name="connsiteX48" fmla="*/ 6052214 w 7868507"/>
              <a:gd name="connsiteY48" fmla="*/ 491388 h 1682351"/>
              <a:gd name="connsiteX49" fmla="*/ 6004898 w 7868507"/>
              <a:gd name="connsiteY49" fmla="*/ 494385 h 1682351"/>
              <a:gd name="connsiteX50" fmla="*/ 5987859 w 7868507"/>
              <a:gd name="connsiteY50" fmla="*/ 504838 h 1682351"/>
              <a:gd name="connsiteX51" fmla="*/ 5984113 w 7868507"/>
              <a:gd name="connsiteY51" fmla="*/ 506697 h 1682351"/>
              <a:gd name="connsiteX52" fmla="*/ 5983909 w 7868507"/>
              <a:gd name="connsiteY52" fmla="*/ 506630 h 1682351"/>
              <a:gd name="connsiteX53" fmla="*/ 5979696 w 7868507"/>
              <a:gd name="connsiteY53" fmla="*/ 508387 h 1682351"/>
              <a:gd name="connsiteX54" fmla="*/ 5931986 w 7868507"/>
              <a:gd name="connsiteY54" fmla="*/ 510495 h 1682351"/>
              <a:gd name="connsiteX55" fmla="*/ 5873354 w 7868507"/>
              <a:gd name="connsiteY55" fmla="*/ 520717 h 1682351"/>
              <a:gd name="connsiteX56" fmla="*/ 5843006 w 7868507"/>
              <a:gd name="connsiteY56" fmla="*/ 525739 h 1682351"/>
              <a:gd name="connsiteX57" fmla="*/ 5825737 w 7868507"/>
              <a:gd name="connsiteY57" fmla="*/ 530029 h 1682351"/>
              <a:gd name="connsiteX58" fmla="*/ 5812271 w 7868507"/>
              <a:gd name="connsiteY58" fmla="*/ 536366 h 1682351"/>
              <a:gd name="connsiteX59" fmla="*/ 5683965 w 7868507"/>
              <a:gd name="connsiteY59" fmla="*/ 605660 h 1682351"/>
              <a:gd name="connsiteX60" fmla="*/ 5572324 w 7868507"/>
              <a:gd name="connsiteY60" fmla="*/ 625027 h 1682351"/>
              <a:gd name="connsiteX61" fmla="*/ 5556903 w 7868507"/>
              <a:gd name="connsiteY61" fmla="*/ 628786 h 1682351"/>
              <a:gd name="connsiteX62" fmla="*/ 5553544 w 7868507"/>
              <a:gd name="connsiteY62" fmla="*/ 627847 h 1682351"/>
              <a:gd name="connsiteX63" fmla="*/ 5526889 w 7868507"/>
              <a:gd name="connsiteY63" fmla="*/ 632098 h 1682351"/>
              <a:gd name="connsiteX64" fmla="*/ 5521078 w 7868507"/>
              <a:gd name="connsiteY64" fmla="*/ 637584 h 1682351"/>
              <a:gd name="connsiteX65" fmla="*/ 5512534 w 7868507"/>
              <a:gd name="connsiteY65" fmla="*/ 637267 h 1682351"/>
              <a:gd name="connsiteX66" fmla="*/ 5474353 w 7868507"/>
              <a:gd name="connsiteY66" fmla="*/ 648039 h 1682351"/>
              <a:gd name="connsiteX67" fmla="*/ 5470584 w 7868507"/>
              <a:gd name="connsiteY67" fmla="*/ 648039 h 1682351"/>
              <a:gd name="connsiteX68" fmla="*/ 5467496 w 7868507"/>
              <a:gd name="connsiteY68" fmla="*/ 650003 h 1682351"/>
              <a:gd name="connsiteX69" fmla="*/ 5462885 w 7868507"/>
              <a:gd name="connsiteY69" fmla="*/ 649269 h 1682351"/>
              <a:gd name="connsiteX70" fmla="*/ 5461190 w 7868507"/>
              <a:gd name="connsiteY70" fmla="*/ 650833 h 1682351"/>
              <a:gd name="connsiteX71" fmla="*/ 5438256 w 7868507"/>
              <a:gd name="connsiteY71" fmla="*/ 650162 h 1682351"/>
              <a:gd name="connsiteX72" fmla="*/ 5425515 w 7868507"/>
              <a:gd name="connsiteY72" fmla="*/ 650724 h 1682351"/>
              <a:gd name="connsiteX73" fmla="*/ 5399851 w 7868507"/>
              <a:gd name="connsiteY73" fmla="*/ 648648 h 1682351"/>
              <a:gd name="connsiteX74" fmla="*/ 5395578 w 7868507"/>
              <a:gd name="connsiteY74" fmla="*/ 651245 h 1682351"/>
              <a:gd name="connsiteX75" fmla="*/ 5357693 w 7868507"/>
              <a:gd name="connsiteY75" fmla="*/ 652764 h 1682351"/>
              <a:gd name="connsiteX76" fmla="*/ 5357422 w 7868507"/>
              <a:gd name="connsiteY76" fmla="*/ 654203 h 1682351"/>
              <a:gd name="connsiteX77" fmla="*/ 5347920 w 7868507"/>
              <a:gd name="connsiteY77" fmla="*/ 660769 h 1682351"/>
              <a:gd name="connsiteX78" fmla="*/ 5344829 w 7868507"/>
              <a:gd name="connsiteY78" fmla="*/ 661019 h 1682351"/>
              <a:gd name="connsiteX79" fmla="*/ 5285263 w 7868507"/>
              <a:gd name="connsiteY79" fmla="*/ 671313 h 1682351"/>
              <a:gd name="connsiteX80" fmla="*/ 5264305 w 7868507"/>
              <a:gd name="connsiteY80" fmla="*/ 677803 h 1682351"/>
              <a:gd name="connsiteX81" fmla="*/ 5229182 w 7868507"/>
              <a:gd name="connsiteY81" fmla="*/ 688503 h 1682351"/>
              <a:gd name="connsiteX82" fmla="*/ 5203382 w 7868507"/>
              <a:gd name="connsiteY82" fmla="*/ 703484 h 1682351"/>
              <a:gd name="connsiteX83" fmla="*/ 5173833 w 7868507"/>
              <a:gd name="connsiteY83" fmla="*/ 709660 h 1682351"/>
              <a:gd name="connsiteX84" fmla="*/ 5166382 w 7868507"/>
              <a:gd name="connsiteY84" fmla="*/ 702062 h 1682351"/>
              <a:gd name="connsiteX85" fmla="*/ 5142858 w 7868507"/>
              <a:gd name="connsiteY85" fmla="*/ 702153 h 1682351"/>
              <a:gd name="connsiteX86" fmla="*/ 5134964 w 7868507"/>
              <a:gd name="connsiteY86" fmla="*/ 711602 h 1682351"/>
              <a:gd name="connsiteX87" fmla="*/ 5087368 w 7868507"/>
              <a:gd name="connsiteY87" fmla="*/ 727066 h 1682351"/>
              <a:gd name="connsiteX88" fmla="*/ 5059763 w 7868507"/>
              <a:gd name="connsiteY88" fmla="*/ 733651 h 1682351"/>
              <a:gd name="connsiteX89" fmla="*/ 5023240 w 7868507"/>
              <a:gd name="connsiteY89" fmla="*/ 742299 h 1682351"/>
              <a:gd name="connsiteX90" fmla="*/ 5007406 w 7868507"/>
              <a:gd name="connsiteY90" fmla="*/ 747156 h 1682351"/>
              <a:gd name="connsiteX91" fmla="*/ 4995851 w 7868507"/>
              <a:gd name="connsiteY91" fmla="*/ 746560 h 1682351"/>
              <a:gd name="connsiteX92" fmla="*/ 4983107 w 7868507"/>
              <a:gd name="connsiteY92" fmla="*/ 748274 h 1682351"/>
              <a:gd name="connsiteX93" fmla="*/ 4973068 w 7868507"/>
              <a:gd name="connsiteY93" fmla="*/ 750600 h 1682351"/>
              <a:gd name="connsiteX94" fmla="*/ 4967642 w 7868507"/>
              <a:gd name="connsiteY94" fmla="*/ 756164 h 1682351"/>
              <a:gd name="connsiteX95" fmla="*/ 4958938 w 7868507"/>
              <a:gd name="connsiteY95" fmla="*/ 756308 h 1682351"/>
              <a:gd name="connsiteX96" fmla="*/ 4949594 w 7868507"/>
              <a:gd name="connsiteY96" fmla="*/ 761504 h 1682351"/>
              <a:gd name="connsiteX97" fmla="*/ 4947761 w 7868507"/>
              <a:gd name="connsiteY97" fmla="*/ 759559 h 1682351"/>
              <a:gd name="connsiteX98" fmla="*/ 4939683 w 7868507"/>
              <a:gd name="connsiteY98" fmla="*/ 757589 h 1682351"/>
              <a:gd name="connsiteX99" fmla="*/ 4905733 w 7868507"/>
              <a:gd name="connsiteY99" fmla="*/ 776774 h 1682351"/>
              <a:gd name="connsiteX100" fmla="*/ 4885524 w 7868507"/>
              <a:gd name="connsiteY100" fmla="*/ 784914 h 1682351"/>
              <a:gd name="connsiteX101" fmla="*/ 4884537 w 7868507"/>
              <a:gd name="connsiteY101" fmla="*/ 786309 h 1682351"/>
              <a:gd name="connsiteX102" fmla="*/ 4863207 w 7868507"/>
              <a:gd name="connsiteY102" fmla="*/ 792997 h 1682351"/>
              <a:gd name="connsiteX103" fmla="*/ 4857388 w 7868507"/>
              <a:gd name="connsiteY103" fmla="*/ 798678 h 1682351"/>
              <a:gd name="connsiteX104" fmla="*/ 4816499 w 7868507"/>
              <a:gd name="connsiteY104" fmla="*/ 818246 h 1682351"/>
              <a:gd name="connsiteX105" fmla="*/ 4805033 w 7868507"/>
              <a:gd name="connsiteY105" fmla="*/ 823877 h 1682351"/>
              <a:gd name="connsiteX106" fmla="*/ 4794341 w 7868507"/>
              <a:gd name="connsiteY106" fmla="*/ 824641 h 1682351"/>
              <a:gd name="connsiteX107" fmla="*/ 4791139 w 7868507"/>
              <a:gd name="connsiteY107" fmla="*/ 821265 h 1682351"/>
              <a:gd name="connsiteX108" fmla="*/ 4784697 w 7868507"/>
              <a:gd name="connsiteY108" fmla="*/ 823709 h 1682351"/>
              <a:gd name="connsiteX109" fmla="*/ 4782810 w 7868507"/>
              <a:gd name="connsiteY109" fmla="*/ 823507 h 1682351"/>
              <a:gd name="connsiteX110" fmla="*/ 4772164 w 7868507"/>
              <a:gd name="connsiteY110" fmla="*/ 823203 h 1682351"/>
              <a:gd name="connsiteX111" fmla="*/ 4753756 w 7868507"/>
              <a:gd name="connsiteY111" fmla="*/ 843711 h 1682351"/>
              <a:gd name="connsiteX112" fmla="*/ 4727551 w 7868507"/>
              <a:gd name="connsiteY112" fmla="*/ 851537 h 1682351"/>
              <a:gd name="connsiteX113" fmla="*/ 4631760 w 7868507"/>
              <a:gd name="connsiteY113" fmla="*/ 932126 h 1682351"/>
              <a:gd name="connsiteX114" fmla="*/ 4584082 w 7868507"/>
              <a:gd name="connsiteY114" fmla="*/ 949940 h 1682351"/>
              <a:gd name="connsiteX115" fmla="*/ 4523312 w 7868507"/>
              <a:gd name="connsiteY115" fmla="*/ 974005 h 1682351"/>
              <a:gd name="connsiteX116" fmla="*/ 4463504 w 7868507"/>
              <a:gd name="connsiteY116" fmla="*/ 996548 h 1682351"/>
              <a:gd name="connsiteX117" fmla="*/ 4452680 w 7868507"/>
              <a:gd name="connsiteY117" fmla="*/ 1008042 h 1682351"/>
              <a:gd name="connsiteX118" fmla="*/ 4445284 w 7868507"/>
              <a:gd name="connsiteY118" fmla="*/ 1009976 h 1682351"/>
              <a:gd name="connsiteX119" fmla="*/ 4407084 w 7868507"/>
              <a:gd name="connsiteY119" fmla="*/ 1025274 h 1682351"/>
              <a:gd name="connsiteX120" fmla="*/ 4398766 w 7868507"/>
              <a:gd name="connsiteY120" fmla="*/ 1022420 h 1682351"/>
              <a:gd name="connsiteX121" fmla="*/ 4397057 w 7868507"/>
              <a:gd name="connsiteY121" fmla="*/ 1020283 h 1682351"/>
              <a:gd name="connsiteX122" fmla="*/ 4386552 w 7868507"/>
              <a:gd name="connsiteY122" fmla="*/ 1024409 h 1682351"/>
              <a:gd name="connsiteX123" fmla="*/ 4377324 w 7868507"/>
              <a:gd name="connsiteY123" fmla="*/ 1023587 h 1682351"/>
              <a:gd name="connsiteX124" fmla="*/ 4370923 w 7868507"/>
              <a:gd name="connsiteY124" fmla="*/ 1028513 h 1682351"/>
              <a:gd name="connsiteX125" fmla="*/ 4360023 w 7868507"/>
              <a:gd name="connsiteY125" fmla="*/ 1029711 h 1682351"/>
              <a:gd name="connsiteX126" fmla="*/ 4346335 w 7868507"/>
              <a:gd name="connsiteY126" fmla="*/ 1029999 h 1682351"/>
              <a:gd name="connsiteX127" fmla="*/ 4334175 w 7868507"/>
              <a:gd name="connsiteY127" fmla="*/ 1028124 h 1682351"/>
              <a:gd name="connsiteX128" fmla="*/ 4316842 w 7868507"/>
              <a:gd name="connsiteY128" fmla="*/ 1031192 h 1682351"/>
              <a:gd name="connsiteX129" fmla="*/ 4277163 w 7868507"/>
              <a:gd name="connsiteY129" fmla="*/ 1035732 h 1682351"/>
              <a:gd name="connsiteX130" fmla="*/ 4247171 w 7868507"/>
              <a:gd name="connsiteY130" fmla="*/ 1039212 h 1682351"/>
              <a:gd name="connsiteX131" fmla="*/ 4194968 w 7868507"/>
              <a:gd name="connsiteY131" fmla="*/ 1049296 h 1682351"/>
              <a:gd name="connsiteX132" fmla="*/ 4185496 w 7868507"/>
              <a:gd name="connsiteY132" fmla="*/ 1057811 h 1682351"/>
              <a:gd name="connsiteX133" fmla="*/ 4160588 w 7868507"/>
              <a:gd name="connsiteY133" fmla="*/ 1055289 h 1682351"/>
              <a:gd name="connsiteX134" fmla="*/ 4153601 w 7868507"/>
              <a:gd name="connsiteY134" fmla="*/ 1046911 h 1682351"/>
              <a:gd name="connsiteX135" fmla="*/ 4121597 w 7868507"/>
              <a:gd name="connsiteY135" fmla="*/ 1049768 h 1682351"/>
              <a:gd name="connsiteX136" fmla="*/ 4092519 w 7868507"/>
              <a:gd name="connsiteY136" fmla="*/ 1061793 h 1682351"/>
              <a:gd name="connsiteX137" fmla="*/ 4054082 w 7868507"/>
              <a:gd name="connsiteY137" fmla="*/ 1068526 h 1682351"/>
              <a:gd name="connsiteX138" fmla="*/ 4031133 w 7868507"/>
              <a:gd name="connsiteY138" fmla="*/ 1072650 h 1682351"/>
              <a:gd name="connsiteX139" fmla="*/ 3966873 w 7868507"/>
              <a:gd name="connsiteY139" fmla="*/ 1076267 h 1682351"/>
              <a:gd name="connsiteX140" fmla="*/ 3963573 w 7868507"/>
              <a:gd name="connsiteY140" fmla="*/ 1076172 h 1682351"/>
              <a:gd name="connsiteX141" fmla="*/ 3952740 w 7868507"/>
              <a:gd name="connsiteY141" fmla="*/ 1081643 h 1682351"/>
              <a:gd name="connsiteX142" fmla="*/ 3952284 w 7868507"/>
              <a:gd name="connsiteY142" fmla="*/ 1083043 h 1682351"/>
              <a:gd name="connsiteX143" fmla="*/ 3912008 w 7868507"/>
              <a:gd name="connsiteY143" fmla="*/ 1080346 h 1682351"/>
              <a:gd name="connsiteX144" fmla="*/ 3907178 w 7868507"/>
              <a:gd name="connsiteY144" fmla="*/ 1082452 h 1682351"/>
              <a:gd name="connsiteX145" fmla="*/ 3880262 w 7868507"/>
              <a:gd name="connsiteY145" fmla="*/ 1077541 h 1682351"/>
              <a:gd name="connsiteX146" fmla="*/ 3866711 w 7868507"/>
              <a:gd name="connsiteY146" fmla="*/ 1076684 h 1682351"/>
              <a:gd name="connsiteX147" fmla="*/ 3842517 w 7868507"/>
              <a:gd name="connsiteY147" fmla="*/ 1073470 h 1682351"/>
              <a:gd name="connsiteX148" fmla="*/ 3840538 w 7868507"/>
              <a:gd name="connsiteY148" fmla="*/ 1074837 h 1682351"/>
              <a:gd name="connsiteX149" fmla="*/ 3835745 w 7868507"/>
              <a:gd name="connsiteY149" fmla="*/ 1073596 h 1682351"/>
              <a:gd name="connsiteX150" fmla="*/ 3832245 w 7868507"/>
              <a:gd name="connsiteY150" fmla="*/ 1075205 h 1682351"/>
              <a:gd name="connsiteX151" fmla="*/ 3828256 w 7868507"/>
              <a:gd name="connsiteY151" fmla="*/ 1074786 h 1682351"/>
              <a:gd name="connsiteX152" fmla="*/ 3786574 w 7868507"/>
              <a:gd name="connsiteY152" fmla="*/ 1081253 h 1682351"/>
              <a:gd name="connsiteX153" fmla="*/ 3777568 w 7868507"/>
              <a:gd name="connsiteY153" fmla="*/ 1079989 h 1682351"/>
              <a:gd name="connsiteX154" fmla="*/ 3770769 w 7868507"/>
              <a:gd name="connsiteY154" fmla="*/ 1084796 h 1682351"/>
              <a:gd name="connsiteX155" fmla="*/ 3742056 w 7868507"/>
              <a:gd name="connsiteY155" fmla="*/ 1086062 h 1682351"/>
              <a:gd name="connsiteX156" fmla="*/ 3732135 w 7868507"/>
              <a:gd name="connsiteY156" fmla="*/ 1082300 h 1682351"/>
              <a:gd name="connsiteX157" fmla="*/ 3722961 w 7868507"/>
              <a:gd name="connsiteY157" fmla="*/ 1079602 h 1682351"/>
              <a:gd name="connsiteX158" fmla="*/ 3721773 w 7868507"/>
              <a:gd name="connsiteY158" fmla="*/ 1079610 h 1682351"/>
              <a:gd name="connsiteX159" fmla="*/ 3709837 w 7868507"/>
              <a:gd name="connsiteY159" fmla="*/ 1079694 h 1682351"/>
              <a:gd name="connsiteX160" fmla="*/ 3687629 w 7868507"/>
              <a:gd name="connsiteY160" fmla="*/ 1079849 h 1682351"/>
              <a:gd name="connsiteX161" fmla="*/ 3644574 w 7868507"/>
              <a:gd name="connsiteY161" fmla="*/ 1083439 h 1682351"/>
              <a:gd name="connsiteX162" fmla="*/ 3547156 w 7868507"/>
              <a:gd name="connsiteY162" fmla="*/ 1066356 h 1682351"/>
              <a:gd name="connsiteX163" fmla="*/ 3408831 w 7868507"/>
              <a:gd name="connsiteY163" fmla="*/ 1075438 h 1682351"/>
              <a:gd name="connsiteX164" fmla="*/ 3114039 w 7868507"/>
              <a:gd name="connsiteY164" fmla="*/ 1109327 h 1682351"/>
              <a:gd name="connsiteX165" fmla="*/ 3051319 w 7868507"/>
              <a:gd name="connsiteY165" fmla="*/ 1116688 h 1682351"/>
              <a:gd name="connsiteX166" fmla="*/ 3010058 w 7868507"/>
              <a:gd name="connsiteY166" fmla="*/ 1118821 h 1682351"/>
              <a:gd name="connsiteX167" fmla="*/ 2941155 w 7868507"/>
              <a:gd name="connsiteY167" fmla="*/ 1141827 h 1682351"/>
              <a:gd name="connsiteX168" fmla="*/ 2862733 w 7868507"/>
              <a:gd name="connsiteY168" fmla="*/ 1149849 h 1682351"/>
              <a:gd name="connsiteX169" fmla="*/ 2762853 w 7868507"/>
              <a:gd name="connsiteY169" fmla="*/ 1155888 h 1682351"/>
              <a:gd name="connsiteX170" fmla="*/ 2735957 w 7868507"/>
              <a:gd name="connsiteY170" fmla="*/ 1166296 h 1682351"/>
              <a:gd name="connsiteX171" fmla="*/ 2697453 w 7868507"/>
              <a:gd name="connsiteY171" fmla="*/ 1175920 h 1682351"/>
              <a:gd name="connsiteX172" fmla="*/ 2630587 w 7868507"/>
              <a:gd name="connsiteY172" fmla="*/ 1198561 h 1682351"/>
              <a:gd name="connsiteX173" fmla="*/ 2554087 w 7868507"/>
              <a:gd name="connsiteY173" fmla="*/ 1210615 h 1682351"/>
              <a:gd name="connsiteX174" fmla="*/ 2466063 w 7868507"/>
              <a:gd name="connsiteY174" fmla="*/ 1202949 h 1682351"/>
              <a:gd name="connsiteX175" fmla="*/ 2417946 w 7868507"/>
              <a:gd name="connsiteY175" fmla="*/ 1202719 h 1682351"/>
              <a:gd name="connsiteX176" fmla="*/ 2258819 w 7868507"/>
              <a:gd name="connsiteY176" fmla="*/ 1200304 h 1682351"/>
              <a:gd name="connsiteX177" fmla="*/ 2148771 w 7868507"/>
              <a:gd name="connsiteY177" fmla="*/ 1198564 h 1682351"/>
              <a:gd name="connsiteX178" fmla="*/ 2117137 w 7868507"/>
              <a:gd name="connsiteY178" fmla="*/ 1207800 h 1682351"/>
              <a:gd name="connsiteX179" fmla="*/ 2064067 w 7868507"/>
              <a:gd name="connsiteY179" fmla="*/ 1222897 h 1682351"/>
              <a:gd name="connsiteX180" fmla="*/ 2011154 w 7868507"/>
              <a:gd name="connsiteY180" fmla="*/ 1227589 h 1682351"/>
              <a:gd name="connsiteX181" fmla="*/ 1967562 w 7868507"/>
              <a:gd name="connsiteY181" fmla="*/ 1238053 h 1682351"/>
              <a:gd name="connsiteX182" fmla="*/ 1925305 w 7868507"/>
              <a:gd name="connsiteY182" fmla="*/ 1239652 h 1682351"/>
              <a:gd name="connsiteX183" fmla="*/ 1903633 w 7868507"/>
              <a:gd name="connsiteY183" fmla="*/ 1234971 h 1682351"/>
              <a:gd name="connsiteX184" fmla="*/ 1878608 w 7868507"/>
              <a:gd name="connsiteY184" fmla="*/ 1229903 h 1682351"/>
              <a:gd name="connsiteX185" fmla="*/ 1843617 w 7868507"/>
              <a:gd name="connsiteY185" fmla="*/ 1224887 h 1682351"/>
              <a:gd name="connsiteX186" fmla="*/ 1749265 w 7868507"/>
              <a:gd name="connsiteY186" fmla="*/ 1228560 h 1682351"/>
              <a:gd name="connsiteX187" fmla="*/ 1650050 w 7868507"/>
              <a:gd name="connsiteY187" fmla="*/ 1231064 h 1682351"/>
              <a:gd name="connsiteX188" fmla="*/ 1625906 w 7868507"/>
              <a:gd name="connsiteY188" fmla="*/ 1240466 h 1682351"/>
              <a:gd name="connsiteX189" fmla="*/ 1625638 w 7868507"/>
              <a:gd name="connsiteY189" fmla="*/ 1243542 h 1682351"/>
              <a:gd name="connsiteX190" fmla="*/ 1621994 w 7868507"/>
              <a:gd name="connsiteY190" fmla="*/ 1248302 h 1682351"/>
              <a:gd name="connsiteX191" fmla="*/ 1615654 w 7868507"/>
              <a:gd name="connsiteY191" fmla="*/ 1259137 h 1682351"/>
              <a:gd name="connsiteX192" fmla="*/ 1602888 w 7868507"/>
              <a:gd name="connsiteY192" fmla="*/ 1274010 h 1682351"/>
              <a:gd name="connsiteX193" fmla="*/ 1602366 w 7868507"/>
              <a:gd name="connsiteY193" fmla="*/ 1273557 h 1682351"/>
              <a:gd name="connsiteX194" fmla="*/ 1597689 w 7868507"/>
              <a:gd name="connsiteY194" fmla="*/ 1274721 h 1682351"/>
              <a:gd name="connsiteX195" fmla="*/ 1566332 w 7868507"/>
              <a:gd name="connsiteY195" fmla="*/ 1278948 h 1682351"/>
              <a:gd name="connsiteX196" fmla="*/ 1555040 w 7868507"/>
              <a:gd name="connsiteY196" fmla="*/ 1293696 h 1682351"/>
              <a:gd name="connsiteX197" fmla="*/ 1552558 w 7868507"/>
              <a:gd name="connsiteY197" fmla="*/ 1296317 h 1682351"/>
              <a:gd name="connsiteX198" fmla="*/ 1552423 w 7868507"/>
              <a:gd name="connsiteY198" fmla="*/ 1296224 h 1682351"/>
              <a:gd name="connsiteX199" fmla="*/ 1549631 w 7868507"/>
              <a:gd name="connsiteY199" fmla="*/ 1298702 h 1682351"/>
              <a:gd name="connsiteX200" fmla="*/ 1518013 w 7868507"/>
              <a:gd name="connsiteY200" fmla="*/ 1301677 h 1682351"/>
              <a:gd name="connsiteX201" fmla="*/ 1479156 w 7868507"/>
              <a:gd name="connsiteY201" fmla="*/ 1316098 h 1682351"/>
              <a:gd name="connsiteX202" fmla="*/ 1441079 w 7868507"/>
              <a:gd name="connsiteY202" fmla="*/ 1332684 h 1682351"/>
              <a:gd name="connsiteX203" fmla="*/ 1427483 w 7868507"/>
              <a:gd name="connsiteY203" fmla="*/ 1339810 h 1682351"/>
              <a:gd name="connsiteX204" fmla="*/ 1402408 w 7868507"/>
              <a:gd name="connsiteY204" fmla="*/ 1347572 h 1682351"/>
              <a:gd name="connsiteX205" fmla="*/ 1390401 w 7868507"/>
              <a:gd name="connsiteY205" fmla="*/ 1348064 h 1682351"/>
              <a:gd name="connsiteX206" fmla="*/ 1389965 w 7868507"/>
              <a:gd name="connsiteY206" fmla="*/ 1348612 h 1682351"/>
              <a:gd name="connsiteX207" fmla="*/ 1388601 w 7868507"/>
              <a:gd name="connsiteY207" fmla="*/ 1346953 h 1682351"/>
              <a:gd name="connsiteX208" fmla="*/ 1380844 w 7868507"/>
              <a:gd name="connsiteY208" fmla="*/ 1350384 h 1682351"/>
              <a:gd name="connsiteX209" fmla="*/ 1378861 w 7868507"/>
              <a:gd name="connsiteY209" fmla="*/ 1352221 h 1682351"/>
              <a:gd name="connsiteX210" fmla="*/ 1375758 w 7868507"/>
              <a:gd name="connsiteY210" fmla="*/ 1353731 h 1682351"/>
              <a:gd name="connsiteX211" fmla="*/ 1375650 w 7868507"/>
              <a:gd name="connsiteY211" fmla="*/ 1353592 h 1682351"/>
              <a:gd name="connsiteX212" fmla="*/ 1372804 w 7868507"/>
              <a:gd name="connsiteY212" fmla="*/ 1355351 h 1682351"/>
              <a:gd name="connsiteX213" fmla="*/ 1359249 w 7868507"/>
              <a:gd name="connsiteY213" fmla="*/ 1366189 h 1682351"/>
              <a:gd name="connsiteX214" fmla="*/ 1340780 w 7868507"/>
              <a:gd name="connsiteY214" fmla="*/ 1366894 h 1682351"/>
              <a:gd name="connsiteX215" fmla="*/ 1337816 w 7868507"/>
              <a:gd name="connsiteY215" fmla="*/ 1359128 h 1682351"/>
              <a:gd name="connsiteX216" fmla="*/ 1335560 w 7868507"/>
              <a:gd name="connsiteY216" fmla="*/ 1360910 h 1682351"/>
              <a:gd name="connsiteX217" fmla="*/ 1331292 w 7868507"/>
              <a:gd name="connsiteY217" fmla="*/ 1365723 h 1682351"/>
              <a:gd name="connsiteX218" fmla="*/ 1329826 w 7868507"/>
              <a:gd name="connsiteY218" fmla="*/ 1365581 h 1682351"/>
              <a:gd name="connsiteX219" fmla="*/ 1315524 w 7868507"/>
              <a:gd name="connsiteY219" fmla="*/ 1370869 h 1682351"/>
              <a:gd name="connsiteX220" fmla="*/ 1311310 w 7868507"/>
              <a:gd name="connsiteY220" fmla="*/ 1368878 h 1682351"/>
              <a:gd name="connsiteX221" fmla="*/ 1309448 w 7868507"/>
              <a:gd name="connsiteY221" fmla="*/ 1368851 h 1682351"/>
              <a:gd name="connsiteX222" fmla="*/ 1301298 w 7868507"/>
              <a:gd name="connsiteY222" fmla="*/ 1377498 h 1682351"/>
              <a:gd name="connsiteX223" fmla="*/ 1296925 w 7868507"/>
              <a:gd name="connsiteY223" fmla="*/ 1380996 h 1682351"/>
              <a:gd name="connsiteX224" fmla="*/ 1269267 w 7868507"/>
              <a:gd name="connsiteY224" fmla="*/ 1411589 h 1682351"/>
              <a:gd name="connsiteX225" fmla="*/ 1221707 w 7868507"/>
              <a:gd name="connsiteY225" fmla="*/ 1427353 h 1682351"/>
              <a:gd name="connsiteX226" fmla="*/ 1173283 w 7868507"/>
              <a:gd name="connsiteY226" fmla="*/ 1444522 h 1682351"/>
              <a:gd name="connsiteX227" fmla="*/ 1135382 w 7868507"/>
              <a:gd name="connsiteY227" fmla="*/ 1456933 h 1682351"/>
              <a:gd name="connsiteX228" fmla="*/ 1055416 w 7868507"/>
              <a:gd name="connsiteY228" fmla="*/ 1526389 h 1682351"/>
              <a:gd name="connsiteX229" fmla="*/ 1034752 w 7868507"/>
              <a:gd name="connsiteY229" fmla="*/ 1531257 h 1682351"/>
              <a:gd name="connsiteX230" fmla="*/ 1018956 w 7868507"/>
              <a:gd name="connsiteY230" fmla="*/ 1549595 h 1682351"/>
              <a:gd name="connsiteX231" fmla="*/ 1010858 w 7868507"/>
              <a:gd name="connsiteY231" fmla="*/ 1548110 h 1682351"/>
              <a:gd name="connsiteX232" fmla="*/ 1009435 w 7868507"/>
              <a:gd name="connsiteY232" fmla="*/ 1547700 h 1682351"/>
              <a:gd name="connsiteX233" fmla="*/ 1004312 w 7868507"/>
              <a:gd name="connsiteY233" fmla="*/ 1549413 h 1682351"/>
              <a:gd name="connsiteX234" fmla="*/ 1002155 w 7868507"/>
              <a:gd name="connsiteY234" fmla="*/ 1545703 h 1682351"/>
              <a:gd name="connsiteX235" fmla="*/ 993932 w 7868507"/>
              <a:gd name="connsiteY235" fmla="*/ 1545275 h 1682351"/>
              <a:gd name="connsiteX236" fmla="*/ 984702 w 7868507"/>
              <a:gd name="connsiteY236" fmla="*/ 1549599 h 1682351"/>
              <a:gd name="connsiteX237" fmla="*/ 951832 w 7868507"/>
              <a:gd name="connsiteY237" fmla="*/ 1564506 h 1682351"/>
              <a:gd name="connsiteX238" fmla="*/ 946909 w 7868507"/>
              <a:gd name="connsiteY238" fmla="*/ 1569506 h 1682351"/>
              <a:gd name="connsiteX239" fmla="*/ 930061 w 7868507"/>
              <a:gd name="connsiteY239" fmla="*/ 1573784 h 1682351"/>
              <a:gd name="connsiteX240" fmla="*/ 929189 w 7868507"/>
              <a:gd name="connsiteY240" fmla="*/ 1575061 h 1682351"/>
              <a:gd name="connsiteX241" fmla="*/ 913074 w 7868507"/>
              <a:gd name="connsiteY241" fmla="*/ 1580907 h 1682351"/>
              <a:gd name="connsiteX242" fmla="*/ 885532 w 7868507"/>
              <a:gd name="connsiteY242" fmla="*/ 1596205 h 1682351"/>
              <a:gd name="connsiteX243" fmla="*/ 879535 w 7868507"/>
              <a:gd name="connsiteY243" fmla="*/ 1593350 h 1682351"/>
              <a:gd name="connsiteX244" fmla="*/ 878302 w 7868507"/>
              <a:gd name="connsiteY244" fmla="*/ 1591213 h 1682351"/>
              <a:gd name="connsiteX245" fmla="*/ 870728 w 7868507"/>
              <a:gd name="connsiteY245" fmla="*/ 1595340 h 1682351"/>
              <a:gd name="connsiteX246" fmla="*/ 864075 w 7868507"/>
              <a:gd name="connsiteY246" fmla="*/ 1594517 h 1682351"/>
              <a:gd name="connsiteX247" fmla="*/ 859460 w 7868507"/>
              <a:gd name="connsiteY247" fmla="*/ 1599444 h 1682351"/>
              <a:gd name="connsiteX248" fmla="*/ 851601 w 7868507"/>
              <a:gd name="connsiteY248" fmla="*/ 1600641 h 1682351"/>
              <a:gd name="connsiteX249" fmla="*/ 841730 w 7868507"/>
              <a:gd name="connsiteY249" fmla="*/ 1600929 h 1682351"/>
              <a:gd name="connsiteX250" fmla="*/ 832963 w 7868507"/>
              <a:gd name="connsiteY250" fmla="*/ 1599055 h 1682351"/>
              <a:gd name="connsiteX251" fmla="*/ 820466 w 7868507"/>
              <a:gd name="connsiteY251" fmla="*/ 1602123 h 1682351"/>
              <a:gd name="connsiteX252" fmla="*/ 791859 w 7868507"/>
              <a:gd name="connsiteY252" fmla="*/ 1606663 h 1682351"/>
              <a:gd name="connsiteX253" fmla="*/ 770233 w 7868507"/>
              <a:gd name="connsiteY253" fmla="*/ 1610142 h 1682351"/>
              <a:gd name="connsiteX254" fmla="*/ 732594 w 7868507"/>
              <a:gd name="connsiteY254" fmla="*/ 1620226 h 1682351"/>
              <a:gd name="connsiteX255" fmla="*/ 725765 w 7868507"/>
              <a:gd name="connsiteY255" fmla="*/ 1628741 h 1682351"/>
              <a:gd name="connsiteX256" fmla="*/ 707807 w 7868507"/>
              <a:gd name="connsiteY256" fmla="*/ 1626219 h 1682351"/>
              <a:gd name="connsiteX257" fmla="*/ 702769 w 7868507"/>
              <a:gd name="connsiteY257" fmla="*/ 1617842 h 1682351"/>
              <a:gd name="connsiteX258" fmla="*/ 679694 w 7868507"/>
              <a:gd name="connsiteY258" fmla="*/ 1620699 h 1682351"/>
              <a:gd name="connsiteX259" fmla="*/ 658729 w 7868507"/>
              <a:gd name="connsiteY259" fmla="*/ 1632723 h 1682351"/>
              <a:gd name="connsiteX260" fmla="*/ 631015 w 7868507"/>
              <a:gd name="connsiteY260" fmla="*/ 1639457 h 1682351"/>
              <a:gd name="connsiteX261" fmla="*/ 614469 w 7868507"/>
              <a:gd name="connsiteY261" fmla="*/ 1643580 h 1682351"/>
              <a:gd name="connsiteX262" fmla="*/ 568137 w 7868507"/>
              <a:gd name="connsiteY262" fmla="*/ 1647197 h 1682351"/>
              <a:gd name="connsiteX263" fmla="*/ 565757 w 7868507"/>
              <a:gd name="connsiteY263" fmla="*/ 1647102 h 1682351"/>
              <a:gd name="connsiteX264" fmla="*/ 557947 w 7868507"/>
              <a:gd name="connsiteY264" fmla="*/ 1652573 h 1682351"/>
              <a:gd name="connsiteX265" fmla="*/ 557617 w 7868507"/>
              <a:gd name="connsiteY265" fmla="*/ 1653973 h 1682351"/>
              <a:gd name="connsiteX266" fmla="*/ 528578 w 7868507"/>
              <a:gd name="connsiteY266" fmla="*/ 1651276 h 1682351"/>
              <a:gd name="connsiteX267" fmla="*/ 525096 w 7868507"/>
              <a:gd name="connsiteY267" fmla="*/ 1653383 h 1682351"/>
              <a:gd name="connsiteX268" fmla="*/ 505689 w 7868507"/>
              <a:gd name="connsiteY268" fmla="*/ 1648471 h 1682351"/>
              <a:gd name="connsiteX269" fmla="*/ 495919 w 7868507"/>
              <a:gd name="connsiteY269" fmla="*/ 1647615 h 1682351"/>
              <a:gd name="connsiteX270" fmla="*/ 478476 w 7868507"/>
              <a:gd name="connsiteY270" fmla="*/ 1644401 h 1682351"/>
              <a:gd name="connsiteX271" fmla="*/ 477049 w 7868507"/>
              <a:gd name="connsiteY271" fmla="*/ 1645767 h 1682351"/>
              <a:gd name="connsiteX272" fmla="*/ 473592 w 7868507"/>
              <a:gd name="connsiteY272" fmla="*/ 1644526 h 1682351"/>
              <a:gd name="connsiteX273" fmla="*/ 471069 w 7868507"/>
              <a:gd name="connsiteY273" fmla="*/ 1646136 h 1682351"/>
              <a:gd name="connsiteX274" fmla="*/ 468193 w 7868507"/>
              <a:gd name="connsiteY274" fmla="*/ 1645716 h 1682351"/>
              <a:gd name="connsiteX275" fmla="*/ 438139 w 7868507"/>
              <a:gd name="connsiteY275" fmla="*/ 1652183 h 1682351"/>
              <a:gd name="connsiteX276" fmla="*/ 431647 w 7868507"/>
              <a:gd name="connsiteY276" fmla="*/ 1650919 h 1682351"/>
              <a:gd name="connsiteX277" fmla="*/ 426745 w 7868507"/>
              <a:gd name="connsiteY277" fmla="*/ 1655727 h 1682351"/>
              <a:gd name="connsiteX278" fmla="*/ 406042 w 7868507"/>
              <a:gd name="connsiteY278" fmla="*/ 1656992 h 1682351"/>
              <a:gd name="connsiteX279" fmla="*/ 398889 w 7868507"/>
              <a:gd name="connsiteY279" fmla="*/ 1653230 h 1682351"/>
              <a:gd name="connsiteX280" fmla="*/ 392275 w 7868507"/>
              <a:gd name="connsiteY280" fmla="*/ 1650533 h 1682351"/>
              <a:gd name="connsiteX281" fmla="*/ 391417 w 7868507"/>
              <a:gd name="connsiteY281" fmla="*/ 1650540 h 1682351"/>
              <a:gd name="connsiteX282" fmla="*/ 382811 w 7868507"/>
              <a:gd name="connsiteY282" fmla="*/ 1650624 h 1682351"/>
              <a:gd name="connsiteX283" fmla="*/ 366800 w 7868507"/>
              <a:gd name="connsiteY283" fmla="*/ 1650779 h 1682351"/>
              <a:gd name="connsiteX284" fmla="*/ 335757 w 7868507"/>
              <a:gd name="connsiteY284" fmla="*/ 1654369 h 1682351"/>
              <a:gd name="connsiteX285" fmla="*/ 265518 w 7868507"/>
              <a:gd name="connsiteY285" fmla="*/ 1637286 h 1682351"/>
              <a:gd name="connsiteX286" fmla="*/ 165785 w 7868507"/>
              <a:gd name="connsiteY286" fmla="*/ 1646368 h 1682351"/>
              <a:gd name="connsiteX287" fmla="*/ 5771 w 7868507"/>
              <a:gd name="connsiteY287" fmla="*/ 1682351 h 1682351"/>
              <a:gd name="connsiteX288" fmla="*/ 0 w 7868507"/>
              <a:gd name="connsiteY288" fmla="*/ 1682121 h 1682351"/>
              <a:gd name="connsiteX289" fmla="*/ 0 w 7868507"/>
              <a:gd name="connsiteY289" fmla="*/ 208540 h 1682351"/>
              <a:gd name="connsiteX290" fmla="*/ 1 w 7868507"/>
              <a:gd name="connsiteY290" fmla="*/ 208540 h 168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Lst>
            <a:rect l="l" t="t" r="r" b="b"/>
            <a:pathLst>
              <a:path w="7868507" h="1682351">
                <a:moveTo>
                  <a:pt x="0" y="0"/>
                </a:moveTo>
                <a:lnTo>
                  <a:pt x="7868507" y="0"/>
                </a:lnTo>
                <a:lnTo>
                  <a:pt x="7865866" y="1824"/>
                </a:lnTo>
                <a:cubicBezTo>
                  <a:pt x="7856431" y="8442"/>
                  <a:pt x="7838680" y="21037"/>
                  <a:pt x="7837561" y="21679"/>
                </a:cubicBezTo>
                <a:cubicBezTo>
                  <a:pt x="7827334" y="28887"/>
                  <a:pt x="7786488" y="47703"/>
                  <a:pt x="7769454" y="43813"/>
                </a:cubicBezTo>
                <a:cubicBezTo>
                  <a:pt x="7776715" y="51976"/>
                  <a:pt x="7698773" y="52885"/>
                  <a:pt x="7695485" y="61050"/>
                </a:cubicBezTo>
                <a:cubicBezTo>
                  <a:pt x="7694124" y="67654"/>
                  <a:pt x="7669858" y="70842"/>
                  <a:pt x="7662356" y="73131"/>
                </a:cubicBezTo>
                <a:cubicBezTo>
                  <a:pt x="7657288" y="79798"/>
                  <a:pt x="7615644" y="67260"/>
                  <a:pt x="7602203" y="99894"/>
                </a:cubicBezTo>
                <a:cubicBezTo>
                  <a:pt x="7564102" y="102340"/>
                  <a:pt x="7563677" y="146948"/>
                  <a:pt x="7533256" y="141638"/>
                </a:cubicBezTo>
                <a:cubicBezTo>
                  <a:pt x="7525393" y="142116"/>
                  <a:pt x="7522481" y="163449"/>
                  <a:pt x="7516926" y="165418"/>
                </a:cubicBezTo>
                <a:lnTo>
                  <a:pt x="7488994" y="178287"/>
                </a:lnTo>
                <a:lnTo>
                  <a:pt x="7478335" y="185700"/>
                </a:lnTo>
                <a:lnTo>
                  <a:pt x="7458526" y="189157"/>
                </a:lnTo>
                <a:cubicBezTo>
                  <a:pt x="7448729" y="190298"/>
                  <a:pt x="7435680" y="189564"/>
                  <a:pt x="7419554" y="192546"/>
                </a:cubicBezTo>
                <a:cubicBezTo>
                  <a:pt x="7391848" y="201320"/>
                  <a:pt x="7364551" y="190112"/>
                  <a:pt x="7347574" y="213028"/>
                </a:cubicBezTo>
                <a:cubicBezTo>
                  <a:pt x="7289734" y="215419"/>
                  <a:pt x="7263297" y="236052"/>
                  <a:pt x="7205646" y="228570"/>
                </a:cubicBezTo>
                <a:cubicBezTo>
                  <a:pt x="7219384" y="234481"/>
                  <a:pt x="7148985" y="225303"/>
                  <a:pt x="7132082" y="240066"/>
                </a:cubicBezTo>
                <a:cubicBezTo>
                  <a:pt x="7098097" y="244851"/>
                  <a:pt x="7078927" y="243254"/>
                  <a:pt x="7026584" y="249305"/>
                </a:cubicBezTo>
                <a:cubicBezTo>
                  <a:pt x="6982005" y="255885"/>
                  <a:pt x="6975045" y="256084"/>
                  <a:pt x="6949796" y="259619"/>
                </a:cubicBezTo>
                <a:lnTo>
                  <a:pt x="6850243" y="278486"/>
                </a:lnTo>
                <a:lnTo>
                  <a:pt x="6848972" y="279419"/>
                </a:lnTo>
                <a:cubicBezTo>
                  <a:pt x="6842431" y="281915"/>
                  <a:pt x="6837674" y="282132"/>
                  <a:pt x="6833720" y="281340"/>
                </a:cubicBezTo>
                <a:lnTo>
                  <a:pt x="6796601" y="279778"/>
                </a:lnTo>
                <a:lnTo>
                  <a:pt x="6793249" y="281365"/>
                </a:lnTo>
                <a:lnTo>
                  <a:pt x="6761214" y="283216"/>
                </a:lnTo>
                <a:cubicBezTo>
                  <a:pt x="6761188" y="283490"/>
                  <a:pt x="6761163" y="283765"/>
                  <a:pt x="6761137" y="284040"/>
                </a:cubicBezTo>
                <a:cubicBezTo>
                  <a:pt x="6760237" y="285931"/>
                  <a:pt x="6758196" y="287407"/>
                  <a:pt x="6753708" y="288053"/>
                </a:cubicBezTo>
                <a:cubicBezTo>
                  <a:pt x="6765963" y="298767"/>
                  <a:pt x="6752991" y="292938"/>
                  <a:pt x="6738673" y="293899"/>
                </a:cubicBezTo>
                <a:cubicBezTo>
                  <a:pt x="6725584" y="299105"/>
                  <a:pt x="6686848" y="314912"/>
                  <a:pt x="6675177" y="319284"/>
                </a:cubicBezTo>
                <a:lnTo>
                  <a:pt x="6668648" y="320128"/>
                </a:lnTo>
                <a:cubicBezTo>
                  <a:pt x="6668631" y="320193"/>
                  <a:pt x="6668614" y="320260"/>
                  <a:pt x="6668596" y="320325"/>
                </a:cubicBezTo>
                <a:cubicBezTo>
                  <a:pt x="6667339" y="320894"/>
                  <a:pt x="6665255" y="321316"/>
                  <a:pt x="6661861" y="321574"/>
                </a:cubicBezTo>
                <a:lnTo>
                  <a:pt x="6644079" y="323301"/>
                </a:lnTo>
                <a:lnTo>
                  <a:pt x="6640227" y="325063"/>
                </a:lnTo>
                <a:lnTo>
                  <a:pt x="6639422" y="327491"/>
                </a:lnTo>
                <a:lnTo>
                  <a:pt x="6617073" y="336554"/>
                </a:lnTo>
                <a:cubicBezTo>
                  <a:pt x="6605813" y="334764"/>
                  <a:pt x="6572341" y="351494"/>
                  <a:pt x="6565938" y="354459"/>
                </a:cubicBezTo>
                <a:lnTo>
                  <a:pt x="6506395" y="372715"/>
                </a:lnTo>
                <a:cubicBezTo>
                  <a:pt x="6446059" y="407226"/>
                  <a:pt x="6413333" y="405459"/>
                  <a:pt x="6366803" y="421832"/>
                </a:cubicBezTo>
                <a:cubicBezTo>
                  <a:pt x="6324390" y="424230"/>
                  <a:pt x="6284368" y="425700"/>
                  <a:pt x="6245343" y="435559"/>
                </a:cubicBezTo>
                <a:cubicBezTo>
                  <a:pt x="6215336" y="440142"/>
                  <a:pt x="6196358" y="442032"/>
                  <a:pt x="6186762" y="449329"/>
                </a:cubicBezTo>
                <a:lnTo>
                  <a:pt x="6151870" y="456667"/>
                </a:lnTo>
                <a:lnTo>
                  <a:pt x="6094791" y="467108"/>
                </a:lnTo>
                <a:cubicBezTo>
                  <a:pt x="6094657" y="467835"/>
                  <a:pt x="6094521" y="468561"/>
                  <a:pt x="6094387" y="469288"/>
                </a:cubicBezTo>
                <a:lnTo>
                  <a:pt x="6088888" y="472662"/>
                </a:lnTo>
                <a:lnTo>
                  <a:pt x="6079322" y="480342"/>
                </a:lnTo>
                <a:lnTo>
                  <a:pt x="6060058" y="490885"/>
                </a:lnTo>
                <a:lnTo>
                  <a:pt x="6059271" y="490563"/>
                </a:lnTo>
                <a:cubicBezTo>
                  <a:pt x="6057130" y="490070"/>
                  <a:pt x="6054850" y="490140"/>
                  <a:pt x="6052214" y="491388"/>
                </a:cubicBezTo>
                <a:cubicBezTo>
                  <a:pt x="6043152" y="492025"/>
                  <a:pt x="6015622" y="492143"/>
                  <a:pt x="6004898" y="494385"/>
                </a:cubicBezTo>
                <a:cubicBezTo>
                  <a:pt x="5999647" y="497933"/>
                  <a:pt x="5993947" y="501457"/>
                  <a:pt x="5987859" y="504838"/>
                </a:cubicBezTo>
                <a:lnTo>
                  <a:pt x="5984113" y="506697"/>
                </a:lnTo>
                <a:lnTo>
                  <a:pt x="5983909" y="506630"/>
                </a:lnTo>
                <a:cubicBezTo>
                  <a:pt x="5982816" y="506817"/>
                  <a:pt x="5981478" y="507345"/>
                  <a:pt x="5979696" y="508387"/>
                </a:cubicBezTo>
                <a:lnTo>
                  <a:pt x="5931986" y="510495"/>
                </a:lnTo>
                <a:cubicBezTo>
                  <a:pt x="5909485" y="515471"/>
                  <a:pt x="5891640" y="509415"/>
                  <a:pt x="5873354" y="520717"/>
                </a:cubicBezTo>
                <a:cubicBezTo>
                  <a:pt x="5862814" y="523027"/>
                  <a:pt x="5852640" y="524240"/>
                  <a:pt x="5843006" y="525739"/>
                </a:cubicBezTo>
                <a:lnTo>
                  <a:pt x="5825737" y="530029"/>
                </a:lnTo>
                <a:lnTo>
                  <a:pt x="5812271" y="536366"/>
                </a:lnTo>
                <a:cubicBezTo>
                  <a:pt x="5756812" y="585055"/>
                  <a:pt x="5726733" y="582561"/>
                  <a:pt x="5683965" y="605660"/>
                </a:cubicBezTo>
                <a:cubicBezTo>
                  <a:pt x="5644981" y="609044"/>
                  <a:pt x="5608194" y="611118"/>
                  <a:pt x="5572324" y="625027"/>
                </a:cubicBezTo>
                <a:lnTo>
                  <a:pt x="5556903" y="628786"/>
                </a:lnTo>
                <a:lnTo>
                  <a:pt x="5553544" y="627847"/>
                </a:lnTo>
                <a:lnTo>
                  <a:pt x="5526889" y="632098"/>
                </a:lnTo>
                <a:lnTo>
                  <a:pt x="5521078" y="637584"/>
                </a:lnTo>
                <a:lnTo>
                  <a:pt x="5512534" y="637267"/>
                </a:lnTo>
                <a:cubicBezTo>
                  <a:pt x="5504747" y="639009"/>
                  <a:pt x="5481345" y="646244"/>
                  <a:pt x="5474353" y="648039"/>
                </a:cubicBezTo>
                <a:lnTo>
                  <a:pt x="5470584" y="648039"/>
                </a:lnTo>
                <a:lnTo>
                  <a:pt x="5467496" y="650003"/>
                </a:lnTo>
                <a:lnTo>
                  <a:pt x="5462885" y="649269"/>
                </a:lnTo>
                <a:lnTo>
                  <a:pt x="5461190" y="650833"/>
                </a:lnTo>
                <a:lnTo>
                  <a:pt x="5438256" y="650162"/>
                </a:lnTo>
                <a:lnTo>
                  <a:pt x="5425515" y="650724"/>
                </a:lnTo>
                <a:lnTo>
                  <a:pt x="5399851" y="648648"/>
                </a:lnTo>
                <a:lnTo>
                  <a:pt x="5395578" y="651245"/>
                </a:lnTo>
                <a:lnTo>
                  <a:pt x="5357693" y="652764"/>
                </a:lnTo>
                <a:cubicBezTo>
                  <a:pt x="5357603" y="653244"/>
                  <a:pt x="5357512" y="653723"/>
                  <a:pt x="5357422" y="654203"/>
                </a:cubicBezTo>
                <a:lnTo>
                  <a:pt x="5347920" y="660769"/>
                </a:lnTo>
                <a:lnTo>
                  <a:pt x="5344829" y="661019"/>
                </a:lnTo>
                <a:cubicBezTo>
                  <a:pt x="5307153" y="665059"/>
                  <a:pt x="5332651" y="677514"/>
                  <a:pt x="5285263" y="671313"/>
                </a:cubicBezTo>
                <a:cubicBezTo>
                  <a:pt x="5280405" y="677746"/>
                  <a:pt x="5274454" y="678943"/>
                  <a:pt x="5264305" y="677803"/>
                </a:cubicBezTo>
                <a:cubicBezTo>
                  <a:pt x="5246014" y="680189"/>
                  <a:pt x="5247969" y="694161"/>
                  <a:pt x="5229182" y="688503"/>
                </a:cubicBezTo>
                <a:cubicBezTo>
                  <a:pt x="5232786" y="695611"/>
                  <a:pt x="5194630" y="696876"/>
                  <a:pt x="5203382" y="703484"/>
                </a:cubicBezTo>
                <a:cubicBezTo>
                  <a:pt x="5191747" y="712293"/>
                  <a:pt x="5185418" y="701775"/>
                  <a:pt x="5173833" y="709660"/>
                </a:cubicBezTo>
                <a:cubicBezTo>
                  <a:pt x="5160556" y="713156"/>
                  <a:pt x="5181164" y="700314"/>
                  <a:pt x="5166382" y="702062"/>
                </a:cubicBezTo>
                <a:cubicBezTo>
                  <a:pt x="5152981" y="704685"/>
                  <a:pt x="5149341" y="697471"/>
                  <a:pt x="5142858" y="702153"/>
                </a:cubicBezTo>
                <a:cubicBezTo>
                  <a:pt x="5140697" y="703712"/>
                  <a:pt x="5138223" y="706594"/>
                  <a:pt x="5134964" y="711602"/>
                </a:cubicBezTo>
                <a:cubicBezTo>
                  <a:pt x="5116062" y="710281"/>
                  <a:pt x="5112766" y="718879"/>
                  <a:pt x="5087368" y="727066"/>
                </a:cubicBezTo>
                <a:cubicBezTo>
                  <a:pt x="5076462" y="724359"/>
                  <a:pt x="5067967" y="727957"/>
                  <a:pt x="5059763" y="733651"/>
                </a:cubicBezTo>
                <a:cubicBezTo>
                  <a:pt x="5047285" y="735133"/>
                  <a:pt x="5035444" y="738447"/>
                  <a:pt x="5023240" y="742299"/>
                </a:cubicBezTo>
                <a:lnTo>
                  <a:pt x="5007406" y="747156"/>
                </a:lnTo>
                <a:lnTo>
                  <a:pt x="4995851" y="746560"/>
                </a:lnTo>
                <a:cubicBezTo>
                  <a:pt x="4991224" y="747463"/>
                  <a:pt x="4986919" y="747840"/>
                  <a:pt x="4983107" y="748274"/>
                </a:cubicBezTo>
                <a:lnTo>
                  <a:pt x="4973068" y="750600"/>
                </a:lnTo>
                <a:lnTo>
                  <a:pt x="4967642" y="756164"/>
                </a:lnTo>
                <a:lnTo>
                  <a:pt x="4958938" y="756308"/>
                </a:lnTo>
                <a:lnTo>
                  <a:pt x="4949594" y="761504"/>
                </a:lnTo>
                <a:lnTo>
                  <a:pt x="4947761" y="759559"/>
                </a:lnTo>
                <a:lnTo>
                  <a:pt x="4939683" y="757589"/>
                </a:lnTo>
                <a:lnTo>
                  <a:pt x="4905733" y="776774"/>
                </a:lnTo>
                <a:cubicBezTo>
                  <a:pt x="4896707" y="781329"/>
                  <a:pt x="4889057" y="783325"/>
                  <a:pt x="4885524" y="784914"/>
                </a:cubicBezTo>
                <a:lnTo>
                  <a:pt x="4884537" y="786309"/>
                </a:lnTo>
                <a:lnTo>
                  <a:pt x="4863207" y="792997"/>
                </a:lnTo>
                <a:lnTo>
                  <a:pt x="4857388" y="798678"/>
                </a:lnTo>
                <a:cubicBezTo>
                  <a:pt x="4843193" y="806581"/>
                  <a:pt x="4824167" y="805577"/>
                  <a:pt x="4816499" y="818246"/>
                </a:cubicBezTo>
                <a:cubicBezTo>
                  <a:pt x="4812647" y="821244"/>
                  <a:pt x="4808821" y="822962"/>
                  <a:pt x="4805033" y="823877"/>
                </a:cubicBezTo>
                <a:lnTo>
                  <a:pt x="4794341" y="824641"/>
                </a:lnTo>
                <a:lnTo>
                  <a:pt x="4791139" y="821265"/>
                </a:lnTo>
                <a:lnTo>
                  <a:pt x="4784697" y="823709"/>
                </a:lnTo>
                <a:lnTo>
                  <a:pt x="4782810" y="823507"/>
                </a:lnTo>
                <a:cubicBezTo>
                  <a:pt x="4779205" y="823102"/>
                  <a:pt x="4775651" y="822843"/>
                  <a:pt x="4772164" y="823203"/>
                </a:cubicBezTo>
                <a:cubicBezTo>
                  <a:pt x="4777656" y="842476"/>
                  <a:pt x="4743396" y="829438"/>
                  <a:pt x="4753756" y="843711"/>
                </a:cubicBezTo>
                <a:cubicBezTo>
                  <a:pt x="4735544" y="849041"/>
                  <a:pt x="4750178" y="861228"/>
                  <a:pt x="4727551" y="851537"/>
                </a:cubicBezTo>
                <a:cubicBezTo>
                  <a:pt x="4699946" y="874427"/>
                  <a:pt x="4652821" y="902023"/>
                  <a:pt x="4631760" y="932126"/>
                </a:cubicBezTo>
                <a:cubicBezTo>
                  <a:pt x="4606537" y="943038"/>
                  <a:pt x="4602512" y="938987"/>
                  <a:pt x="4584082" y="949940"/>
                </a:cubicBezTo>
                <a:cubicBezTo>
                  <a:pt x="4584818" y="973908"/>
                  <a:pt x="4539784" y="951314"/>
                  <a:pt x="4523312" y="974005"/>
                </a:cubicBezTo>
                <a:lnTo>
                  <a:pt x="4463504" y="996548"/>
                </a:lnTo>
                <a:lnTo>
                  <a:pt x="4452680" y="1008042"/>
                </a:lnTo>
                <a:lnTo>
                  <a:pt x="4445284" y="1009976"/>
                </a:lnTo>
                <a:lnTo>
                  <a:pt x="4407084" y="1025274"/>
                </a:lnTo>
                <a:lnTo>
                  <a:pt x="4398766" y="1022420"/>
                </a:lnTo>
                <a:lnTo>
                  <a:pt x="4397057" y="1020283"/>
                </a:lnTo>
                <a:lnTo>
                  <a:pt x="4386552" y="1024409"/>
                </a:lnTo>
                <a:lnTo>
                  <a:pt x="4377324" y="1023587"/>
                </a:lnTo>
                <a:lnTo>
                  <a:pt x="4370923" y="1028513"/>
                </a:lnTo>
                <a:lnTo>
                  <a:pt x="4360023" y="1029711"/>
                </a:lnTo>
                <a:cubicBezTo>
                  <a:pt x="4355937" y="1029719"/>
                  <a:pt x="4351336" y="1029614"/>
                  <a:pt x="4346335" y="1029999"/>
                </a:cubicBezTo>
                <a:lnTo>
                  <a:pt x="4334175" y="1028124"/>
                </a:lnTo>
                <a:lnTo>
                  <a:pt x="4316842" y="1031192"/>
                </a:lnTo>
                <a:cubicBezTo>
                  <a:pt x="4303471" y="1033665"/>
                  <a:pt x="4290547" y="1035645"/>
                  <a:pt x="4277163" y="1035732"/>
                </a:cubicBezTo>
                <a:cubicBezTo>
                  <a:pt x="4267809" y="1040481"/>
                  <a:pt x="4258392" y="1043112"/>
                  <a:pt x="4247171" y="1039212"/>
                </a:cubicBezTo>
                <a:cubicBezTo>
                  <a:pt x="4219321" y="1044529"/>
                  <a:pt x="4214817" y="1052707"/>
                  <a:pt x="4194968" y="1049296"/>
                </a:cubicBezTo>
                <a:cubicBezTo>
                  <a:pt x="4190926" y="1053911"/>
                  <a:pt x="4187967" y="1056500"/>
                  <a:pt x="4185496" y="1057811"/>
                </a:cubicBezTo>
                <a:cubicBezTo>
                  <a:pt x="4178081" y="1061743"/>
                  <a:pt x="4175081" y="1054170"/>
                  <a:pt x="4160588" y="1055289"/>
                </a:cubicBezTo>
                <a:cubicBezTo>
                  <a:pt x="4144737" y="1055386"/>
                  <a:pt x="4168066" y="1044910"/>
                  <a:pt x="4153601" y="1046911"/>
                </a:cubicBezTo>
                <a:cubicBezTo>
                  <a:pt x="4140408" y="1053461"/>
                  <a:pt x="4134952" y="1042305"/>
                  <a:pt x="4121597" y="1049768"/>
                </a:cubicBezTo>
                <a:cubicBezTo>
                  <a:pt x="4130078" y="1057306"/>
                  <a:pt x="4089547" y="1054328"/>
                  <a:pt x="4092519" y="1061793"/>
                </a:cubicBezTo>
                <a:cubicBezTo>
                  <a:pt x="4073305" y="1054083"/>
                  <a:pt x="4073723" y="1068186"/>
                  <a:pt x="4054082" y="1068526"/>
                </a:cubicBezTo>
                <a:cubicBezTo>
                  <a:pt x="4043475" y="1066267"/>
                  <a:pt x="4037035" y="1066795"/>
                  <a:pt x="4031133" y="1072650"/>
                </a:cubicBezTo>
                <a:cubicBezTo>
                  <a:pt x="3981712" y="1061225"/>
                  <a:pt x="4007226" y="1076435"/>
                  <a:pt x="3966873" y="1076267"/>
                </a:cubicBezTo>
                <a:lnTo>
                  <a:pt x="3963573" y="1076172"/>
                </a:lnTo>
                <a:lnTo>
                  <a:pt x="3952740" y="1081643"/>
                </a:lnTo>
                <a:cubicBezTo>
                  <a:pt x="3952588" y="1082109"/>
                  <a:pt x="3952435" y="1082575"/>
                  <a:pt x="3952284" y="1083043"/>
                </a:cubicBezTo>
                <a:lnTo>
                  <a:pt x="3912008" y="1080346"/>
                </a:lnTo>
                <a:lnTo>
                  <a:pt x="3907178" y="1082452"/>
                </a:lnTo>
                <a:lnTo>
                  <a:pt x="3880262" y="1077541"/>
                </a:lnTo>
                <a:lnTo>
                  <a:pt x="3866711" y="1076684"/>
                </a:lnTo>
                <a:lnTo>
                  <a:pt x="3842517" y="1073470"/>
                </a:lnTo>
                <a:lnTo>
                  <a:pt x="3840538" y="1074837"/>
                </a:lnTo>
                <a:lnTo>
                  <a:pt x="3835745" y="1073596"/>
                </a:lnTo>
                <a:lnTo>
                  <a:pt x="3832245" y="1075205"/>
                </a:lnTo>
                <a:lnTo>
                  <a:pt x="3828256" y="1074786"/>
                </a:lnTo>
                <a:cubicBezTo>
                  <a:pt x="3820644" y="1075794"/>
                  <a:pt x="3795021" y="1080386"/>
                  <a:pt x="3786574" y="1081253"/>
                </a:cubicBezTo>
                <a:lnTo>
                  <a:pt x="3777568" y="1079989"/>
                </a:lnTo>
                <a:lnTo>
                  <a:pt x="3770769" y="1084796"/>
                </a:lnTo>
                <a:lnTo>
                  <a:pt x="3742056" y="1086062"/>
                </a:lnTo>
                <a:lnTo>
                  <a:pt x="3732135" y="1082300"/>
                </a:lnTo>
                <a:lnTo>
                  <a:pt x="3722961" y="1079602"/>
                </a:lnTo>
                <a:lnTo>
                  <a:pt x="3721773" y="1079610"/>
                </a:lnTo>
                <a:lnTo>
                  <a:pt x="3709837" y="1079694"/>
                </a:lnTo>
                <a:lnTo>
                  <a:pt x="3687629" y="1079849"/>
                </a:lnTo>
                <a:cubicBezTo>
                  <a:pt x="3673456" y="1080105"/>
                  <a:pt x="3659080" y="1080912"/>
                  <a:pt x="3644574" y="1083439"/>
                </a:cubicBezTo>
                <a:cubicBezTo>
                  <a:pt x="3589095" y="1070946"/>
                  <a:pt x="3593887" y="1069803"/>
                  <a:pt x="3547156" y="1066356"/>
                </a:cubicBezTo>
                <a:cubicBezTo>
                  <a:pt x="3524419" y="1052844"/>
                  <a:pt x="3435948" y="1076852"/>
                  <a:pt x="3408831" y="1075438"/>
                </a:cubicBezTo>
                <a:cubicBezTo>
                  <a:pt x="3341934" y="1084022"/>
                  <a:pt x="3199862" y="1123979"/>
                  <a:pt x="3114039" y="1109327"/>
                </a:cubicBezTo>
                <a:cubicBezTo>
                  <a:pt x="3092859" y="1111484"/>
                  <a:pt x="3063890" y="1116528"/>
                  <a:pt x="3051319" y="1116688"/>
                </a:cubicBezTo>
                <a:lnTo>
                  <a:pt x="3010058" y="1118821"/>
                </a:lnTo>
                <a:lnTo>
                  <a:pt x="2941155" y="1141827"/>
                </a:lnTo>
                <a:cubicBezTo>
                  <a:pt x="2906040" y="1127149"/>
                  <a:pt x="2906331" y="1144134"/>
                  <a:pt x="2862733" y="1149849"/>
                </a:cubicBezTo>
                <a:cubicBezTo>
                  <a:pt x="2846732" y="1145242"/>
                  <a:pt x="2772044" y="1145386"/>
                  <a:pt x="2762853" y="1155888"/>
                </a:cubicBezTo>
                <a:cubicBezTo>
                  <a:pt x="2752600" y="1158438"/>
                  <a:pt x="2740554" y="1155224"/>
                  <a:pt x="2735957" y="1166296"/>
                </a:cubicBezTo>
                <a:cubicBezTo>
                  <a:pt x="2728293" y="1179691"/>
                  <a:pt x="2692123" y="1160594"/>
                  <a:pt x="2697453" y="1175920"/>
                </a:cubicBezTo>
                <a:cubicBezTo>
                  <a:pt x="2671775" y="1162864"/>
                  <a:pt x="2651911" y="1191050"/>
                  <a:pt x="2630587" y="1198561"/>
                </a:cubicBezTo>
                <a:cubicBezTo>
                  <a:pt x="2610325" y="1198229"/>
                  <a:pt x="2600793" y="1205603"/>
                  <a:pt x="2554087" y="1210615"/>
                </a:cubicBezTo>
                <a:cubicBezTo>
                  <a:pt x="2531792" y="1195398"/>
                  <a:pt x="2507411" y="1222739"/>
                  <a:pt x="2466063" y="1202949"/>
                </a:cubicBezTo>
                <a:cubicBezTo>
                  <a:pt x="2464801" y="1205165"/>
                  <a:pt x="2452486" y="1203160"/>
                  <a:pt x="2417946" y="1202719"/>
                </a:cubicBezTo>
                <a:cubicBezTo>
                  <a:pt x="2383405" y="1202277"/>
                  <a:pt x="2310873" y="1202063"/>
                  <a:pt x="2258819" y="1200304"/>
                </a:cubicBezTo>
                <a:cubicBezTo>
                  <a:pt x="2199732" y="1200698"/>
                  <a:pt x="2226373" y="1222055"/>
                  <a:pt x="2148771" y="1198564"/>
                </a:cubicBezTo>
                <a:cubicBezTo>
                  <a:pt x="2142871" y="1211179"/>
                  <a:pt x="2133698" y="1212428"/>
                  <a:pt x="2117137" y="1207800"/>
                </a:cubicBezTo>
                <a:cubicBezTo>
                  <a:pt x="2088573" y="1208890"/>
                  <a:pt x="2095766" y="1239016"/>
                  <a:pt x="2064067" y="1222897"/>
                </a:cubicBezTo>
                <a:cubicBezTo>
                  <a:pt x="2043442" y="1230104"/>
                  <a:pt x="2024354" y="1222318"/>
                  <a:pt x="2011154" y="1227589"/>
                </a:cubicBezTo>
                <a:lnTo>
                  <a:pt x="1967562" y="1238053"/>
                </a:lnTo>
                <a:cubicBezTo>
                  <a:pt x="1943445" y="1241153"/>
                  <a:pt x="1936681" y="1218694"/>
                  <a:pt x="1925305" y="1239652"/>
                </a:cubicBezTo>
                <a:lnTo>
                  <a:pt x="1903633" y="1234971"/>
                </a:lnTo>
                <a:lnTo>
                  <a:pt x="1878608" y="1229903"/>
                </a:lnTo>
                <a:cubicBezTo>
                  <a:pt x="1865432" y="1226444"/>
                  <a:pt x="1871623" y="1230353"/>
                  <a:pt x="1843617" y="1224887"/>
                </a:cubicBezTo>
                <a:cubicBezTo>
                  <a:pt x="1825673" y="1239930"/>
                  <a:pt x="1796410" y="1228866"/>
                  <a:pt x="1749265" y="1228560"/>
                </a:cubicBezTo>
                <a:lnTo>
                  <a:pt x="1650050" y="1231064"/>
                </a:lnTo>
                <a:lnTo>
                  <a:pt x="1625906" y="1240466"/>
                </a:lnTo>
                <a:cubicBezTo>
                  <a:pt x="1625817" y="1241492"/>
                  <a:pt x="1625727" y="1242517"/>
                  <a:pt x="1625638" y="1243542"/>
                </a:cubicBezTo>
                <a:lnTo>
                  <a:pt x="1621994" y="1248302"/>
                </a:lnTo>
                <a:lnTo>
                  <a:pt x="1615654" y="1259137"/>
                </a:lnTo>
                <a:lnTo>
                  <a:pt x="1602888" y="1274010"/>
                </a:lnTo>
                <a:lnTo>
                  <a:pt x="1602366" y="1273557"/>
                </a:lnTo>
                <a:cubicBezTo>
                  <a:pt x="1600947" y="1272861"/>
                  <a:pt x="1599436" y="1272961"/>
                  <a:pt x="1597689" y="1274721"/>
                </a:cubicBezTo>
                <a:cubicBezTo>
                  <a:pt x="1591684" y="1275620"/>
                  <a:pt x="1573440" y="1275786"/>
                  <a:pt x="1566332" y="1278948"/>
                </a:cubicBezTo>
                <a:cubicBezTo>
                  <a:pt x="1562852" y="1283954"/>
                  <a:pt x="1559075" y="1288927"/>
                  <a:pt x="1555040" y="1293696"/>
                </a:cubicBezTo>
                <a:lnTo>
                  <a:pt x="1552558" y="1296317"/>
                </a:lnTo>
                <a:lnTo>
                  <a:pt x="1552423" y="1296224"/>
                </a:lnTo>
                <a:cubicBezTo>
                  <a:pt x="1551698" y="1296488"/>
                  <a:pt x="1550811" y="1297233"/>
                  <a:pt x="1549631" y="1298702"/>
                </a:cubicBezTo>
                <a:lnTo>
                  <a:pt x="1518013" y="1301677"/>
                </a:lnTo>
                <a:cubicBezTo>
                  <a:pt x="1503101" y="1308697"/>
                  <a:pt x="1491274" y="1300153"/>
                  <a:pt x="1479156" y="1316098"/>
                </a:cubicBezTo>
                <a:cubicBezTo>
                  <a:pt x="1465186" y="1322615"/>
                  <a:pt x="1452185" y="1322947"/>
                  <a:pt x="1441079" y="1332684"/>
                </a:cubicBezTo>
                <a:cubicBezTo>
                  <a:pt x="1435555" y="1330684"/>
                  <a:pt x="1430746" y="1331145"/>
                  <a:pt x="1427483" y="1339810"/>
                </a:cubicBezTo>
                <a:cubicBezTo>
                  <a:pt x="1414128" y="1344023"/>
                  <a:pt x="1409403" y="1336269"/>
                  <a:pt x="1402408" y="1347572"/>
                </a:cubicBezTo>
                <a:cubicBezTo>
                  <a:pt x="1392551" y="1336117"/>
                  <a:pt x="1393098" y="1342070"/>
                  <a:pt x="1390401" y="1348064"/>
                </a:cubicBezTo>
                <a:lnTo>
                  <a:pt x="1389965" y="1348612"/>
                </a:lnTo>
                <a:lnTo>
                  <a:pt x="1388601" y="1346953"/>
                </a:lnTo>
                <a:lnTo>
                  <a:pt x="1380844" y="1350384"/>
                </a:lnTo>
                <a:lnTo>
                  <a:pt x="1378861" y="1352221"/>
                </a:lnTo>
                <a:cubicBezTo>
                  <a:pt x="1377460" y="1353281"/>
                  <a:pt x="1376483" y="1353720"/>
                  <a:pt x="1375758" y="1353731"/>
                </a:cubicBezTo>
                <a:lnTo>
                  <a:pt x="1375650" y="1353592"/>
                </a:lnTo>
                <a:lnTo>
                  <a:pt x="1372804" y="1355351"/>
                </a:lnTo>
                <a:cubicBezTo>
                  <a:pt x="1368066" y="1358724"/>
                  <a:pt x="1363523" y="1362386"/>
                  <a:pt x="1359249" y="1366189"/>
                </a:cubicBezTo>
                <a:cubicBezTo>
                  <a:pt x="1355111" y="1360199"/>
                  <a:pt x="1345759" y="1369902"/>
                  <a:pt x="1340780" y="1366894"/>
                </a:cubicBezTo>
                <a:lnTo>
                  <a:pt x="1337816" y="1359128"/>
                </a:lnTo>
                <a:lnTo>
                  <a:pt x="1335560" y="1360910"/>
                </a:lnTo>
                <a:lnTo>
                  <a:pt x="1331292" y="1365723"/>
                </a:lnTo>
                <a:cubicBezTo>
                  <a:pt x="1330626" y="1366376"/>
                  <a:pt x="1330143" y="1366473"/>
                  <a:pt x="1329826" y="1365581"/>
                </a:cubicBezTo>
                <a:cubicBezTo>
                  <a:pt x="1327198" y="1366438"/>
                  <a:pt x="1318609" y="1370320"/>
                  <a:pt x="1315524" y="1370869"/>
                </a:cubicBezTo>
                <a:lnTo>
                  <a:pt x="1311310" y="1368878"/>
                </a:lnTo>
                <a:lnTo>
                  <a:pt x="1309448" y="1368851"/>
                </a:lnTo>
                <a:lnTo>
                  <a:pt x="1301298" y="1377498"/>
                </a:lnTo>
                <a:lnTo>
                  <a:pt x="1296925" y="1380996"/>
                </a:lnTo>
                <a:lnTo>
                  <a:pt x="1269267" y="1411589"/>
                </a:lnTo>
                <a:lnTo>
                  <a:pt x="1221707" y="1427353"/>
                </a:lnTo>
                <a:cubicBezTo>
                  <a:pt x="1207203" y="1448075"/>
                  <a:pt x="1174765" y="1420621"/>
                  <a:pt x="1173283" y="1444522"/>
                </a:cubicBezTo>
                <a:cubicBezTo>
                  <a:pt x="1158285" y="1453361"/>
                  <a:pt x="1155560" y="1448889"/>
                  <a:pt x="1135382" y="1456933"/>
                </a:cubicBezTo>
                <a:cubicBezTo>
                  <a:pt x="1116745" y="1484511"/>
                  <a:pt x="1078431" y="1506705"/>
                  <a:pt x="1055416" y="1526389"/>
                </a:cubicBezTo>
                <a:cubicBezTo>
                  <a:pt x="1038974" y="1514246"/>
                  <a:pt x="1049103" y="1527982"/>
                  <a:pt x="1034752" y="1531257"/>
                </a:cubicBezTo>
                <a:cubicBezTo>
                  <a:pt x="1041441" y="1546591"/>
                  <a:pt x="1016408" y="1529831"/>
                  <a:pt x="1018956" y="1549595"/>
                </a:cubicBezTo>
                <a:cubicBezTo>
                  <a:pt x="1016264" y="1549565"/>
                  <a:pt x="1013575" y="1548913"/>
                  <a:pt x="1010858" y="1548110"/>
                </a:cubicBezTo>
                <a:lnTo>
                  <a:pt x="1009435" y="1547700"/>
                </a:lnTo>
                <a:lnTo>
                  <a:pt x="1004312" y="1549413"/>
                </a:lnTo>
                <a:lnTo>
                  <a:pt x="1002155" y="1545703"/>
                </a:lnTo>
                <a:lnTo>
                  <a:pt x="993932" y="1545275"/>
                </a:lnTo>
                <a:cubicBezTo>
                  <a:pt x="990963" y="1545764"/>
                  <a:pt x="987897" y="1547047"/>
                  <a:pt x="984702" y="1549599"/>
                </a:cubicBezTo>
                <a:cubicBezTo>
                  <a:pt x="977771" y="1561338"/>
                  <a:pt x="963339" y="1558228"/>
                  <a:pt x="951832" y="1564506"/>
                </a:cubicBezTo>
                <a:lnTo>
                  <a:pt x="946909" y="1569506"/>
                </a:lnTo>
                <a:lnTo>
                  <a:pt x="930061" y="1573784"/>
                </a:lnTo>
                <a:lnTo>
                  <a:pt x="929189" y="1575061"/>
                </a:lnTo>
                <a:cubicBezTo>
                  <a:pt x="926358" y="1576248"/>
                  <a:pt x="920350" y="1577383"/>
                  <a:pt x="913074" y="1580907"/>
                </a:cubicBezTo>
                <a:lnTo>
                  <a:pt x="885532" y="1596205"/>
                </a:lnTo>
                <a:lnTo>
                  <a:pt x="879535" y="1593350"/>
                </a:lnTo>
                <a:lnTo>
                  <a:pt x="878302" y="1591213"/>
                </a:lnTo>
                <a:lnTo>
                  <a:pt x="870728" y="1595340"/>
                </a:lnTo>
                <a:lnTo>
                  <a:pt x="864075" y="1594517"/>
                </a:lnTo>
                <a:lnTo>
                  <a:pt x="859460" y="1599444"/>
                </a:lnTo>
                <a:lnTo>
                  <a:pt x="851601" y="1600641"/>
                </a:lnTo>
                <a:cubicBezTo>
                  <a:pt x="848654" y="1600649"/>
                  <a:pt x="845337" y="1600545"/>
                  <a:pt x="841730" y="1600929"/>
                </a:cubicBezTo>
                <a:lnTo>
                  <a:pt x="832963" y="1599055"/>
                </a:lnTo>
                <a:lnTo>
                  <a:pt x="820466" y="1602123"/>
                </a:lnTo>
                <a:cubicBezTo>
                  <a:pt x="810825" y="1604596"/>
                  <a:pt x="801507" y="1606575"/>
                  <a:pt x="791859" y="1606663"/>
                </a:cubicBezTo>
                <a:cubicBezTo>
                  <a:pt x="785113" y="1611411"/>
                  <a:pt x="778324" y="1614043"/>
                  <a:pt x="770233" y="1610142"/>
                </a:cubicBezTo>
                <a:cubicBezTo>
                  <a:pt x="750154" y="1615459"/>
                  <a:pt x="746906" y="1623638"/>
                  <a:pt x="732594" y="1620226"/>
                </a:cubicBezTo>
                <a:cubicBezTo>
                  <a:pt x="729681" y="1624842"/>
                  <a:pt x="727547" y="1627431"/>
                  <a:pt x="725765" y="1628741"/>
                </a:cubicBezTo>
                <a:cubicBezTo>
                  <a:pt x="720419" y="1632674"/>
                  <a:pt x="718256" y="1625100"/>
                  <a:pt x="707807" y="1626219"/>
                </a:cubicBezTo>
                <a:cubicBezTo>
                  <a:pt x="696378" y="1626316"/>
                  <a:pt x="713198" y="1615841"/>
                  <a:pt x="702769" y="1617842"/>
                </a:cubicBezTo>
                <a:cubicBezTo>
                  <a:pt x="693256" y="1624391"/>
                  <a:pt x="689323" y="1613235"/>
                  <a:pt x="679694" y="1620699"/>
                </a:cubicBezTo>
                <a:cubicBezTo>
                  <a:pt x="685809" y="1628237"/>
                  <a:pt x="656585" y="1625258"/>
                  <a:pt x="658729" y="1632723"/>
                </a:cubicBezTo>
                <a:cubicBezTo>
                  <a:pt x="644875" y="1625014"/>
                  <a:pt x="645176" y="1639116"/>
                  <a:pt x="631015" y="1639457"/>
                </a:cubicBezTo>
                <a:cubicBezTo>
                  <a:pt x="623368" y="1637197"/>
                  <a:pt x="618725" y="1637726"/>
                  <a:pt x="614469" y="1643580"/>
                </a:cubicBezTo>
                <a:cubicBezTo>
                  <a:pt x="578836" y="1632156"/>
                  <a:pt x="597232" y="1647365"/>
                  <a:pt x="568137" y="1647197"/>
                </a:cubicBezTo>
                <a:lnTo>
                  <a:pt x="565757" y="1647102"/>
                </a:lnTo>
                <a:lnTo>
                  <a:pt x="557947" y="1652573"/>
                </a:lnTo>
                <a:cubicBezTo>
                  <a:pt x="557837" y="1653040"/>
                  <a:pt x="557727" y="1653506"/>
                  <a:pt x="557617" y="1653973"/>
                </a:cubicBezTo>
                <a:lnTo>
                  <a:pt x="528578" y="1651276"/>
                </a:lnTo>
                <a:lnTo>
                  <a:pt x="525096" y="1653383"/>
                </a:lnTo>
                <a:lnTo>
                  <a:pt x="505689" y="1648471"/>
                </a:lnTo>
                <a:lnTo>
                  <a:pt x="495919" y="1647615"/>
                </a:lnTo>
                <a:lnTo>
                  <a:pt x="478476" y="1644401"/>
                </a:lnTo>
                <a:lnTo>
                  <a:pt x="477049" y="1645767"/>
                </a:lnTo>
                <a:lnTo>
                  <a:pt x="473592" y="1644526"/>
                </a:lnTo>
                <a:lnTo>
                  <a:pt x="471069" y="1646136"/>
                </a:lnTo>
                <a:lnTo>
                  <a:pt x="468193" y="1645716"/>
                </a:lnTo>
                <a:cubicBezTo>
                  <a:pt x="462704" y="1646724"/>
                  <a:pt x="444230" y="1651316"/>
                  <a:pt x="438139" y="1652183"/>
                </a:cubicBezTo>
                <a:lnTo>
                  <a:pt x="431647" y="1650919"/>
                </a:lnTo>
                <a:lnTo>
                  <a:pt x="426745" y="1655727"/>
                </a:lnTo>
                <a:lnTo>
                  <a:pt x="406042" y="1656992"/>
                </a:lnTo>
                <a:lnTo>
                  <a:pt x="398889" y="1653230"/>
                </a:lnTo>
                <a:lnTo>
                  <a:pt x="392275" y="1650533"/>
                </a:lnTo>
                <a:lnTo>
                  <a:pt x="391417" y="1650540"/>
                </a:lnTo>
                <a:lnTo>
                  <a:pt x="382811" y="1650624"/>
                </a:lnTo>
                <a:lnTo>
                  <a:pt x="366800" y="1650779"/>
                </a:lnTo>
                <a:cubicBezTo>
                  <a:pt x="356581" y="1651035"/>
                  <a:pt x="346216" y="1651842"/>
                  <a:pt x="335757" y="1654369"/>
                </a:cubicBezTo>
                <a:cubicBezTo>
                  <a:pt x="295757" y="1641876"/>
                  <a:pt x="299211" y="1640734"/>
                  <a:pt x="265518" y="1637286"/>
                </a:cubicBezTo>
                <a:cubicBezTo>
                  <a:pt x="249125" y="1623774"/>
                  <a:pt x="185336" y="1647782"/>
                  <a:pt x="165785" y="1646368"/>
                </a:cubicBezTo>
                <a:cubicBezTo>
                  <a:pt x="129610" y="1652806"/>
                  <a:pt x="62947" y="1676892"/>
                  <a:pt x="5771" y="1682351"/>
                </a:cubicBezTo>
                <a:lnTo>
                  <a:pt x="0" y="1682121"/>
                </a:lnTo>
                <a:lnTo>
                  <a:pt x="0" y="208540"/>
                </a:lnTo>
                <a:lnTo>
                  <a:pt x="1" y="20854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3">
            <a:extLst>
              <a:ext uri="{FF2B5EF4-FFF2-40B4-BE49-F238E27FC236}">
                <a16:creationId xmlns:a16="http://schemas.microsoft.com/office/drawing/2014/main" id="{048EB4C9-ACAF-4CCA-BA6E-931443192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5753" y="6027658"/>
            <a:ext cx="7906247" cy="830343"/>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289361 w 6884912"/>
              <a:gd name="connsiteY81" fmla="*/ 196642 h 1161397"/>
              <a:gd name="connsiteX82" fmla="*/ 4498913 w 6884912"/>
              <a:gd name="connsiteY82" fmla="*/ 118915 h 1161397"/>
              <a:gd name="connsiteX83" fmla="*/ 4617330 w 6884912"/>
              <a:gd name="connsiteY83" fmla="*/ 111163 h 1161397"/>
              <a:gd name="connsiteX84" fmla="*/ 4659778 w 6884912"/>
              <a:gd name="connsiteY84" fmla="*/ 118219 h 1161397"/>
              <a:gd name="connsiteX85" fmla="*/ 4730870 w 6884912"/>
              <a:gd name="connsiteY85" fmla="*/ 129432 h 1161397"/>
              <a:gd name="connsiteX86" fmla="*/ 4785037 w 6884912"/>
              <a:gd name="connsiteY86" fmla="*/ 161964 h 1161397"/>
              <a:gd name="connsiteX87" fmla="*/ 4844073 w 6884912"/>
              <a:gd name="connsiteY87" fmla="*/ 161768 h 1161397"/>
              <a:gd name="connsiteX88" fmla="*/ 4856454 w 6884912"/>
              <a:gd name="connsiteY88" fmla="*/ 130488 h 1161397"/>
              <a:gd name="connsiteX89" fmla="*/ 4920038 w 6884912"/>
              <a:gd name="connsiteY89" fmla="*/ 140418 h 1161397"/>
              <a:gd name="connsiteX90" fmla="*/ 5016639 w 6884912"/>
              <a:gd name="connsiteY90" fmla="*/ 158905 h 1161397"/>
              <a:gd name="connsiteX91" fmla="*/ 5072009 w 6884912"/>
              <a:gd name="connsiteY91" fmla="*/ 161502 h 1161397"/>
              <a:gd name="connsiteX92" fmla="*/ 5223626 w 6884912"/>
              <a:gd name="connsiteY92" fmla="*/ 177356 h 1161397"/>
              <a:gd name="connsiteX93" fmla="*/ 5375773 w 6884912"/>
              <a:gd name="connsiteY93" fmla="*/ 199913 h 1161397"/>
              <a:gd name="connsiteX94" fmla="*/ 5467502 w 6884912"/>
              <a:gd name="connsiteY94" fmla="*/ 250963 h 1161397"/>
              <a:gd name="connsiteX95" fmla="*/ 5592395 w 6884912"/>
              <a:gd name="connsiteY95" fmla="*/ 265434 h 1161397"/>
              <a:gd name="connsiteX96" fmla="*/ 5613532 w 6884912"/>
              <a:gd name="connsiteY96" fmla="*/ 273379 h 1161397"/>
              <a:gd name="connsiteX97" fmla="*/ 5642173 w 6884912"/>
              <a:gd name="connsiteY97" fmla="*/ 266904 h 1161397"/>
              <a:gd name="connsiteX98" fmla="*/ 5756910 w 6884912"/>
              <a:gd name="connsiteY98" fmla="*/ 239211 h 1161397"/>
              <a:gd name="connsiteX99" fmla="*/ 5846667 w 6884912"/>
              <a:gd name="connsiteY99" fmla="*/ 201786 h 1161397"/>
              <a:gd name="connsiteX100" fmla="*/ 5960732 w 6884912"/>
              <a:gd name="connsiteY100" fmla="*/ 220708 h 1161397"/>
              <a:gd name="connsiteX101" fmla="*/ 6029542 w 6884912"/>
              <a:gd name="connsiteY101" fmla="*/ 210339 h 1161397"/>
              <a:gd name="connsiteX102" fmla="*/ 6141123 w 6884912"/>
              <a:gd name="connsiteY102" fmla="*/ 159923 h 1161397"/>
              <a:gd name="connsiteX103" fmla="*/ 6290640 w 6884912"/>
              <a:gd name="connsiteY103" fmla="*/ 167441 h 1161397"/>
              <a:gd name="connsiteX104" fmla="*/ 6322806 w 6884912"/>
              <a:gd name="connsiteY104" fmla="*/ 213293 h 1161397"/>
              <a:gd name="connsiteX105" fmla="*/ 6364914 w 6884912"/>
              <a:gd name="connsiteY105" fmla="*/ 240140 h 1161397"/>
              <a:gd name="connsiteX106" fmla="*/ 6380420 w 6884912"/>
              <a:gd name="connsiteY106" fmla="*/ 173195 h 1161397"/>
              <a:gd name="connsiteX107" fmla="*/ 6507891 w 6884912"/>
              <a:gd name="connsiteY107" fmla="*/ 118474 h 1161397"/>
              <a:gd name="connsiteX108" fmla="*/ 6571807 w 6884912"/>
              <a:gd name="connsiteY108" fmla="*/ 98636 h 1161397"/>
              <a:gd name="connsiteX109" fmla="*/ 6671880 w 6884912"/>
              <a:gd name="connsiteY109" fmla="*/ 82931 h 1161397"/>
              <a:gd name="connsiteX110" fmla="*/ 6702266 w 6884912"/>
              <a:gd name="connsiteY110" fmla="*/ 75470 h 1161397"/>
              <a:gd name="connsiteX111" fmla="*/ 6845802 w 6884912"/>
              <a:gd name="connsiteY111" fmla="*/ 24496 h 1161397"/>
              <a:gd name="connsiteX112" fmla="*/ 6884912 w 6884912"/>
              <a:gd name="connsiteY11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220717 w 6884912"/>
              <a:gd name="connsiteY78" fmla="*/ 192946 h 1161397"/>
              <a:gd name="connsiteX79" fmla="*/ 4228802 w 6884912"/>
              <a:gd name="connsiteY79" fmla="*/ 201468 h 1161397"/>
              <a:gd name="connsiteX80" fmla="*/ 4289361 w 6884912"/>
              <a:gd name="connsiteY80" fmla="*/ 196642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141123 w 6884912"/>
              <a:gd name="connsiteY101" fmla="*/ 159923 h 1161397"/>
              <a:gd name="connsiteX102" fmla="*/ 6290640 w 6884912"/>
              <a:gd name="connsiteY102" fmla="*/ 167441 h 1161397"/>
              <a:gd name="connsiteX103" fmla="*/ 6322806 w 6884912"/>
              <a:gd name="connsiteY103" fmla="*/ 213293 h 1161397"/>
              <a:gd name="connsiteX104" fmla="*/ 6364914 w 6884912"/>
              <a:gd name="connsiteY104" fmla="*/ 240140 h 1161397"/>
              <a:gd name="connsiteX105" fmla="*/ 6380420 w 6884912"/>
              <a:gd name="connsiteY105" fmla="*/ 173195 h 1161397"/>
              <a:gd name="connsiteX106" fmla="*/ 6507891 w 6884912"/>
              <a:gd name="connsiteY106" fmla="*/ 118474 h 1161397"/>
              <a:gd name="connsiteX107" fmla="*/ 6571807 w 6884912"/>
              <a:gd name="connsiteY107" fmla="*/ 98636 h 1161397"/>
              <a:gd name="connsiteX108" fmla="*/ 6671880 w 6884912"/>
              <a:gd name="connsiteY108" fmla="*/ 82931 h 1161397"/>
              <a:gd name="connsiteX109" fmla="*/ 6702266 w 6884912"/>
              <a:gd name="connsiteY109" fmla="*/ 75470 h 1161397"/>
              <a:gd name="connsiteX110" fmla="*/ 6845802 w 6884912"/>
              <a:gd name="connsiteY110" fmla="*/ 24496 h 1161397"/>
              <a:gd name="connsiteX111" fmla="*/ 6884912 w 6884912"/>
              <a:gd name="connsiteY111"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220717 w 6884912"/>
              <a:gd name="connsiteY78" fmla="*/ 192946 h 1161397"/>
              <a:gd name="connsiteX79" fmla="*/ 4228802 w 6884912"/>
              <a:gd name="connsiteY79" fmla="*/ 201468 h 1161397"/>
              <a:gd name="connsiteX80" fmla="*/ 4289361 w 6884912"/>
              <a:gd name="connsiteY80" fmla="*/ 196642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141123 w 6884912"/>
              <a:gd name="connsiteY101" fmla="*/ 159923 h 1161397"/>
              <a:gd name="connsiteX102" fmla="*/ 6290640 w 6884912"/>
              <a:gd name="connsiteY102" fmla="*/ 167441 h 1161397"/>
              <a:gd name="connsiteX103" fmla="*/ 6322806 w 6884912"/>
              <a:gd name="connsiteY103" fmla="*/ 213293 h 1161397"/>
              <a:gd name="connsiteX104" fmla="*/ 6380420 w 6884912"/>
              <a:gd name="connsiteY104" fmla="*/ 173195 h 1161397"/>
              <a:gd name="connsiteX105" fmla="*/ 6507891 w 6884912"/>
              <a:gd name="connsiteY105" fmla="*/ 118474 h 1161397"/>
              <a:gd name="connsiteX106" fmla="*/ 6571807 w 6884912"/>
              <a:gd name="connsiteY106" fmla="*/ 98636 h 1161397"/>
              <a:gd name="connsiteX107" fmla="*/ 6671880 w 6884912"/>
              <a:gd name="connsiteY107" fmla="*/ 82931 h 1161397"/>
              <a:gd name="connsiteX108" fmla="*/ 6702266 w 6884912"/>
              <a:gd name="connsiteY108" fmla="*/ 75470 h 1161397"/>
              <a:gd name="connsiteX109" fmla="*/ 6845802 w 6884912"/>
              <a:gd name="connsiteY109" fmla="*/ 24496 h 1161397"/>
              <a:gd name="connsiteX110" fmla="*/ 6884912 w 6884912"/>
              <a:gd name="connsiteY110"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510042 w 6884912"/>
              <a:gd name="connsiteY60" fmla="*/ 311820 h 1161397"/>
              <a:gd name="connsiteX61" fmla="*/ 3626773 w 6884912"/>
              <a:gd name="connsiteY61" fmla="*/ 290452 h 1161397"/>
              <a:gd name="connsiteX62" fmla="*/ 3666217 w 6884912"/>
              <a:gd name="connsiteY62" fmla="*/ 273255 h 1161397"/>
              <a:gd name="connsiteX63" fmla="*/ 3732427 w 6884912"/>
              <a:gd name="connsiteY63" fmla="*/ 245039 h 1161397"/>
              <a:gd name="connsiteX64" fmla="*/ 3777022 w 6884912"/>
              <a:gd name="connsiteY64" fmla="*/ 200276 h 1161397"/>
              <a:gd name="connsiteX65" fmla="*/ 3791246 w 6884912"/>
              <a:gd name="connsiteY65" fmla="*/ 189996 h 1161397"/>
              <a:gd name="connsiteX66" fmla="*/ 3819864 w 6884912"/>
              <a:gd name="connsiteY66" fmla="*/ 194605 h 1161397"/>
              <a:gd name="connsiteX67" fmla="*/ 3830398 w 6884912"/>
              <a:gd name="connsiteY67" fmla="*/ 188383 h 1161397"/>
              <a:gd name="connsiteX68" fmla="*/ 3834360 w 6884912"/>
              <a:gd name="connsiteY68" fmla="*/ 188992 h 1161397"/>
              <a:gd name="connsiteX69" fmla="*/ 3843715 w 6884912"/>
              <a:gd name="connsiteY69" fmla="*/ 188752 h 1161397"/>
              <a:gd name="connsiteX70" fmla="*/ 3842609 w 6884912"/>
              <a:gd name="connsiteY70" fmla="*/ 197386 h 1161397"/>
              <a:gd name="connsiteX71" fmla="*/ 3853961 w 6884912"/>
              <a:gd name="connsiteY71" fmla="*/ 213380 h 1161397"/>
              <a:gd name="connsiteX72" fmla="*/ 3907640 w 6884912"/>
              <a:gd name="connsiteY72" fmla="*/ 207568 h 1161397"/>
              <a:gd name="connsiteX73" fmla="*/ 3910449 w 6884912"/>
              <a:gd name="connsiteY73" fmla="*/ 197808 h 1161397"/>
              <a:gd name="connsiteX74" fmla="*/ 3917197 w 6884912"/>
              <a:gd name="connsiteY74" fmla="*/ 196121 h 1161397"/>
              <a:gd name="connsiteX75" fmla="*/ 3922400 w 6884912"/>
              <a:gd name="connsiteY75" fmla="*/ 205056 h 1161397"/>
              <a:gd name="connsiteX76" fmla="*/ 4013061 w 6884912"/>
              <a:gd name="connsiteY76" fmla="*/ 224874 h 1161397"/>
              <a:gd name="connsiteX77" fmla="*/ 4220717 w 6884912"/>
              <a:gd name="connsiteY77" fmla="*/ 192946 h 1161397"/>
              <a:gd name="connsiteX78" fmla="*/ 4228802 w 6884912"/>
              <a:gd name="connsiteY78" fmla="*/ 201468 h 1161397"/>
              <a:gd name="connsiteX79" fmla="*/ 4289361 w 6884912"/>
              <a:gd name="connsiteY79" fmla="*/ 196642 h 1161397"/>
              <a:gd name="connsiteX80" fmla="*/ 4498913 w 6884912"/>
              <a:gd name="connsiteY80" fmla="*/ 118915 h 1161397"/>
              <a:gd name="connsiteX81" fmla="*/ 4617330 w 6884912"/>
              <a:gd name="connsiteY81" fmla="*/ 111163 h 1161397"/>
              <a:gd name="connsiteX82" fmla="*/ 4659778 w 6884912"/>
              <a:gd name="connsiteY82" fmla="*/ 118219 h 1161397"/>
              <a:gd name="connsiteX83" fmla="*/ 4730870 w 6884912"/>
              <a:gd name="connsiteY83" fmla="*/ 129432 h 1161397"/>
              <a:gd name="connsiteX84" fmla="*/ 4785037 w 6884912"/>
              <a:gd name="connsiteY84" fmla="*/ 161964 h 1161397"/>
              <a:gd name="connsiteX85" fmla="*/ 4844073 w 6884912"/>
              <a:gd name="connsiteY85" fmla="*/ 161768 h 1161397"/>
              <a:gd name="connsiteX86" fmla="*/ 4856454 w 6884912"/>
              <a:gd name="connsiteY86" fmla="*/ 130488 h 1161397"/>
              <a:gd name="connsiteX87" fmla="*/ 4920038 w 6884912"/>
              <a:gd name="connsiteY87" fmla="*/ 140418 h 1161397"/>
              <a:gd name="connsiteX88" fmla="*/ 5016639 w 6884912"/>
              <a:gd name="connsiteY88" fmla="*/ 158905 h 1161397"/>
              <a:gd name="connsiteX89" fmla="*/ 5072009 w 6884912"/>
              <a:gd name="connsiteY89" fmla="*/ 161502 h 1161397"/>
              <a:gd name="connsiteX90" fmla="*/ 5223626 w 6884912"/>
              <a:gd name="connsiteY90" fmla="*/ 177356 h 1161397"/>
              <a:gd name="connsiteX91" fmla="*/ 5375773 w 6884912"/>
              <a:gd name="connsiteY91" fmla="*/ 199913 h 1161397"/>
              <a:gd name="connsiteX92" fmla="*/ 5467502 w 6884912"/>
              <a:gd name="connsiteY92" fmla="*/ 250963 h 1161397"/>
              <a:gd name="connsiteX93" fmla="*/ 5592395 w 6884912"/>
              <a:gd name="connsiteY93" fmla="*/ 265434 h 1161397"/>
              <a:gd name="connsiteX94" fmla="*/ 5613532 w 6884912"/>
              <a:gd name="connsiteY94" fmla="*/ 273379 h 1161397"/>
              <a:gd name="connsiteX95" fmla="*/ 5642173 w 6884912"/>
              <a:gd name="connsiteY95" fmla="*/ 266904 h 1161397"/>
              <a:gd name="connsiteX96" fmla="*/ 5756910 w 6884912"/>
              <a:gd name="connsiteY96" fmla="*/ 239211 h 1161397"/>
              <a:gd name="connsiteX97" fmla="*/ 5846667 w 6884912"/>
              <a:gd name="connsiteY97" fmla="*/ 201786 h 1161397"/>
              <a:gd name="connsiteX98" fmla="*/ 5960732 w 6884912"/>
              <a:gd name="connsiteY98" fmla="*/ 220708 h 1161397"/>
              <a:gd name="connsiteX99" fmla="*/ 6029542 w 6884912"/>
              <a:gd name="connsiteY99" fmla="*/ 210339 h 1161397"/>
              <a:gd name="connsiteX100" fmla="*/ 6141123 w 6884912"/>
              <a:gd name="connsiteY100" fmla="*/ 159923 h 1161397"/>
              <a:gd name="connsiteX101" fmla="*/ 6290640 w 6884912"/>
              <a:gd name="connsiteY101" fmla="*/ 167441 h 1161397"/>
              <a:gd name="connsiteX102" fmla="*/ 6322806 w 6884912"/>
              <a:gd name="connsiteY102" fmla="*/ 213293 h 1161397"/>
              <a:gd name="connsiteX103" fmla="*/ 6380420 w 6884912"/>
              <a:gd name="connsiteY103" fmla="*/ 173195 h 1161397"/>
              <a:gd name="connsiteX104" fmla="*/ 6507891 w 6884912"/>
              <a:gd name="connsiteY104" fmla="*/ 118474 h 1161397"/>
              <a:gd name="connsiteX105" fmla="*/ 6571807 w 6884912"/>
              <a:gd name="connsiteY105" fmla="*/ 98636 h 1161397"/>
              <a:gd name="connsiteX106" fmla="*/ 6671880 w 6884912"/>
              <a:gd name="connsiteY106" fmla="*/ 82931 h 1161397"/>
              <a:gd name="connsiteX107" fmla="*/ 6702266 w 6884912"/>
              <a:gd name="connsiteY107" fmla="*/ 75470 h 1161397"/>
              <a:gd name="connsiteX108" fmla="*/ 6845802 w 6884912"/>
              <a:gd name="connsiteY108" fmla="*/ 24496 h 1161397"/>
              <a:gd name="connsiteX109" fmla="*/ 6884912 w 6884912"/>
              <a:gd name="connsiteY109"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510042 w 6884912"/>
              <a:gd name="connsiteY60" fmla="*/ 311820 h 1161397"/>
              <a:gd name="connsiteX61" fmla="*/ 3626773 w 6884912"/>
              <a:gd name="connsiteY61" fmla="*/ 290452 h 1161397"/>
              <a:gd name="connsiteX62" fmla="*/ 3666217 w 6884912"/>
              <a:gd name="connsiteY62" fmla="*/ 273255 h 1161397"/>
              <a:gd name="connsiteX63" fmla="*/ 3732427 w 6884912"/>
              <a:gd name="connsiteY63" fmla="*/ 245039 h 1161397"/>
              <a:gd name="connsiteX64" fmla="*/ 3777022 w 6884912"/>
              <a:gd name="connsiteY64" fmla="*/ 200276 h 1161397"/>
              <a:gd name="connsiteX65" fmla="*/ 3791246 w 6884912"/>
              <a:gd name="connsiteY65" fmla="*/ 189996 h 1161397"/>
              <a:gd name="connsiteX66" fmla="*/ 3819864 w 6884912"/>
              <a:gd name="connsiteY66" fmla="*/ 194605 h 1161397"/>
              <a:gd name="connsiteX67" fmla="*/ 3830398 w 6884912"/>
              <a:gd name="connsiteY67" fmla="*/ 188383 h 1161397"/>
              <a:gd name="connsiteX68" fmla="*/ 3834360 w 6884912"/>
              <a:gd name="connsiteY68" fmla="*/ 188992 h 1161397"/>
              <a:gd name="connsiteX69" fmla="*/ 3843715 w 6884912"/>
              <a:gd name="connsiteY69" fmla="*/ 188752 h 1161397"/>
              <a:gd name="connsiteX70" fmla="*/ 3842609 w 6884912"/>
              <a:gd name="connsiteY70" fmla="*/ 197386 h 1161397"/>
              <a:gd name="connsiteX71" fmla="*/ 3853961 w 6884912"/>
              <a:gd name="connsiteY71" fmla="*/ 213380 h 1161397"/>
              <a:gd name="connsiteX72" fmla="*/ 3907640 w 6884912"/>
              <a:gd name="connsiteY72" fmla="*/ 207568 h 1161397"/>
              <a:gd name="connsiteX73" fmla="*/ 3910449 w 6884912"/>
              <a:gd name="connsiteY73" fmla="*/ 197808 h 1161397"/>
              <a:gd name="connsiteX74" fmla="*/ 3917197 w 6884912"/>
              <a:gd name="connsiteY74" fmla="*/ 196121 h 1161397"/>
              <a:gd name="connsiteX75" fmla="*/ 3922400 w 6884912"/>
              <a:gd name="connsiteY75" fmla="*/ 205056 h 1161397"/>
              <a:gd name="connsiteX76" fmla="*/ 4013061 w 6884912"/>
              <a:gd name="connsiteY76" fmla="*/ 224874 h 1161397"/>
              <a:gd name="connsiteX77" fmla="*/ 4220717 w 6884912"/>
              <a:gd name="connsiteY77" fmla="*/ 192946 h 1161397"/>
              <a:gd name="connsiteX78" fmla="*/ 4228802 w 6884912"/>
              <a:gd name="connsiteY78" fmla="*/ 201468 h 1161397"/>
              <a:gd name="connsiteX79" fmla="*/ 4289361 w 6884912"/>
              <a:gd name="connsiteY79" fmla="*/ 196642 h 1161397"/>
              <a:gd name="connsiteX80" fmla="*/ 4498913 w 6884912"/>
              <a:gd name="connsiteY80" fmla="*/ 118915 h 1161397"/>
              <a:gd name="connsiteX81" fmla="*/ 4617330 w 6884912"/>
              <a:gd name="connsiteY81" fmla="*/ 111163 h 1161397"/>
              <a:gd name="connsiteX82" fmla="*/ 4659778 w 6884912"/>
              <a:gd name="connsiteY82" fmla="*/ 118219 h 1161397"/>
              <a:gd name="connsiteX83" fmla="*/ 4730870 w 6884912"/>
              <a:gd name="connsiteY83" fmla="*/ 129432 h 1161397"/>
              <a:gd name="connsiteX84" fmla="*/ 4844073 w 6884912"/>
              <a:gd name="connsiteY84" fmla="*/ 161768 h 1161397"/>
              <a:gd name="connsiteX85" fmla="*/ 4856454 w 6884912"/>
              <a:gd name="connsiteY85" fmla="*/ 130488 h 1161397"/>
              <a:gd name="connsiteX86" fmla="*/ 4920038 w 6884912"/>
              <a:gd name="connsiteY86" fmla="*/ 140418 h 1161397"/>
              <a:gd name="connsiteX87" fmla="*/ 5016639 w 6884912"/>
              <a:gd name="connsiteY87" fmla="*/ 158905 h 1161397"/>
              <a:gd name="connsiteX88" fmla="*/ 5072009 w 6884912"/>
              <a:gd name="connsiteY88" fmla="*/ 161502 h 1161397"/>
              <a:gd name="connsiteX89" fmla="*/ 5223626 w 6884912"/>
              <a:gd name="connsiteY89" fmla="*/ 177356 h 1161397"/>
              <a:gd name="connsiteX90" fmla="*/ 5375773 w 6884912"/>
              <a:gd name="connsiteY90" fmla="*/ 199913 h 1161397"/>
              <a:gd name="connsiteX91" fmla="*/ 5467502 w 6884912"/>
              <a:gd name="connsiteY91" fmla="*/ 250963 h 1161397"/>
              <a:gd name="connsiteX92" fmla="*/ 5592395 w 6884912"/>
              <a:gd name="connsiteY92" fmla="*/ 265434 h 1161397"/>
              <a:gd name="connsiteX93" fmla="*/ 5613532 w 6884912"/>
              <a:gd name="connsiteY93" fmla="*/ 273379 h 1161397"/>
              <a:gd name="connsiteX94" fmla="*/ 5642173 w 6884912"/>
              <a:gd name="connsiteY94" fmla="*/ 266904 h 1161397"/>
              <a:gd name="connsiteX95" fmla="*/ 5756910 w 6884912"/>
              <a:gd name="connsiteY95" fmla="*/ 239211 h 1161397"/>
              <a:gd name="connsiteX96" fmla="*/ 5846667 w 6884912"/>
              <a:gd name="connsiteY96" fmla="*/ 201786 h 1161397"/>
              <a:gd name="connsiteX97" fmla="*/ 5960732 w 6884912"/>
              <a:gd name="connsiteY97" fmla="*/ 220708 h 1161397"/>
              <a:gd name="connsiteX98" fmla="*/ 6029542 w 6884912"/>
              <a:gd name="connsiteY98" fmla="*/ 210339 h 1161397"/>
              <a:gd name="connsiteX99" fmla="*/ 6141123 w 6884912"/>
              <a:gd name="connsiteY99" fmla="*/ 159923 h 1161397"/>
              <a:gd name="connsiteX100" fmla="*/ 6290640 w 6884912"/>
              <a:gd name="connsiteY100" fmla="*/ 167441 h 1161397"/>
              <a:gd name="connsiteX101" fmla="*/ 6322806 w 6884912"/>
              <a:gd name="connsiteY101" fmla="*/ 213293 h 1161397"/>
              <a:gd name="connsiteX102" fmla="*/ 6380420 w 6884912"/>
              <a:gd name="connsiteY102" fmla="*/ 173195 h 1161397"/>
              <a:gd name="connsiteX103" fmla="*/ 6507891 w 6884912"/>
              <a:gd name="connsiteY103" fmla="*/ 118474 h 1161397"/>
              <a:gd name="connsiteX104" fmla="*/ 6571807 w 6884912"/>
              <a:gd name="connsiteY104" fmla="*/ 98636 h 1161397"/>
              <a:gd name="connsiteX105" fmla="*/ 6671880 w 6884912"/>
              <a:gd name="connsiteY105" fmla="*/ 82931 h 1161397"/>
              <a:gd name="connsiteX106" fmla="*/ 6702266 w 6884912"/>
              <a:gd name="connsiteY106" fmla="*/ 75470 h 1161397"/>
              <a:gd name="connsiteX107" fmla="*/ 6845802 w 6884912"/>
              <a:gd name="connsiteY107" fmla="*/ 24496 h 1161397"/>
              <a:gd name="connsiteX108" fmla="*/ 6884912 w 6884912"/>
              <a:gd name="connsiteY108"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478946 w 6884912"/>
              <a:gd name="connsiteY7" fmla="*/ 1106011 h 1161397"/>
              <a:gd name="connsiteX8" fmla="*/ 512111 w 6884912"/>
              <a:gd name="connsiteY8" fmla="*/ 1085599 h 1161397"/>
              <a:gd name="connsiteX9" fmla="*/ 567875 w 6884912"/>
              <a:gd name="connsiteY9" fmla="*/ 1051976 h 1161397"/>
              <a:gd name="connsiteX10" fmla="*/ 601644 w 6884912"/>
              <a:gd name="connsiteY10" fmla="*/ 1003997 h 1161397"/>
              <a:gd name="connsiteX11" fmla="*/ 651408 w 6884912"/>
              <a:gd name="connsiteY11" fmla="*/ 984938 h 1161397"/>
              <a:gd name="connsiteX12" fmla="*/ 673197 w 6884912"/>
              <a:gd name="connsiteY12" fmla="*/ 1010060 h 1161397"/>
              <a:gd name="connsiteX13" fmla="*/ 723108 w 6884912"/>
              <a:gd name="connsiteY13" fmla="*/ 980081 h 1161397"/>
              <a:gd name="connsiteX14" fmla="*/ 797699 w 6884912"/>
              <a:gd name="connsiteY14" fmla="*/ 931362 h 1161397"/>
              <a:gd name="connsiteX15" fmla="*/ 843359 w 6884912"/>
              <a:gd name="connsiteY15" fmla="*/ 910894 h 1161397"/>
              <a:gd name="connsiteX16" fmla="*/ 965215 w 6884912"/>
              <a:gd name="connsiteY16" fmla="*/ 846701 h 1161397"/>
              <a:gd name="connsiteX17" fmla="*/ 1085080 w 6884912"/>
              <a:gd name="connsiteY17" fmla="*/ 776086 h 1161397"/>
              <a:gd name="connsiteX18" fmla="*/ 1131224 w 6884912"/>
              <a:gd name="connsiteY18" fmla="*/ 706160 h 1161397"/>
              <a:gd name="connsiteX19" fmla="*/ 1138051 w 6884912"/>
              <a:gd name="connsiteY19" fmla="*/ 702034 h 1161397"/>
              <a:gd name="connsiteX20" fmla="*/ 1158800 w 6884912"/>
              <a:gd name="connsiteY20" fmla="*/ 700004 h 1161397"/>
              <a:gd name="connsiteX21" fmla="*/ 1166947 w 6884912"/>
              <a:gd name="connsiteY21" fmla="*/ 700762 h 1161397"/>
              <a:gd name="connsiteX22" fmla="*/ 1178135 w 6884912"/>
              <a:gd name="connsiteY22" fmla="*/ 698631 h 1161397"/>
              <a:gd name="connsiteX23" fmla="*/ 1178301 w 6884912"/>
              <a:gd name="connsiteY23" fmla="*/ 698094 h 1161397"/>
              <a:gd name="connsiteX24" fmla="*/ 1188995 w 6884912"/>
              <a:gd name="connsiteY24" fmla="*/ 697048 h 1161397"/>
              <a:gd name="connsiteX25" fmla="*/ 1242716 w 6884912"/>
              <a:gd name="connsiteY25" fmla="*/ 698052 h 1161397"/>
              <a:gd name="connsiteX26" fmla="*/ 1299977 w 6884912"/>
              <a:gd name="connsiteY26" fmla="*/ 639196 h 1161397"/>
              <a:gd name="connsiteX27" fmla="*/ 1326190 w 6884912"/>
              <a:gd name="connsiteY27" fmla="*/ 625955 h 1161397"/>
              <a:gd name="connsiteX28" fmla="*/ 1339600 w 6884912"/>
              <a:gd name="connsiteY28" fmla="*/ 616295 h 1161397"/>
              <a:gd name="connsiteX29" fmla="*/ 1340054 w 6884912"/>
              <a:gd name="connsiteY29" fmla="*/ 614022 h 1161397"/>
              <a:gd name="connsiteX30" fmla="*/ 1391606 w 6884912"/>
              <a:gd name="connsiteY30" fmla="*/ 615229 h 1161397"/>
              <a:gd name="connsiteX31" fmla="*/ 1397565 w 6884912"/>
              <a:gd name="connsiteY31" fmla="*/ 611490 h 1161397"/>
              <a:gd name="connsiteX32" fmla="*/ 1432302 w 6884912"/>
              <a:gd name="connsiteY32" fmla="*/ 617267 h 1161397"/>
              <a:gd name="connsiteX33" fmla="*/ 1449644 w 6884912"/>
              <a:gd name="connsiteY33" fmla="*/ 617591 h 1161397"/>
              <a:gd name="connsiteX34" fmla="*/ 1455793 w 6884912"/>
              <a:gd name="connsiteY34" fmla="*/ 623174 h 1161397"/>
              <a:gd name="connsiteX35" fmla="*/ 1480758 w 6884912"/>
              <a:gd name="connsiteY35" fmla="*/ 620863 h 1161397"/>
              <a:gd name="connsiteX36" fmla="*/ 1483154 w 6884912"/>
              <a:gd name="connsiteY36" fmla="*/ 618527 h 1161397"/>
              <a:gd name="connsiteX37" fmla="*/ 1505495 w 6884912"/>
              <a:gd name="connsiteY37" fmla="*/ 624325 h 1161397"/>
              <a:gd name="connsiteX38" fmla="*/ 1526340 w 6884912"/>
              <a:gd name="connsiteY38" fmla="*/ 638496 h 1161397"/>
              <a:gd name="connsiteX39" fmla="*/ 1731986 w 6884912"/>
              <a:gd name="connsiteY39" fmla="*/ 589682 h 1161397"/>
              <a:gd name="connsiteX40" fmla="*/ 1927935 w 6884912"/>
              <a:gd name="connsiteY40" fmla="*/ 628540 h 1161397"/>
              <a:gd name="connsiteX41" fmla="*/ 2039075 w 6884912"/>
              <a:gd name="connsiteY41" fmla="*/ 599964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222191 w 6884912"/>
              <a:gd name="connsiteY57" fmla="*/ 307887 h 1161397"/>
              <a:gd name="connsiteX58" fmla="*/ 3227953 w 6884912"/>
              <a:gd name="connsiteY58" fmla="*/ 297650 h 1161397"/>
              <a:gd name="connsiteX59" fmla="*/ 3510042 w 6884912"/>
              <a:gd name="connsiteY59" fmla="*/ 311820 h 1161397"/>
              <a:gd name="connsiteX60" fmla="*/ 3626773 w 6884912"/>
              <a:gd name="connsiteY60" fmla="*/ 290452 h 1161397"/>
              <a:gd name="connsiteX61" fmla="*/ 3666217 w 6884912"/>
              <a:gd name="connsiteY61" fmla="*/ 273255 h 1161397"/>
              <a:gd name="connsiteX62" fmla="*/ 3732427 w 6884912"/>
              <a:gd name="connsiteY62" fmla="*/ 245039 h 1161397"/>
              <a:gd name="connsiteX63" fmla="*/ 3777022 w 6884912"/>
              <a:gd name="connsiteY63" fmla="*/ 200276 h 1161397"/>
              <a:gd name="connsiteX64" fmla="*/ 3791246 w 6884912"/>
              <a:gd name="connsiteY64" fmla="*/ 189996 h 1161397"/>
              <a:gd name="connsiteX65" fmla="*/ 3819864 w 6884912"/>
              <a:gd name="connsiteY65" fmla="*/ 194605 h 1161397"/>
              <a:gd name="connsiteX66" fmla="*/ 3830398 w 6884912"/>
              <a:gd name="connsiteY66" fmla="*/ 188383 h 1161397"/>
              <a:gd name="connsiteX67" fmla="*/ 3834360 w 6884912"/>
              <a:gd name="connsiteY67" fmla="*/ 188992 h 1161397"/>
              <a:gd name="connsiteX68" fmla="*/ 3843715 w 6884912"/>
              <a:gd name="connsiteY68" fmla="*/ 188752 h 1161397"/>
              <a:gd name="connsiteX69" fmla="*/ 3842609 w 6884912"/>
              <a:gd name="connsiteY69" fmla="*/ 197386 h 1161397"/>
              <a:gd name="connsiteX70" fmla="*/ 3853961 w 6884912"/>
              <a:gd name="connsiteY70" fmla="*/ 213380 h 1161397"/>
              <a:gd name="connsiteX71" fmla="*/ 3907640 w 6884912"/>
              <a:gd name="connsiteY71" fmla="*/ 207568 h 1161397"/>
              <a:gd name="connsiteX72" fmla="*/ 3910449 w 6884912"/>
              <a:gd name="connsiteY72" fmla="*/ 197808 h 1161397"/>
              <a:gd name="connsiteX73" fmla="*/ 3917197 w 6884912"/>
              <a:gd name="connsiteY73" fmla="*/ 196121 h 1161397"/>
              <a:gd name="connsiteX74" fmla="*/ 3922400 w 6884912"/>
              <a:gd name="connsiteY74" fmla="*/ 205056 h 1161397"/>
              <a:gd name="connsiteX75" fmla="*/ 4013061 w 6884912"/>
              <a:gd name="connsiteY75" fmla="*/ 224874 h 1161397"/>
              <a:gd name="connsiteX76" fmla="*/ 4220717 w 6884912"/>
              <a:gd name="connsiteY76" fmla="*/ 192946 h 1161397"/>
              <a:gd name="connsiteX77" fmla="*/ 4228802 w 6884912"/>
              <a:gd name="connsiteY77" fmla="*/ 201468 h 1161397"/>
              <a:gd name="connsiteX78" fmla="*/ 4289361 w 6884912"/>
              <a:gd name="connsiteY78" fmla="*/ 196642 h 1161397"/>
              <a:gd name="connsiteX79" fmla="*/ 4498913 w 6884912"/>
              <a:gd name="connsiteY79" fmla="*/ 118915 h 1161397"/>
              <a:gd name="connsiteX80" fmla="*/ 4617330 w 6884912"/>
              <a:gd name="connsiteY80" fmla="*/ 111163 h 1161397"/>
              <a:gd name="connsiteX81" fmla="*/ 4659778 w 6884912"/>
              <a:gd name="connsiteY81" fmla="*/ 118219 h 1161397"/>
              <a:gd name="connsiteX82" fmla="*/ 4730870 w 6884912"/>
              <a:gd name="connsiteY82" fmla="*/ 129432 h 1161397"/>
              <a:gd name="connsiteX83" fmla="*/ 4844073 w 6884912"/>
              <a:gd name="connsiteY83" fmla="*/ 161768 h 1161397"/>
              <a:gd name="connsiteX84" fmla="*/ 4856454 w 6884912"/>
              <a:gd name="connsiteY84" fmla="*/ 130488 h 1161397"/>
              <a:gd name="connsiteX85" fmla="*/ 4920038 w 6884912"/>
              <a:gd name="connsiteY85" fmla="*/ 140418 h 1161397"/>
              <a:gd name="connsiteX86" fmla="*/ 5016639 w 6884912"/>
              <a:gd name="connsiteY86" fmla="*/ 158905 h 1161397"/>
              <a:gd name="connsiteX87" fmla="*/ 5072009 w 6884912"/>
              <a:gd name="connsiteY87" fmla="*/ 161502 h 1161397"/>
              <a:gd name="connsiteX88" fmla="*/ 5223626 w 6884912"/>
              <a:gd name="connsiteY88" fmla="*/ 177356 h 1161397"/>
              <a:gd name="connsiteX89" fmla="*/ 5375773 w 6884912"/>
              <a:gd name="connsiteY89" fmla="*/ 199913 h 1161397"/>
              <a:gd name="connsiteX90" fmla="*/ 5467502 w 6884912"/>
              <a:gd name="connsiteY90" fmla="*/ 250963 h 1161397"/>
              <a:gd name="connsiteX91" fmla="*/ 5592395 w 6884912"/>
              <a:gd name="connsiteY91" fmla="*/ 265434 h 1161397"/>
              <a:gd name="connsiteX92" fmla="*/ 5613532 w 6884912"/>
              <a:gd name="connsiteY92" fmla="*/ 273379 h 1161397"/>
              <a:gd name="connsiteX93" fmla="*/ 5642173 w 6884912"/>
              <a:gd name="connsiteY93" fmla="*/ 266904 h 1161397"/>
              <a:gd name="connsiteX94" fmla="*/ 5756910 w 6884912"/>
              <a:gd name="connsiteY94" fmla="*/ 239211 h 1161397"/>
              <a:gd name="connsiteX95" fmla="*/ 5846667 w 6884912"/>
              <a:gd name="connsiteY95" fmla="*/ 201786 h 1161397"/>
              <a:gd name="connsiteX96" fmla="*/ 5960732 w 6884912"/>
              <a:gd name="connsiteY96" fmla="*/ 220708 h 1161397"/>
              <a:gd name="connsiteX97" fmla="*/ 6029542 w 6884912"/>
              <a:gd name="connsiteY97" fmla="*/ 210339 h 1161397"/>
              <a:gd name="connsiteX98" fmla="*/ 6141123 w 6884912"/>
              <a:gd name="connsiteY98" fmla="*/ 159923 h 1161397"/>
              <a:gd name="connsiteX99" fmla="*/ 6290640 w 6884912"/>
              <a:gd name="connsiteY99" fmla="*/ 167441 h 1161397"/>
              <a:gd name="connsiteX100" fmla="*/ 6322806 w 6884912"/>
              <a:gd name="connsiteY100" fmla="*/ 213293 h 1161397"/>
              <a:gd name="connsiteX101" fmla="*/ 6380420 w 6884912"/>
              <a:gd name="connsiteY101" fmla="*/ 173195 h 1161397"/>
              <a:gd name="connsiteX102" fmla="*/ 6507891 w 6884912"/>
              <a:gd name="connsiteY102" fmla="*/ 118474 h 1161397"/>
              <a:gd name="connsiteX103" fmla="*/ 6571807 w 6884912"/>
              <a:gd name="connsiteY103" fmla="*/ 98636 h 1161397"/>
              <a:gd name="connsiteX104" fmla="*/ 6671880 w 6884912"/>
              <a:gd name="connsiteY104" fmla="*/ 82931 h 1161397"/>
              <a:gd name="connsiteX105" fmla="*/ 6702266 w 6884912"/>
              <a:gd name="connsiteY105" fmla="*/ 75470 h 1161397"/>
              <a:gd name="connsiteX106" fmla="*/ 6845802 w 6884912"/>
              <a:gd name="connsiteY106" fmla="*/ 24496 h 1161397"/>
              <a:gd name="connsiteX107" fmla="*/ 6884912 w 6884912"/>
              <a:gd name="connsiteY107"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512111 w 6884912"/>
              <a:gd name="connsiteY7" fmla="*/ 1085599 h 1161397"/>
              <a:gd name="connsiteX8" fmla="*/ 567875 w 6884912"/>
              <a:gd name="connsiteY8" fmla="*/ 1051976 h 1161397"/>
              <a:gd name="connsiteX9" fmla="*/ 601644 w 6884912"/>
              <a:gd name="connsiteY9" fmla="*/ 1003997 h 1161397"/>
              <a:gd name="connsiteX10" fmla="*/ 651408 w 6884912"/>
              <a:gd name="connsiteY10" fmla="*/ 984938 h 1161397"/>
              <a:gd name="connsiteX11" fmla="*/ 673197 w 6884912"/>
              <a:gd name="connsiteY11" fmla="*/ 1010060 h 1161397"/>
              <a:gd name="connsiteX12" fmla="*/ 723108 w 6884912"/>
              <a:gd name="connsiteY12" fmla="*/ 980081 h 1161397"/>
              <a:gd name="connsiteX13" fmla="*/ 797699 w 6884912"/>
              <a:gd name="connsiteY13" fmla="*/ 931362 h 1161397"/>
              <a:gd name="connsiteX14" fmla="*/ 843359 w 6884912"/>
              <a:gd name="connsiteY14" fmla="*/ 910894 h 1161397"/>
              <a:gd name="connsiteX15" fmla="*/ 965215 w 6884912"/>
              <a:gd name="connsiteY15" fmla="*/ 846701 h 1161397"/>
              <a:gd name="connsiteX16" fmla="*/ 1085080 w 6884912"/>
              <a:gd name="connsiteY16" fmla="*/ 776086 h 1161397"/>
              <a:gd name="connsiteX17" fmla="*/ 1131224 w 6884912"/>
              <a:gd name="connsiteY17" fmla="*/ 706160 h 1161397"/>
              <a:gd name="connsiteX18" fmla="*/ 1138051 w 6884912"/>
              <a:gd name="connsiteY18" fmla="*/ 702034 h 1161397"/>
              <a:gd name="connsiteX19" fmla="*/ 1158800 w 6884912"/>
              <a:gd name="connsiteY19" fmla="*/ 700004 h 1161397"/>
              <a:gd name="connsiteX20" fmla="*/ 1166947 w 6884912"/>
              <a:gd name="connsiteY20" fmla="*/ 700762 h 1161397"/>
              <a:gd name="connsiteX21" fmla="*/ 1178135 w 6884912"/>
              <a:gd name="connsiteY21" fmla="*/ 698631 h 1161397"/>
              <a:gd name="connsiteX22" fmla="*/ 1178301 w 6884912"/>
              <a:gd name="connsiteY22" fmla="*/ 698094 h 1161397"/>
              <a:gd name="connsiteX23" fmla="*/ 1188995 w 6884912"/>
              <a:gd name="connsiteY23" fmla="*/ 697048 h 1161397"/>
              <a:gd name="connsiteX24" fmla="*/ 1242716 w 6884912"/>
              <a:gd name="connsiteY24" fmla="*/ 698052 h 1161397"/>
              <a:gd name="connsiteX25" fmla="*/ 1299977 w 6884912"/>
              <a:gd name="connsiteY25" fmla="*/ 639196 h 1161397"/>
              <a:gd name="connsiteX26" fmla="*/ 1326190 w 6884912"/>
              <a:gd name="connsiteY26" fmla="*/ 625955 h 1161397"/>
              <a:gd name="connsiteX27" fmla="*/ 1339600 w 6884912"/>
              <a:gd name="connsiteY27" fmla="*/ 616295 h 1161397"/>
              <a:gd name="connsiteX28" fmla="*/ 1340054 w 6884912"/>
              <a:gd name="connsiteY28" fmla="*/ 614022 h 1161397"/>
              <a:gd name="connsiteX29" fmla="*/ 1391606 w 6884912"/>
              <a:gd name="connsiteY29" fmla="*/ 615229 h 1161397"/>
              <a:gd name="connsiteX30" fmla="*/ 1397565 w 6884912"/>
              <a:gd name="connsiteY30" fmla="*/ 611490 h 1161397"/>
              <a:gd name="connsiteX31" fmla="*/ 1432302 w 6884912"/>
              <a:gd name="connsiteY31" fmla="*/ 617267 h 1161397"/>
              <a:gd name="connsiteX32" fmla="*/ 1449644 w 6884912"/>
              <a:gd name="connsiteY32" fmla="*/ 617591 h 1161397"/>
              <a:gd name="connsiteX33" fmla="*/ 1455793 w 6884912"/>
              <a:gd name="connsiteY33" fmla="*/ 623174 h 1161397"/>
              <a:gd name="connsiteX34" fmla="*/ 1480758 w 6884912"/>
              <a:gd name="connsiteY34" fmla="*/ 620863 h 1161397"/>
              <a:gd name="connsiteX35" fmla="*/ 1483154 w 6884912"/>
              <a:gd name="connsiteY35" fmla="*/ 618527 h 1161397"/>
              <a:gd name="connsiteX36" fmla="*/ 1505495 w 6884912"/>
              <a:gd name="connsiteY36" fmla="*/ 624325 h 1161397"/>
              <a:gd name="connsiteX37" fmla="*/ 1526340 w 6884912"/>
              <a:gd name="connsiteY37" fmla="*/ 638496 h 1161397"/>
              <a:gd name="connsiteX38" fmla="*/ 1731986 w 6884912"/>
              <a:gd name="connsiteY38" fmla="*/ 589682 h 1161397"/>
              <a:gd name="connsiteX39" fmla="*/ 1927935 w 6884912"/>
              <a:gd name="connsiteY39" fmla="*/ 628540 h 1161397"/>
              <a:gd name="connsiteX40" fmla="*/ 2039075 w 6884912"/>
              <a:gd name="connsiteY40" fmla="*/ 599964 h 1161397"/>
              <a:gd name="connsiteX41" fmla="*/ 2066980 w 6884912"/>
              <a:gd name="connsiteY41" fmla="*/ 550413 h 1161397"/>
              <a:gd name="connsiteX42" fmla="*/ 2352236 w 6884912"/>
              <a:gd name="connsiteY42" fmla="*/ 519602 h 1161397"/>
              <a:gd name="connsiteX43" fmla="*/ 2420791 w 6884912"/>
              <a:gd name="connsiteY43" fmla="*/ 492826 h 1161397"/>
              <a:gd name="connsiteX44" fmla="*/ 2489932 w 6884912"/>
              <a:gd name="connsiteY44" fmla="*/ 507864 h 1161397"/>
              <a:gd name="connsiteX45" fmla="*/ 2512917 w 6884912"/>
              <a:gd name="connsiteY45" fmla="*/ 489127 h 1161397"/>
              <a:gd name="connsiteX46" fmla="*/ 2516783 w 6884912"/>
              <a:gd name="connsiteY46" fmla="*/ 485473 h 1161397"/>
              <a:gd name="connsiteX47" fmla="*/ 2534360 w 6884912"/>
              <a:gd name="connsiteY47" fmla="*/ 480064 h 1161397"/>
              <a:gd name="connsiteX48" fmla="*/ 2536691 w 6884912"/>
              <a:gd name="connsiteY48" fmla="*/ 467018 h 1161397"/>
              <a:gd name="connsiteX49" fmla="*/ 2561265 w 6884912"/>
              <a:gd name="connsiteY49" fmla="*/ 450623 h 1161397"/>
              <a:gd name="connsiteX50" fmla="*/ 2594349 w 6884912"/>
              <a:gd name="connsiteY50" fmla="*/ 443884 h 1161397"/>
              <a:gd name="connsiteX51" fmla="*/ 2754324 w 6884912"/>
              <a:gd name="connsiteY51" fmla="*/ 424766 h 1161397"/>
              <a:gd name="connsiteX52" fmla="*/ 2848470 w 6884912"/>
              <a:gd name="connsiteY52" fmla="*/ 405966 h 1161397"/>
              <a:gd name="connsiteX53" fmla="*/ 2881772 w 6884912"/>
              <a:gd name="connsiteY53" fmla="*/ 387260 h 1161397"/>
              <a:gd name="connsiteX54" fmla="*/ 2929932 w 6884912"/>
              <a:gd name="connsiteY54" fmla="*/ 368912 h 1161397"/>
              <a:gd name="connsiteX55" fmla="*/ 3013020 w 6884912"/>
              <a:gd name="connsiteY55" fmla="*/ 327578 h 1161397"/>
              <a:gd name="connsiteX56" fmla="*/ 3222191 w 6884912"/>
              <a:gd name="connsiteY56" fmla="*/ 307887 h 1161397"/>
              <a:gd name="connsiteX57" fmla="*/ 3227953 w 6884912"/>
              <a:gd name="connsiteY57" fmla="*/ 297650 h 1161397"/>
              <a:gd name="connsiteX58" fmla="*/ 3510042 w 6884912"/>
              <a:gd name="connsiteY58" fmla="*/ 311820 h 1161397"/>
              <a:gd name="connsiteX59" fmla="*/ 3626773 w 6884912"/>
              <a:gd name="connsiteY59" fmla="*/ 290452 h 1161397"/>
              <a:gd name="connsiteX60" fmla="*/ 3666217 w 6884912"/>
              <a:gd name="connsiteY60" fmla="*/ 273255 h 1161397"/>
              <a:gd name="connsiteX61" fmla="*/ 3732427 w 6884912"/>
              <a:gd name="connsiteY61" fmla="*/ 245039 h 1161397"/>
              <a:gd name="connsiteX62" fmla="*/ 3777022 w 6884912"/>
              <a:gd name="connsiteY62" fmla="*/ 200276 h 1161397"/>
              <a:gd name="connsiteX63" fmla="*/ 3791246 w 6884912"/>
              <a:gd name="connsiteY63" fmla="*/ 189996 h 1161397"/>
              <a:gd name="connsiteX64" fmla="*/ 3819864 w 6884912"/>
              <a:gd name="connsiteY64" fmla="*/ 194605 h 1161397"/>
              <a:gd name="connsiteX65" fmla="*/ 3830398 w 6884912"/>
              <a:gd name="connsiteY65" fmla="*/ 188383 h 1161397"/>
              <a:gd name="connsiteX66" fmla="*/ 3834360 w 6884912"/>
              <a:gd name="connsiteY66" fmla="*/ 188992 h 1161397"/>
              <a:gd name="connsiteX67" fmla="*/ 3843715 w 6884912"/>
              <a:gd name="connsiteY67" fmla="*/ 188752 h 1161397"/>
              <a:gd name="connsiteX68" fmla="*/ 3842609 w 6884912"/>
              <a:gd name="connsiteY68" fmla="*/ 197386 h 1161397"/>
              <a:gd name="connsiteX69" fmla="*/ 3853961 w 6884912"/>
              <a:gd name="connsiteY69" fmla="*/ 213380 h 1161397"/>
              <a:gd name="connsiteX70" fmla="*/ 3907640 w 6884912"/>
              <a:gd name="connsiteY70" fmla="*/ 207568 h 1161397"/>
              <a:gd name="connsiteX71" fmla="*/ 3910449 w 6884912"/>
              <a:gd name="connsiteY71" fmla="*/ 197808 h 1161397"/>
              <a:gd name="connsiteX72" fmla="*/ 3917197 w 6884912"/>
              <a:gd name="connsiteY72" fmla="*/ 196121 h 1161397"/>
              <a:gd name="connsiteX73" fmla="*/ 3922400 w 6884912"/>
              <a:gd name="connsiteY73" fmla="*/ 205056 h 1161397"/>
              <a:gd name="connsiteX74" fmla="*/ 4013061 w 6884912"/>
              <a:gd name="connsiteY74" fmla="*/ 224874 h 1161397"/>
              <a:gd name="connsiteX75" fmla="*/ 4220717 w 6884912"/>
              <a:gd name="connsiteY75" fmla="*/ 192946 h 1161397"/>
              <a:gd name="connsiteX76" fmla="*/ 4228802 w 6884912"/>
              <a:gd name="connsiteY76" fmla="*/ 201468 h 1161397"/>
              <a:gd name="connsiteX77" fmla="*/ 4289361 w 6884912"/>
              <a:gd name="connsiteY77" fmla="*/ 196642 h 1161397"/>
              <a:gd name="connsiteX78" fmla="*/ 4498913 w 6884912"/>
              <a:gd name="connsiteY78" fmla="*/ 118915 h 1161397"/>
              <a:gd name="connsiteX79" fmla="*/ 4617330 w 6884912"/>
              <a:gd name="connsiteY79" fmla="*/ 111163 h 1161397"/>
              <a:gd name="connsiteX80" fmla="*/ 4659778 w 6884912"/>
              <a:gd name="connsiteY80" fmla="*/ 118219 h 1161397"/>
              <a:gd name="connsiteX81" fmla="*/ 4730870 w 6884912"/>
              <a:gd name="connsiteY81" fmla="*/ 129432 h 1161397"/>
              <a:gd name="connsiteX82" fmla="*/ 4844073 w 6884912"/>
              <a:gd name="connsiteY82" fmla="*/ 161768 h 1161397"/>
              <a:gd name="connsiteX83" fmla="*/ 4856454 w 6884912"/>
              <a:gd name="connsiteY83" fmla="*/ 130488 h 1161397"/>
              <a:gd name="connsiteX84" fmla="*/ 4920038 w 6884912"/>
              <a:gd name="connsiteY84" fmla="*/ 140418 h 1161397"/>
              <a:gd name="connsiteX85" fmla="*/ 5016639 w 6884912"/>
              <a:gd name="connsiteY85" fmla="*/ 158905 h 1161397"/>
              <a:gd name="connsiteX86" fmla="*/ 5072009 w 6884912"/>
              <a:gd name="connsiteY86" fmla="*/ 161502 h 1161397"/>
              <a:gd name="connsiteX87" fmla="*/ 5223626 w 6884912"/>
              <a:gd name="connsiteY87" fmla="*/ 177356 h 1161397"/>
              <a:gd name="connsiteX88" fmla="*/ 5375773 w 6884912"/>
              <a:gd name="connsiteY88" fmla="*/ 199913 h 1161397"/>
              <a:gd name="connsiteX89" fmla="*/ 5467502 w 6884912"/>
              <a:gd name="connsiteY89" fmla="*/ 250963 h 1161397"/>
              <a:gd name="connsiteX90" fmla="*/ 5592395 w 6884912"/>
              <a:gd name="connsiteY90" fmla="*/ 265434 h 1161397"/>
              <a:gd name="connsiteX91" fmla="*/ 5613532 w 6884912"/>
              <a:gd name="connsiteY91" fmla="*/ 273379 h 1161397"/>
              <a:gd name="connsiteX92" fmla="*/ 5642173 w 6884912"/>
              <a:gd name="connsiteY92" fmla="*/ 266904 h 1161397"/>
              <a:gd name="connsiteX93" fmla="*/ 5756910 w 6884912"/>
              <a:gd name="connsiteY93" fmla="*/ 239211 h 1161397"/>
              <a:gd name="connsiteX94" fmla="*/ 5846667 w 6884912"/>
              <a:gd name="connsiteY94" fmla="*/ 201786 h 1161397"/>
              <a:gd name="connsiteX95" fmla="*/ 5960732 w 6884912"/>
              <a:gd name="connsiteY95" fmla="*/ 220708 h 1161397"/>
              <a:gd name="connsiteX96" fmla="*/ 6029542 w 6884912"/>
              <a:gd name="connsiteY96" fmla="*/ 210339 h 1161397"/>
              <a:gd name="connsiteX97" fmla="*/ 6141123 w 6884912"/>
              <a:gd name="connsiteY97" fmla="*/ 159923 h 1161397"/>
              <a:gd name="connsiteX98" fmla="*/ 6290640 w 6884912"/>
              <a:gd name="connsiteY98" fmla="*/ 167441 h 1161397"/>
              <a:gd name="connsiteX99" fmla="*/ 6322806 w 6884912"/>
              <a:gd name="connsiteY99" fmla="*/ 213293 h 1161397"/>
              <a:gd name="connsiteX100" fmla="*/ 6380420 w 6884912"/>
              <a:gd name="connsiteY100" fmla="*/ 173195 h 1161397"/>
              <a:gd name="connsiteX101" fmla="*/ 6507891 w 6884912"/>
              <a:gd name="connsiteY101" fmla="*/ 118474 h 1161397"/>
              <a:gd name="connsiteX102" fmla="*/ 6571807 w 6884912"/>
              <a:gd name="connsiteY102" fmla="*/ 98636 h 1161397"/>
              <a:gd name="connsiteX103" fmla="*/ 6671880 w 6884912"/>
              <a:gd name="connsiteY103" fmla="*/ 82931 h 1161397"/>
              <a:gd name="connsiteX104" fmla="*/ 6702266 w 6884912"/>
              <a:gd name="connsiteY104" fmla="*/ 75470 h 1161397"/>
              <a:gd name="connsiteX105" fmla="*/ 6845802 w 6884912"/>
              <a:gd name="connsiteY105" fmla="*/ 24496 h 1161397"/>
              <a:gd name="connsiteX106" fmla="*/ 6884912 w 6884912"/>
              <a:gd name="connsiteY106"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567875 w 6884912"/>
              <a:gd name="connsiteY7" fmla="*/ 1051976 h 1161397"/>
              <a:gd name="connsiteX8" fmla="*/ 601644 w 6884912"/>
              <a:gd name="connsiteY8" fmla="*/ 1003997 h 1161397"/>
              <a:gd name="connsiteX9" fmla="*/ 651408 w 6884912"/>
              <a:gd name="connsiteY9" fmla="*/ 984938 h 1161397"/>
              <a:gd name="connsiteX10" fmla="*/ 673197 w 6884912"/>
              <a:gd name="connsiteY10" fmla="*/ 1010060 h 1161397"/>
              <a:gd name="connsiteX11" fmla="*/ 723108 w 6884912"/>
              <a:gd name="connsiteY11" fmla="*/ 980081 h 1161397"/>
              <a:gd name="connsiteX12" fmla="*/ 797699 w 6884912"/>
              <a:gd name="connsiteY12" fmla="*/ 931362 h 1161397"/>
              <a:gd name="connsiteX13" fmla="*/ 843359 w 6884912"/>
              <a:gd name="connsiteY13" fmla="*/ 910894 h 1161397"/>
              <a:gd name="connsiteX14" fmla="*/ 965215 w 6884912"/>
              <a:gd name="connsiteY14" fmla="*/ 846701 h 1161397"/>
              <a:gd name="connsiteX15" fmla="*/ 1085080 w 6884912"/>
              <a:gd name="connsiteY15" fmla="*/ 776086 h 1161397"/>
              <a:gd name="connsiteX16" fmla="*/ 1131224 w 6884912"/>
              <a:gd name="connsiteY16" fmla="*/ 706160 h 1161397"/>
              <a:gd name="connsiteX17" fmla="*/ 1138051 w 6884912"/>
              <a:gd name="connsiteY17" fmla="*/ 702034 h 1161397"/>
              <a:gd name="connsiteX18" fmla="*/ 1158800 w 6884912"/>
              <a:gd name="connsiteY18" fmla="*/ 700004 h 1161397"/>
              <a:gd name="connsiteX19" fmla="*/ 1166947 w 6884912"/>
              <a:gd name="connsiteY19" fmla="*/ 700762 h 1161397"/>
              <a:gd name="connsiteX20" fmla="*/ 1178135 w 6884912"/>
              <a:gd name="connsiteY20" fmla="*/ 698631 h 1161397"/>
              <a:gd name="connsiteX21" fmla="*/ 1178301 w 6884912"/>
              <a:gd name="connsiteY21" fmla="*/ 698094 h 1161397"/>
              <a:gd name="connsiteX22" fmla="*/ 1188995 w 6884912"/>
              <a:gd name="connsiteY22" fmla="*/ 697048 h 1161397"/>
              <a:gd name="connsiteX23" fmla="*/ 1242716 w 6884912"/>
              <a:gd name="connsiteY23" fmla="*/ 698052 h 1161397"/>
              <a:gd name="connsiteX24" fmla="*/ 1299977 w 6884912"/>
              <a:gd name="connsiteY24" fmla="*/ 639196 h 1161397"/>
              <a:gd name="connsiteX25" fmla="*/ 1326190 w 6884912"/>
              <a:gd name="connsiteY25" fmla="*/ 625955 h 1161397"/>
              <a:gd name="connsiteX26" fmla="*/ 1339600 w 6884912"/>
              <a:gd name="connsiteY26" fmla="*/ 616295 h 1161397"/>
              <a:gd name="connsiteX27" fmla="*/ 1340054 w 6884912"/>
              <a:gd name="connsiteY27" fmla="*/ 614022 h 1161397"/>
              <a:gd name="connsiteX28" fmla="*/ 1391606 w 6884912"/>
              <a:gd name="connsiteY28" fmla="*/ 615229 h 1161397"/>
              <a:gd name="connsiteX29" fmla="*/ 1397565 w 6884912"/>
              <a:gd name="connsiteY29" fmla="*/ 611490 h 1161397"/>
              <a:gd name="connsiteX30" fmla="*/ 1432302 w 6884912"/>
              <a:gd name="connsiteY30" fmla="*/ 617267 h 1161397"/>
              <a:gd name="connsiteX31" fmla="*/ 1449644 w 6884912"/>
              <a:gd name="connsiteY31" fmla="*/ 617591 h 1161397"/>
              <a:gd name="connsiteX32" fmla="*/ 1455793 w 6884912"/>
              <a:gd name="connsiteY32" fmla="*/ 623174 h 1161397"/>
              <a:gd name="connsiteX33" fmla="*/ 1480758 w 6884912"/>
              <a:gd name="connsiteY33" fmla="*/ 620863 h 1161397"/>
              <a:gd name="connsiteX34" fmla="*/ 1483154 w 6884912"/>
              <a:gd name="connsiteY34" fmla="*/ 618527 h 1161397"/>
              <a:gd name="connsiteX35" fmla="*/ 1505495 w 6884912"/>
              <a:gd name="connsiteY35" fmla="*/ 624325 h 1161397"/>
              <a:gd name="connsiteX36" fmla="*/ 1526340 w 6884912"/>
              <a:gd name="connsiteY36" fmla="*/ 638496 h 1161397"/>
              <a:gd name="connsiteX37" fmla="*/ 1731986 w 6884912"/>
              <a:gd name="connsiteY37" fmla="*/ 589682 h 1161397"/>
              <a:gd name="connsiteX38" fmla="*/ 1927935 w 6884912"/>
              <a:gd name="connsiteY38" fmla="*/ 628540 h 1161397"/>
              <a:gd name="connsiteX39" fmla="*/ 2039075 w 6884912"/>
              <a:gd name="connsiteY39" fmla="*/ 599964 h 1161397"/>
              <a:gd name="connsiteX40" fmla="*/ 2066980 w 6884912"/>
              <a:gd name="connsiteY40" fmla="*/ 550413 h 1161397"/>
              <a:gd name="connsiteX41" fmla="*/ 2352236 w 6884912"/>
              <a:gd name="connsiteY41" fmla="*/ 519602 h 1161397"/>
              <a:gd name="connsiteX42" fmla="*/ 2420791 w 6884912"/>
              <a:gd name="connsiteY42" fmla="*/ 492826 h 1161397"/>
              <a:gd name="connsiteX43" fmla="*/ 2489932 w 6884912"/>
              <a:gd name="connsiteY43" fmla="*/ 507864 h 1161397"/>
              <a:gd name="connsiteX44" fmla="*/ 2512917 w 6884912"/>
              <a:gd name="connsiteY44" fmla="*/ 489127 h 1161397"/>
              <a:gd name="connsiteX45" fmla="*/ 2516783 w 6884912"/>
              <a:gd name="connsiteY45" fmla="*/ 485473 h 1161397"/>
              <a:gd name="connsiteX46" fmla="*/ 2534360 w 6884912"/>
              <a:gd name="connsiteY46" fmla="*/ 480064 h 1161397"/>
              <a:gd name="connsiteX47" fmla="*/ 2536691 w 6884912"/>
              <a:gd name="connsiteY47" fmla="*/ 467018 h 1161397"/>
              <a:gd name="connsiteX48" fmla="*/ 2561265 w 6884912"/>
              <a:gd name="connsiteY48" fmla="*/ 450623 h 1161397"/>
              <a:gd name="connsiteX49" fmla="*/ 2594349 w 6884912"/>
              <a:gd name="connsiteY49" fmla="*/ 443884 h 1161397"/>
              <a:gd name="connsiteX50" fmla="*/ 2754324 w 6884912"/>
              <a:gd name="connsiteY50" fmla="*/ 424766 h 1161397"/>
              <a:gd name="connsiteX51" fmla="*/ 2848470 w 6884912"/>
              <a:gd name="connsiteY51" fmla="*/ 405966 h 1161397"/>
              <a:gd name="connsiteX52" fmla="*/ 2881772 w 6884912"/>
              <a:gd name="connsiteY52" fmla="*/ 387260 h 1161397"/>
              <a:gd name="connsiteX53" fmla="*/ 2929932 w 6884912"/>
              <a:gd name="connsiteY53" fmla="*/ 368912 h 1161397"/>
              <a:gd name="connsiteX54" fmla="*/ 3013020 w 6884912"/>
              <a:gd name="connsiteY54" fmla="*/ 327578 h 1161397"/>
              <a:gd name="connsiteX55" fmla="*/ 3222191 w 6884912"/>
              <a:gd name="connsiteY55" fmla="*/ 307887 h 1161397"/>
              <a:gd name="connsiteX56" fmla="*/ 3227953 w 6884912"/>
              <a:gd name="connsiteY56" fmla="*/ 297650 h 1161397"/>
              <a:gd name="connsiteX57" fmla="*/ 3510042 w 6884912"/>
              <a:gd name="connsiteY57" fmla="*/ 311820 h 1161397"/>
              <a:gd name="connsiteX58" fmla="*/ 3626773 w 6884912"/>
              <a:gd name="connsiteY58" fmla="*/ 290452 h 1161397"/>
              <a:gd name="connsiteX59" fmla="*/ 3666217 w 6884912"/>
              <a:gd name="connsiteY59" fmla="*/ 273255 h 1161397"/>
              <a:gd name="connsiteX60" fmla="*/ 3732427 w 6884912"/>
              <a:gd name="connsiteY60" fmla="*/ 245039 h 1161397"/>
              <a:gd name="connsiteX61" fmla="*/ 3777022 w 6884912"/>
              <a:gd name="connsiteY61" fmla="*/ 200276 h 1161397"/>
              <a:gd name="connsiteX62" fmla="*/ 3791246 w 6884912"/>
              <a:gd name="connsiteY62" fmla="*/ 189996 h 1161397"/>
              <a:gd name="connsiteX63" fmla="*/ 3819864 w 6884912"/>
              <a:gd name="connsiteY63" fmla="*/ 194605 h 1161397"/>
              <a:gd name="connsiteX64" fmla="*/ 3830398 w 6884912"/>
              <a:gd name="connsiteY64" fmla="*/ 188383 h 1161397"/>
              <a:gd name="connsiteX65" fmla="*/ 3834360 w 6884912"/>
              <a:gd name="connsiteY65" fmla="*/ 188992 h 1161397"/>
              <a:gd name="connsiteX66" fmla="*/ 3843715 w 6884912"/>
              <a:gd name="connsiteY66" fmla="*/ 188752 h 1161397"/>
              <a:gd name="connsiteX67" fmla="*/ 3842609 w 6884912"/>
              <a:gd name="connsiteY67" fmla="*/ 197386 h 1161397"/>
              <a:gd name="connsiteX68" fmla="*/ 3853961 w 6884912"/>
              <a:gd name="connsiteY68" fmla="*/ 213380 h 1161397"/>
              <a:gd name="connsiteX69" fmla="*/ 3907640 w 6884912"/>
              <a:gd name="connsiteY69" fmla="*/ 207568 h 1161397"/>
              <a:gd name="connsiteX70" fmla="*/ 3910449 w 6884912"/>
              <a:gd name="connsiteY70" fmla="*/ 197808 h 1161397"/>
              <a:gd name="connsiteX71" fmla="*/ 3917197 w 6884912"/>
              <a:gd name="connsiteY71" fmla="*/ 196121 h 1161397"/>
              <a:gd name="connsiteX72" fmla="*/ 3922400 w 6884912"/>
              <a:gd name="connsiteY72" fmla="*/ 205056 h 1161397"/>
              <a:gd name="connsiteX73" fmla="*/ 4013061 w 6884912"/>
              <a:gd name="connsiteY73" fmla="*/ 224874 h 1161397"/>
              <a:gd name="connsiteX74" fmla="*/ 4220717 w 6884912"/>
              <a:gd name="connsiteY74" fmla="*/ 192946 h 1161397"/>
              <a:gd name="connsiteX75" fmla="*/ 4228802 w 6884912"/>
              <a:gd name="connsiteY75" fmla="*/ 201468 h 1161397"/>
              <a:gd name="connsiteX76" fmla="*/ 4289361 w 6884912"/>
              <a:gd name="connsiteY76" fmla="*/ 196642 h 1161397"/>
              <a:gd name="connsiteX77" fmla="*/ 4498913 w 6884912"/>
              <a:gd name="connsiteY77" fmla="*/ 118915 h 1161397"/>
              <a:gd name="connsiteX78" fmla="*/ 4617330 w 6884912"/>
              <a:gd name="connsiteY78" fmla="*/ 111163 h 1161397"/>
              <a:gd name="connsiteX79" fmla="*/ 4659778 w 6884912"/>
              <a:gd name="connsiteY79" fmla="*/ 118219 h 1161397"/>
              <a:gd name="connsiteX80" fmla="*/ 4730870 w 6884912"/>
              <a:gd name="connsiteY80" fmla="*/ 129432 h 1161397"/>
              <a:gd name="connsiteX81" fmla="*/ 4844073 w 6884912"/>
              <a:gd name="connsiteY81" fmla="*/ 161768 h 1161397"/>
              <a:gd name="connsiteX82" fmla="*/ 4856454 w 6884912"/>
              <a:gd name="connsiteY82" fmla="*/ 130488 h 1161397"/>
              <a:gd name="connsiteX83" fmla="*/ 4920038 w 6884912"/>
              <a:gd name="connsiteY83" fmla="*/ 140418 h 1161397"/>
              <a:gd name="connsiteX84" fmla="*/ 5016639 w 6884912"/>
              <a:gd name="connsiteY84" fmla="*/ 158905 h 1161397"/>
              <a:gd name="connsiteX85" fmla="*/ 5072009 w 6884912"/>
              <a:gd name="connsiteY85" fmla="*/ 161502 h 1161397"/>
              <a:gd name="connsiteX86" fmla="*/ 5223626 w 6884912"/>
              <a:gd name="connsiteY86" fmla="*/ 177356 h 1161397"/>
              <a:gd name="connsiteX87" fmla="*/ 5375773 w 6884912"/>
              <a:gd name="connsiteY87" fmla="*/ 199913 h 1161397"/>
              <a:gd name="connsiteX88" fmla="*/ 5467502 w 6884912"/>
              <a:gd name="connsiteY88" fmla="*/ 250963 h 1161397"/>
              <a:gd name="connsiteX89" fmla="*/ 5592395 w 6884912"/>
              <a:gd name="connsiteY89" fmla="*/ 265434 h 1161397"/>
              <a:gd name="connsiteX90" fmla="*/ 5613532 w 6884912"/>
              <a:gd name="connsiteY90" fmla="*/ 273379 h 1161397"/>
              <a:gd name="connsiteX91" fmla="*/ 5642173 w 6884912"/>
              <a:gd name="connsiteY91" fmla="*/ 266904 h 1161397"/>
              <a:gd name="connsiteX92" fmla="*/ 5756910 w 6884912"/>
              <a:gd name="connsiteY92" fmla="*/ 239211 h 1161397"/>
              <a:gd name="connsiteX93" fmla="*/ 5846667 w 6884912"/>
              <a:gd name="connsiteY93" fmla="*/ 201786 h 1161397"/>
              <a:gd name="connsiteX94" fmla="*/ 5960732 w 6884912"/>
              <a:gd name="connsiteY94" fmla="*/ 220708 h 1161397"/>
              <a:gd name="connsiteX95" fmla="*/ 6029542 w 6884912"/>
              <a:gd name="connsiteY95" fmla="*/ 210339 h 1161397"/>
              <a:gd name="connsiteX96" fmla="*/ 6141123 w 6884912"/>
              <a:gd name="connsiteY96" fmla="*/ 159923 h 1161397"/>
              <a:gd name="connsiteX97" fmla="*/ 6290640 w 6884912"/>
              <a:gd name="connsiteY97" fmla="*/ 167441 h 1161397"/>
              <a:gd name="connsiteX98" fmla="*/ 6322806 w 6884912"/>
              <a:gd name="connsiteY98" fmla="*/ 213293 h 1161397"/>
              <a:gd name="connsiteX99" fmla="*/ 6380420 w 6884912"/>
              <a:gd name="connsiteY99" fmla="*/ 173195 h 1161397"/>
              <a:gd name="connsiteX100" fmla="*/ 6507891 w 6884912"/>
              <a:gd name="connsiteY100" fmla="*/ 118474 h 1161397"/>
              <a:gd name="connsiteX101" fmla="*/ 6571807 w 6884912"/>
              <a:gd name="connsiteY101" fmla="*/ 98636 h 1161397"/>
              <a:gd name="connsiteX102" fmla="*/ 6671880 w 6884912"/>
              <a:gd name="connsiteY102" fmla="*/ 82931 h 1161397"/>
              <a:gd name="connsiteX103" fmla="*/ 6702266 w 6884912"/>
              <a:gd name="connsiteY103" fmla="*/ 75470 h 1161397"/>
              <a:gd name="connsiteX104" fmla="*/ 6845802 w 6884912"/>
              <a:gd name="connsiteY104" fmla="*/ 24496 h 1161397"/>
              <a:gd name="connsiteX105" fmla="*/ 6884912 w 6884912"/>
              <a:gd name="connsiteY105"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454970 w 6884912"/>
              <a:gd name="connsiteY7" fmla="*/ 1023343 h 1161397"/>
              <a:gd name="connsiteX8" fmla="*/ 601644 w 6884912"/>
              <a:gd name="connsiteY8" fmla="*/ 1003997 h 1161397"/>
              <a:gd name="connsiteX9" fmla="*/ 651408 w 6884912"/>
              <a:gd name="connsiteY9" fmla="*/ 984938 h 1161397"/>
              <a:gd name="connsiteX10" fmla="*/ 673197 w 6884912"/>
              <a:gd name="connsiteY10" fmla="*/ 1010060 h 1161397"/>
              <a:gd name="connsiteX11" fmla="*/ 723108 w 6884912"/>
              <a:gd name="connsiteY11" fmla="*/ 980081 h 1161397"/>
              <a:gd name="connsiteX12" fmla="*/ 797699 w 6884912"/>
              <a:gd name="connsiteY12" fmla="*/ 931362 h 1161397"/>
              <a:gd name="connsiteX13" fmla="*/ 843359 w 6884912"/>
              <a:gd name="connsiteY13" fmla="*/ 910894 h 1161397"/>
              <a:gd name="connsiteX14" fmla="*/ 965215 w 6884912"/>
              <a:gd name="connsiteY14" fmla="*/ 846701 h 1161397"/>
              <a:gd name="connsiteX15" fmla="*/ 1085080 w 6884912"/>
              <a:gd name="connsiteY15" fmla="*/ 776086 h 1161397"/>
              <a:gd name="connsiteX16" fmla="*/ 1131224 w 6884912"/>
              <a:gd name="connsiteY16" fmla="*/ 706160 h 1161397"/>
              <a:gd name="connsiteX17" fmla="*/ 1138051 w 6884912"/>
              <a:gd name="connsiteY17" fmla="*/ 702034 h 1161397"/>
              <a:gd name="connsiteX18" fmla="*/ 1158800 w 6884912"/>
              <a:gd name="connsiteY18" fmla="*/ 700004 h 1161397"/>
              <a:gd name="connsiteX19" fmla="*/ 1166947 w 6884912"/>
              <a:gd name="connsiteY19" fmla="*/ 700762 h 1161397"/>
              <a:gd name="connsiteX20" fmla="*/ 1178135 w 6884912"/>
              <a:gd name="connsiteY20" fmla="*/ 698631 h 1161397"/>
              <a:gd name="connsiteX21" fmla="*/ 1178301 w 6884912"/>
              <a:gd name="connsiteY21" fmla="*/ 698094 h 1161397"/>
              <a:gd name="connsiteX22" fmla="*/ 1188995 w 6884912"/>
              <a:gd name="connsiteY22" fmla="*/ 697048 h 1161397"/>
              <a:gd name="connsiteX23" fmla="*/ 1242716 w 6884912"/>
              <a:gd name="connsiteY23" fmla="*/ 698052 h 1161397"/>
              <a:gd name="connsiteX24" fmla="*/ 1299977 w 6884912"/>
              <a:gd name="connsiteY24" fmla="*/ 639196 h 1161397"/>
              <a:gd name="connsiteX25" fmla="*/ 1326190 w 6884912"/>
              <a:gd name="connsiteY25" fmla="*/ 625955 h 1161397"/>
              <a:gd name="connsiteX26" fmla="*/ 1339600 w 6884912"/>
              <a:gd name="connsiteY26" fmla="*/ 616295 h 1161397"/>
              <a:gd name="connsiteX27" fmla="*/ 1340054 w 6884912"/>
              <a:gd name="connsiteY27" fmla="*/ 614022 h 1161397"/>
              <a:gd name="connsiteX28" fmla="*/ 1391606 w 6884912"/>
              <a:gd name="connsiteY28" fmla="*/ 615229 h 1161397"/>
              <a:gd name="connsiteX29" fmla="*/ 1397565 w 6884912"/>
              <a:gd name="connsiteY29" fmla="*/ 611490 h 1161397"/>
              <a:gd name="connsiteX30" fmla="*/ 1432302 w 6884912"/>
              <a:gd name="connsiteY30" fmla="*/ 617267 h 1161397"/>
              <a:gd name="connsiteX31" fmla="*/ 1449644 w 6884912"/>
              <a:gd name="connsiteY31" fmla="*/ 617591 h 1161397"/>
              <a:gd name="connsiteX32" fmla="*/ 1455793 w 6884912"/>
              <a:gd name="connsiteY32" fmla="*/ 623174 h 1161397"/>
              <a:gd name="connsiteX33" fmla="*/ 1480758 w 6884912"/>
              <a:gd name="connsiteY33" fmla="*/ 620863 h 1161397"/>
              <a:gd name="connsiteX34" fmla="*/ 1483154 w 6884912"/>
              <a:gd name="connsiteY34" fmla="*/ 618527 h 1161397"/>
              <a:gd name="connsiteX35" fmla="*/ 1505495 w 6884912"/>
              <a:gd name="connsiteY35" fmla="*/ 624325 h 1161397"/>
              <a:gd name="connsiteX36" fmla="*/ 1526340 w 6884912"/>
              <a:gd name="connsiteY36" fmla="*/ 638496 h 1161397"/>
              <a:gd name="connsiteX37" fmla="*/ 1731986 w 6884912"/>
              <a:gd name="connsiteY37" fmla="*/ 589682 h 1161397"/>
              <a:gd name="connsiteX38" fmla="*/ 1927935 w 6884912"/>
              <a:gd name="connsiteY38" fmla="*/ 628540 h 1161397"/>
              <a:gd name="connsiteX39" fmla="*/ 2039075 w 6884912"/>
              <a:gd name="connsiteY39" fmla="*/ 599964 h 1161397"/>
              <a:gd name="connsiteX40" fmla="*/ 2066980 w 6884912"/>
              <a:gd name="connsiteY40" fmla="*/ 550413 h 1161397"/>
              <a:gd name="connsiteX41" fmla="*/ 2352236 w 6884912"/>
              <a:gd name="connsiteY41" fmla="*/ 519602 h 1161397"/>
              <a:gd name="connsiteX42" fmla="*/ 2420791 w 6884912"/>
              <a:gd name="connsiteY42" fmla="*/ 492826 h 1161397"/>
              <a:gd name="connsiteX43" fmla="*/ 2489932 w 6884912"/>
              <a:gd name="connsiteY43" fmla="*/ 507864 h 1161397"/>
              <a:gd name="connsiteX44" fmla="*/ 2512917 w 6884912"/>
              <a:gd name="connsiteY44" fmla="*/ 489127 h 1161397"/>
              <a:gd name="connsiteX45" fmla="*/ 2516783 w 6884912"/>
              <a:gd name="connsiteY45" fmla="*/ 485473 h 1161397"/>
              <a:gd name="connsiteX46" fmla="*/ 2534360 w 6884912"/>
              <a:gd name="connsiteY46" fmla="*/ 480064 h 1161397"/>
              <a:gd name="connsiteX47" fmla="*/ 2536691 w 6884912"/>
              <a:gd name="connsiteY47" fmla="*/ 467018 h 1161397"/>
              <a:gd name="connsiteX48" fmla="*/ 2561265 w 6884912"/>
              <a:gd name="connsiteY48" fmla="*/ 450623 h 1161397"/>
              <a:gd name="connsiteX49" fmla="*/ 2594349 w 6884912"/>
              <a:gd name="connsiteY49" fmla="*/ 443884 h 1161397"/>
              <a:gd name="connsiteX50" fmla="*/ 2754324 w 6884912"/>
              <a:gd name="connsiteY50" fmla="*/ 424766 h 1161397"/>
              <a:gd name="connsiteX51" fmla="*/ 2848470 w 6884912"/>
              <a:gd name="connsiteY51" fmla="*/ 405966 h 1161397"/>
              <a:gd name="connsiteX52" fmla="*/ 2881772 w 6884912"/>
              <a:gd name="connsiteY52" fmla="*/ 387260 h 1161397"/>
              <a:gd name="connsiteX53" fmla="*/ 2929932 w 6884912"/>
              <a:gd name="connsiteY53" fmla="*/ 368912 h 1161397"/>
              <a:gd name="connsiteX54" fmla="*/ 3013020 w 6884912"/>
              <a:gd name="connsiteY54" fmla="*/ 327578 h 1161397"/>
              <a:gd name="connsiteX55" fmla="*/ 3222191 w 6884912"/>
              <a:gd name="connsiteY55" fmla="*/ 307887 h 1161397"/>
              <a:gd name="connsiteX56" fmla="*/ 3227953 w 6884912"/>
              <a:gd name="connsiteY56" fmla="*/ 297650 h 1161397"/>
              <a:gd name="connsiteX57" fmla="*/ 3510042 w 6884912"/>
              <a:gd name="connsiteY57" fmla="*/ 311820 h 1161397"/>
              <a:gd name="connsiteX58" fmla="*/ 3626773 w 6884912"/>
              <a:gd name="connsiteY58" fmla="*/ 290452 h 1161397"/>
              <a:gd name="connsiteX59" fmla="*/ 3666217 w 6884912"/>
              <a:gd name="connsiteY59" fmla="*/ 273255 h 1161397"/>
              <a:gd name="connsiteX60" fmla="*/ 3732427 w 6884912"/>
              <a:gd name="connsiteY60" fmla="*/ 245039 h 1161397"/>
              <a:gd name="connsiteX61" fmla="*/ 3777022 w 6884912"/>
              <a:gd name="connsiteY61" fmla="*/ 200276 h 1161397"/>
              <a:gd name="connsiteX62" fmla="*/ 3791246 w 6884912"/>
              <a:gd name="connsiteY62" fmla="*/ 189996 h 1161397"/>
              <a:gd name="connsiteX63" fmla="*/ 3819864 w 6884912"/>
              <a:gd name="connsiteY63" fmla="*/ 194605 h 1161397"/>
              <a:gd name="connsiteX64" fmla="*/ 3830398 w 6884912"/>
              <a:gd name="connsiteY64" fmla="*/ 188383 h 1161397"/>
              <a:gd name="connsiteX65" fmla="*/ 3834360 w 6884912"/>
              <a:gd name="connsiteY65" fmla="*/ 188992 h 1161397"/>
              <a:gd name="connsiteX66" fmla="*/ 3843715 w 6884912"/>
              <a:gd name="connsiteY66" fmla="*/ 188752 h 1161397"/>
              <a:gd name="connsiteX67" fmla="*/ 3842609 w 6884912"/>
              <a:gd name="connsiteY67" fmla="*/ 197386 h 1161397"/>
              <a:gd name="connsiteX68" fmla="*/ 3853961 w 6884912"/>
              <a:gd name="connsiteY68" fmla="*/ 213380 h 1161397"/>
              <a:gd name="connsiteX69" fmla="*/ 3907640 w 6884912"/>
              <a:gd name="connsiteY69" fmla="*/ 207568 h 1161397"/>
              <a:gd name="connsiteX70" fmla="*/ 3910449 w 6884912"/>
              <a:gd name="connsiteY70" fmla="*/ 197808 h 1161397"/>
              <a:gd name="connsiteX71" fmla="*/ 3917197 w 6884912"/>
              <a:gd name="connsiteY71" fmla="*/ 196121 h 1161397"/>
              <a:gd name="connsiteX72" fmla="*/ 3922400 w 6884912"/>
              <a:gd name="connsiteY72" fmla="*/ 205056 h 1161397"/>
              <a:gd name="connsiteX73" fmla="*/ 4013061 w 6884912"/>
              <a:gd name="connsiteY73" fmla="*/ 224874 h 1161397"/>
              <a:gd name="connsiteX74" fmla="*/ 4220717 w 6884912"/>
              <a:gd name="connsiteY74" fmla="*/ 192946 h 1161397"/>
              <a:gd name="connsiteX75" fmla="*/ 4228802 w 6884912"/>
              <a:gd name="connsiteY75" fmla="*/ 201468 h 1161397"/>
              <a:gd name="connsiteX76" fmla="*/ 4289361 w 6884912"/>
              <a:gd name="connsiteY76" fmla="*/ 196642 h 1161397"/>
              <a:gd name="connsiteX77" fmla="*/ 4498913 w 6884912"/>
              <a:gd name="connsiteY77" fmla="*/ 118915 h 1161397"/>
              <a:gd name="connsiteX78" fmla="*/ 4617330 w 6884912"/>
              <a:gd name="connsiteY78" fmla="*/ 111163 h 1161397"/>
              <a:gd name="connsiteX79" fmla="*/ 4659778 w 6884912"/>
              <a:gd name="connsiteY79" fmla="*/ 118219 h 1161397"/>
              <a:gd name="connsiteX80" fmla="*/ 4730870 w 6884912"/>
              <a:gd name="connsiteY80" fmla="*/ 129432 h 1161397"/>
              <a:gd name="connsiteX81" fmla="*/ 4844073 w 6884912"/>
              <a:gd name="connsiteY81" fmla="*/ 161768 h 1161397"/>
              <a:gd name="connsiteX82" fmla="*/ 4856454 w 6884912"/>
              <a:gd name="connsiteY82" fmla="*/ 130488 h 1161397"/>
              <a:gd name="connsiteX83" fmla="*/ 4920038 w 6884912"/>
              <a:gd name="connsiteY83" fmla="*/ 140418 h 1161397"/>
              <a:gd name="connsiteX84" fmla="*/ 5016639 w 6884912"/>
              <a:gd name="connsiteY84" fmla="*/ 158905 h 1161397"/>
              <a:gd name="connsiteX85" fmla="*/ 5072009 w 6884912"/>
              <a:gd name="connsiteY85" fmla="*/ 161502 h 1161397"/>
              <a:gd name="connsiteX86" fmla="*/ 5223626 w 6884912"/>
              <a:gd name="connsiteY86" fmla="*/ 177356 h 1161397"/>
              <a:gd name="connsiteX87" fmla="*/ 5375773 w 6884912"/>
              <a:gd name="connsiteY87" fmla="*/ 199913 h 1161397"/>
              <a:gd name="connsiteX88" fmla="*/ 5467502 w 6884912"/>
              <a:gd name="connsiteY88" fmla="*/ 250963 h 1161397"/>
              <a:gd name="connsiteX89" fmla="*/ 5592395 w 6884912"/>
              <a:gd name="connsiteY89" fmla="*/ 265434 h 1161397"/>
              <a:gd name="connsiteX90" fmla="*/ 5613532 w 6884912"/>
              <a:gd name="connsiteY90" fmla="*/ 273379 h 1161397"/>
              <a:gd name="connsiteX91" fmla="*/ 5642173 w 6884912"/>
              <a:gd name="connsiteY91" fmla="*/ 266904 h 1161397"/>
              <a:gd name="connsiteX92" fmla="*/ 5756910 w 6884912"/>
              <a:gd name="connsiteY92" fmla="*/ 239211 h 1161397"/>
              <a:gd name="connsiteX93" fmla="*/ 5846667 w 6884912"/>
              <a:gd name="connsiteY93" fmla="*/ 201786 h 1161397"/>
              <a:gd name="connsiteX94" fmla="*/ 5960732 w 6884912"/>
              <a:gd name="connsiteY94" fmla="*/ 220708 h 1161397"/>
              <a:gd name="connsiteX95" fmla="*/ 6029542 w 6884912"/>
              <a:gd name="connsiteY95" fmla="*/ 210339 h 1161397"/>
              <a:gd name="connsiteX96" fmla="*/ 6141123 w 6884912"/>
              <a:gd name="connsiteY96" fmla="*/ 159923 h 1161397"/>
              <a:gd name="connsiteX97" fmla="*/ 6290640 w 6884912"/>
              <a:gd name="connsiteY97" fmla="*/ 167441 h 1161397"/>
              <a:gd name="connsiteX98" fmla="*/ 6322806 w 6884912"/>
              <a:gd name="connsiteY98" fmla="*/ 213293 h 1161397"/>
              <a:gd name="connsiteX99" fmla="*/ 6380420 w 6884912"/>
              <a:gd name="connsiteY99" fmla="*/ 173195 h 1161397"/>
              <a:gd name="connsiteX100" fmla="*/ 6507891 w 6884912"/>
              <a:gd name="connsiteY100" fmla="*/ 118474 h 1161397"/>
              <a:gd name="connsiteX101" fmla="*/ 6571807 w 6884912"/>
              <a:gd name="connsiteY101" fmla="*/ 98636 h 1161397"/>
              <a:gd name="connsiteX102" fmla="*/ 6671880 w 6884912"/>
              <a:gd name="connsiteY102" fmla="*/ 82931 h 1161397"/>
              <a:gd name="connsiteX103" fmla="*/ 6702266 w 6884912"/>
              <a:gd name="connsiteY103" fmla="*/ 75470 h 1161397"/>
              <a:gd name="connsiteX104" fmla="*/ 6845802 w 6884912"/>
              <a:gd name="connsiteY104" fmla="*/ 24496 h 1161397"/>
              <a:gd name="connsiteX105" fmla="*/ 6884912 w 6884912"/>
              <a:gd name="connsiteY105"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213420 w 6884912"/>
              <a:gd name="connsiteY6" fmla="*/ 1056868 h 1161397"/>
              <a:gd name="connsiteX7" fmla="*/ 454970 w 6884912"/>
              <a:gd name="connsiteY7" fmla="*/ 1023343 h 1161397"/>
              <a:gd name="connsiteX8" fmla="*/ 601644 w 6884912"/>
              <a:gd name="connsiteY8" fmla="*/ 1003997 h 1161397"/>
              <a:gd name="connsiteX9" fmla="*/ 651408 w 6884912"/>
              <a:gd name="connsiteY9" fmla="*/ 984938 h 1161397"/>
              <a:gd name="connsiteX10" fmla="*/ 673197 w 6884912"/>
              <a:gd name="connsiteY10" fmla="*/ 1010060 h 1161397"/>
              <a:gd name="connsiteX11" fmla="*/ 723108 w 6884912"/>
              <a:gd name="connsiteY11" fmla="*/ 980081 h 1161397"/>
              <a:gd name="connsiteX12" fmla="*/ 797699 w 6884912"/>
              <a:gd name="connsiteY12" fmla="*/ 931362 h 1161397"/>
              <a:gd name="connsiteX13" fmla="*/ 843359 w 6884912"/>
              <a:gd name="connsiteY13" fmla="*/ 910894 h 1161397"/>
              <a:gd name="connsiteX14" fmla="*/ 965215 w 6884912"/>
              <a:gd name="connsiteY14" fmla="*/ 846701 h 1161397"/>
              <a:gd name="connsiteX15" fmla="*/ 1085080 w 6884912"/>
              <a:gd name="connsiteY15" fmla="*/ 776086 h 1161397"/>
              <a:gd name="connsiteX16" fmla="*/ 1131224 w 6884912"/>
              <a:gd name="connsiteY16" fmla="*/ 706160 h 1161397"/>
              <a:gd name="connsiteX17" fmla="*/ 1138051 w 6884912"/>
              <a:gd name="connsiteY17" fmla="*/ 702034 h 1161397"/>
              <a:gd name="connsiteX18" fmla="*/ 1158800 w 6884912"/>
              <a:gd name="connsiteY18" fmla="*/ 700004 h 1161397"/>
              <a:gd name="connsiteX19" fmla="*/ 1166947 w 6884912"/>
              <a:gd name="connsiteY19" fmla="*/ 700762 h 1161397"/>
              <a:gd name="connsiteX20" fmla="*/ 1178135 w 6884912"/>
              <a:gd name="connsiteY20" fmla="*/ 698631 h 1161397"/>
              <a:gd name="connsiteX21" fmla="*/ 1178301 w 6884912"/>
              <a:gd name="connsiteY21" fmla="*/ 698094 h 1161397"/>
              <a:gd name="connsiteX22" fmla="*/ 1188995 w 6884912"/>
              <a:gd name="connsiteY22" fmla="*/ 697048 h 1161397"/>
              <a:gd name="connsiteX23" fmla="*/ 1242716 w 6884912"/>
              <a:gd name="connsiteY23" fmla="*/ 698052 h 1161397"/>
              <a:gd name="connsiteX24" fmla="*/ 1299977 w 6884912"/>
              <a:gd name="connsiteY24" fmla="*/ 639196 h 1161397"/>
              <a:gd name="connsiteX25" fmla="*/ 1326190 w 6884912"/>
              <a:gd name="connsiteY25" fmla="*/ 625955 h 1161397"/>
              <a:gd name="connsiteX26" fmla="*/ 1339600 w 6884912"/>
              <a:gd name="connsiteY26" fmla="*/ 616295 h 1161397"/>
              <a:gd name="connsiteX27" fmla="*/ 1340054 w 6884912"/>
              <a:gd name="connsiteY27" fmla="*/ 614022 h 1161397"/>
              <a:gd name="connsiteX28" fmla="*/ 1391606 w 6884912"/>
              <a:gd name="connsiteY28" fmla="*/ 615229 h 1161397"/>
              <a:gd name="connsiteX29" fmla="*/ 1397565 w 6884912"/>
              <a:gd name="connsiteY29" fmla="*/ 611490 h 1161397"/>
              <a:gd name="connsiteX30" fmla="*/ 1432302 w 6884912"/>
              <a:gd name="connsiteY30" fmla="*/ 617267 h 1161397"/>
              <a:gd name="connsiteX31" fmla="*/ 1449644 w 6884912"/>
              <a:gd name="connsiteY31" fmla="*/ 617591 h 1161397"/>
              <a:gd name="connsiteX32" fmla="*/ 1455793 w 6884912"/>
              <a:gd name="connsiteY32" fmla="*/ 623174 h 1161397"/>
              <a:gd name="connsiteX33" fmla="*/ 1480758 w 6884912"/>
              <a:gd name="connsiteY33" fmla="*/ 620863 h 1161397"/>
              <a:gd name="connsiteX34" fmla="*/ 1483154 w 6884912"/>
              <a:gd name="connsiteY34" fmla="*/ 618527 h 1161397"/>
              <a:gd name="connsiteX35" fmla="*/ 1505495 w 6884912"/>
              <a:gd name="connsiteY35" fmla="*/ 624325 h 1161397"/>
              <a:gd name="connsiteX36" fmla="*/ 1526340 w 6884912"/>
              <a:gd name="connsiteY36" fmla="*/ 638496 h 1161397"/>
              <a:gd name="connsiteX37" fmla="*/ 1731986 w 6884912"/>
              <a:gd name="connsiteY37" fmla="*/ 589682 h 1161397"/>
              <a:gd name="connsiteX38" fmla="*/ 1927935 w 6884912"/>
              <a:gd name="connsiteY38" fmla="*/ 628540 h 1161397"/>
              <a:gd name="connsiteX39" fmla="*/ 2039075 w 6884912"/>
              <a:gd name="connsiteY39" fmla="*/ 599964 h 1161397"/>
              <a:gd name="connsiteX40" fmla="*/ 2066980 w 6884912"/>
              <a:gd name="connsiteY40" fmla="*/ 550413 h 1161397"/>
              <a:gd name="connsiteX41" fmla="*/ 2352236 w 6884912"/>
              <a:gd name="connsiteY41" fmla="*/ 519602 h 1161397"/>
              <a:gd name="connsiteX42" fmla="*/ 2420791 w 6884912"/>
              <a:gd name="connsiteY42" fmla="*/ 492826 h 1161397"/>
              <a:gd name="connsiteX43" fmla="*/ 2489932 w 6884912"/>
              <a:gd name="connsiteY43" fmla="*/ 507864 h 1161397"/>
              <a:gd name="connsiteX44" fmla="*/ 2512917 w 6884912"/>
              <a:gd name="connsiteY44" fmla="*/ 489127 h 1161397"/>
              <a:gd name="connsiteX45" fmla="*/ 2516783 w 6884912"/>
              <a:gd name="connsiteY45" fmla="*/ 485473 h 1161397"/>
              <a:gd name="connsiteX46" fmla="*/ 2534360 w 6884912"/>
              <a:gd name="connsiteY46" fmla="*/ 480064 h 1161397"/>
              <a:gd name="connsiteX47" fmla="*/ 2536691 w 6884912"/>
              <a:gd name="connsiteY47" fmla="*/ 467018 h 1161397"/>
              <a:gd name="connsiteX48" fmla="*/ 2561265 w 6884912"/>
              <a:gd name="connsiteY48" fmla="*/ 450623 h 1161397"/>
              <a:gd name="connsiteX49" fmla="*/ 2594349 w 6884912"/>
              <a:gd name="connsiteY49" fmla="*/ 443884 h 1161397"/>
              <a:gd name="connsiteX50" fmla="*/ 2754324 w 6884912"/>
              <a:gd name="connsiteY50" fmla="*/ 424766 h 1161397"/>
              <a:gd name="connsiteX51" fmla="*/ 2848470 w 6884912"/>
              <a:gd name="connsiteY51" fmla="*/ 405966 h 1161397"/>
              <a:gd name="connsiteX52" fmla="*/ 2881772 w 6884912"/>
              <a:gd name="connsiteY52" fmla="*/ 387260 h 1161397"/>
              <a:gd name="connsiteX53" fmla="*/ 2929932 w 6884912"/>
              <a:gd name="connsiteY53" fmla="*/ 368912 h 1161397"/>
              <a:gd name="connsiteX54" fmla="*/ 3013020 w 6884912"/>
              <a:gd name="connsiteY54" fmla="*/ 327578 h 1161397"/>
              <a:gd name="connsiteX55" fmla="*/ 3222191 w 6884912"/>
              <a:gd name="connsiteY55" fmla="*/ 307887 h 1161397"/>
              <a:gd name="connsiteX56" fmla="*/ 3227953 w 6884912"/>
              <a:gd name="connsiteY56" fmla="*/ 297650 h 1161397"/>
              <a:gd name="connsiteX57" fmla="*/ 3510042 w 6884912"/>
              <a:gd name="connsiteY57" fmla="*/ 311820 h 1161397"/>
              <a:gd name="connsiteX58" fmla="*/ 3626773 w 6884912"/>
              <a:gd name="connsiteY58" fmla="*/ 290452 h 1161397"/>
              <a:gd name="connsiteX59" fmla="*/ 3666217 w 6884912"/>
              <a:gd name="connsiteY59" fmla="*/ 273255 h 1161397"/>
              <a:gd name="connsiteX60" fmla="*/ 3732427 w 6884912"/>
              <a:gd name="connsiteY60" fmla="*/ 245039 h 1161397"/>
              <a:gd name="connsiteX61" fmla="*/ 3777022 w 6884912"/>
              <a:gd name="connsiteY61" fmla="*/ 200276 h 1161397"/>
              <a:gd name="connsiteX62" fmla="*/ 3791246 w 6884912"/>
              <a:gd name="connsiteY62" fmla="*/ 189996 h 1161397"/>
              <a:gd name="connsiteX63" fmla="*/ 3819864 w 6884912"/>
              <a:gd name="connsiteY63" fmla="*/ 194605 h 1161397"/>
              <a:gd name="connsiteX64" fmla="*/ 3830398 w 6884912"/>
              <a:gd name="connsiteY64" fmla="*/ 188383 h 1161397"/>
              <a:gd name="connsiteX65" fmla="*/ 3834360 w 6884912"/>
              <a:gd name="connsiteY65" fmla="*/ 188992 h 1161397"/>
              <a:gd name="connsiteX66" fmla="*/ 3843715 w 6884912"/>
              <a:gd name="connsiteY66" fmla="*/ 188752 h 1161397"/>
              <a:gd name="connsiteX67" fmla="*/ 3842609 w 6884912"/>
              <a:gd name="connsiteY67" fmla="*/ 197386 h 1161397"/>
              <a:gd name="connsiteX68" fmla="*/ 3853961 w 6884912"/>
              <a:gd name="connsiteY68" fmla="*/ 213380 h 1161397"/>
              <a:gd name="connsiteX69" fmla="*/ 3907640 w 6884912"/>
              <a:gd name="connsiteY69" fmla="*/ 207568 h 1161397"/>
              <a:gd name="connsiteX70" fmla="*/ 3910449 w 6884912"/>
              <a:gd name="connsiteY70" fmla="*/ 197808 h 1161397"/>
              <a:gd name="connsiteX71" fmla="*/ 3917197 w 6884912"/>
              <a:gd name="connsiteY71" fmla="*/ 196121 h 1161397"/>
              <a:gd name="connsiteX72" fmla="*/ 3922400 w 6884912"/>
              <a:gd name="connsiteY72" fmla="*/ 205056 h 1161397"/>
              <a:gd name="connsiteX73" fmla="*/ 4013061 w 6884912"/>
              <a:gd name="connsiteY73" fmla="*/ 224874 h 1161397"/>
              <a:gd name="connsiteX74" fmla="*/ 4220717 w 6884912"/>
              <a:gd name="connsiteY74" fmla="*/ 192946 h 1161397"/>
              <a:gd name="connsiteX75" fmla="*/ 4228802 w 6884912"/>
              <a:gd name="connsiteY75" fmla="*/ 201468 h 1161397"/>
              <a:gd name="connsiteX76" fmla="*/ 4289361 w 6884912"/>
              <a:gd name="connsiteY76" fmla="*/ 196642 h 1161397"/>
              <a:gd name="connsiteX77" fmla="*/ 4498913 w 6884912"/>
              <a:gd name="connsiteY77" fmla="*/ 118915 h 1161397"/>
              <a:gd name="connsiteX78" fmla="*/ 4617330 w 6884912"/>
              <a:gd name="connsiteY78" fmla="*/ 111163 h 1161397"/>
              <a:gd name="connsiteX79" fmla="*/ 4659778 w 6884912"/>
              <a:gd name="connsiteY79" fmla="*/ 118219 h 1161397"/>
              <a:gd name="connsiteX80" fmla="*/ 4730870 w 6884912"/>
              <a:gd name="connsiteY80" fmla="*/ 129432 h 1161397"/>
              <a:gd name="connsiteX81" fmla="*/ 4844073 w 6884912"/>
              <a:gd name="connsiteY81" fmla="*/ 161768 h 1161397"/>
              <a:gd name="connsiteX82" fmla="*/ 4856454 w 6884912"/>
              <a:gd name="connsiteY82" fmla="*/ 130488 h 1161397"/>
              <a:gd name="connsiteX83" fmla="*/ 4920038 w 6884912"/>
              <a:gd name="connsiteY83" fmla="*/ 140418 h 1161397"/>
              <a:gd name="connsiteX84" fmla="*/ 5016639 w 6884912"/>
              <a:gd name="connsiteY84" fmla="*/ 158905 h 1161397"/>
              <a:gd name="connsiteX85" fmla="*/ 5072009 w 6884912"/>
              <a:gd name="connsiteY85" fmla="*/ 161502 h 1161397"/>
              <a:gd name="connsiteX86" fmla="*/ 5223626 w 6884912"/>
              <a:gd name="connsiteY86" fmla="*/ 177356 h 1161397"/>
              <a:gd name="connsiteX87" fmla="*/ 5375773 w 6884912"/>
              <a:gd name="connsiteY87" fmla="*/ 199913 h 1161397"/>
              <a:gd name="connsiteX88" fmla="*/ 5467502 w 6884912"/>
              <a:gd name="connsiteY88" fmla="*/ 250963 h 1161397"/>
              <a:gd name="connsiteX89" fmla="*/ 5592395 w 6884912"/>
              <a:gd name="connsiteY89" fmla="*/ 265434 h 1161397"/>
              <a:gd name="connsiteX90" fmla="*/ 5613532 w 6884912"/>
              <a:gd name="connsiteY90" fmla="*/ 273379 h 1161397"/>
              <a:gd name="connsiteX91" fmla="*/ 5642173 w 6884912"/>
              <a:gd name="connsiteY91" fmla="*/ 266904 h 1161397"/>
              <a:gd name="connsiteX92" fmla="*/ 5756910 w 6884912"/>
              <a:gd name="connsiteY92" fmla="*/ 239211 h 1161397"/>
              <a:gd name="connsiteX93" fmla="*/ 5846667 w 6884912"/>
              <a:gd name="connsiteY93" fmla="*/ 201786 h 1161397"/>
              <a:gd name="connsiteX94" fmla="*/ 5960732 w 6884912"/>
              <a:gd name="connsiteY94" fmla="*/ 220708 h 1161397"/>
              <a:gd name="connsiteX95" fmla="*/ 6029542 w 6884912"/>
              <a:gd name="connsiteY95" fmla="*/ 210339 h 1161397"/>
              <a:gd name="connsiteX96" fmla="*/ 6141123 w 6884912"/>
              <a:gd name="connsiteY96" fmla="*/ 159923 h 1161397"/>
              <a:gd name="connsiteX97" fmla="*/ 6290640 w 6884912"/>
              <a:gd name="connsiteY97" fmla="*/ 167441 h 1161397"/>
              <a:gd name="connsiteX98" fmla="*/ 6322806 w 6884912"/>
              <a:gd name="connsiteY98" fmla="*/ 213293 h 1161397"/>
              <a:gd name="connsiteX99" fmla="*/ 6380420 w 6884912"/>
              <a:gd name="connsiteY99" fmla="*/ 173195 h 1161397"/>
              <a:gd name="connsiteX100" fmla="*/ 6507891 w 6884912"/>
              <a:gd name="connsiteY100" fmla="*/ 118474 h 1161397"/>
              <a:gd name="connsiteX101" fmla="*/ 6571807 w 6884912"/>
              <a:gd name="connsiteY101" fmla="*/ 98636 h 1161397"/>
              <a:gd name="connsiteX102" fmla="*/ 6671880 w 6884912"/>
              <a:gd name="connsiteY102" fmla="*/ 82931 h 1161397"/>
              <a:gd name="connsiteX103" fmla="*/ 6702266 w 6884912"/>
              <a:gd name="connsiteY103" fmla="*/ 75470 h 1161397"/>
              <a:gd name="connsiteX104" fmla="*/ 6845802 w 6884912"/>
              <a:gd name="connsiteY104" fmla="*/ 24496 h 1161397"/>
              <a:gd name="connsiteX105" fmla="*/ 6884912 w 6884912"/>
              <a:gd name="connsiteY105"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213420 w 6884912"/>
              <a:gd name="connsiteY5" fmla="*/ 1056868 h 1161397"/>
              <a:gd name="connsiteX6" fmla="*/ 454970 w 6884912"/>
              <a:gd name="connsiteY6" fmla="*/ 1023343 h 1161397"/>
              <a:gd name="connsiteX7" fmla="*/ 601644 w 6884912"/>
              <a:gd name="connsiteY7" fmla="*/ 1003997 h 1161397"/>
              <a:gd name="connsiteX8" fmla="*/ 651408 w 6884912"/>
              <a:gd name="connsiteY8" fmla="*/ 984938 h 1161397"/>
              <a:gd name="connsiteX9" fmla="*/ 673197 w 6884912"/>
              <a:gd name="connsiteY9" fmla="*/ 1010060 h 1161397"/>
              <a:gd name="connsiteX10" fmla="*/ 723108 w 6884912"/>
              <a:gd name="connsiteY10" fmla="*/ 980081 h 1161397"/>
              <a:gd name="connsiteX11" fmla="*/ 797699 w 6884912"/>
              <a:gd name="connsiteY11" fmla="*/ 931362 h 1161397"/>
              <a:gd name="connsiteX12" fmla="*/ 843359 w 6884912"/>
              <a:gd name="connsiteY12" fmla="*/ 910894 h 1161397"/>
              <a:gd name="connsiteX13" fmla="*/ 965215 w 6884912"/>
              <a:gd name="connsiteY13" fmla="*/ 846701 h 1161397"/>
              <a:gd name="connsiteX14" fmla="*/ 1085080 w 6884912"/>
              <a:gd name="connsiteY14" fmla="*/ 776086 h 1161397"/>
              <a:gd name="connsiteX15" fmla="*/ 1131224 w 6884912"/>
              <a:gd name="connsiteY15" fmla="*/ 706160 h 1161397"/>
              <a:gd name="connsiteX16" fmla="*/ 1138051 w 6884912"/>
              <a:gd name="connsiteY16" fmla="*/ 702034 h 1161397"/>
              <a:gd name="connsiteX17" fmla="*/ 1158800 w 6884912"/>
              <a:gd name="connsiteY17" fmla="*/ 700004 h 1161397"/>
              <a:gd name="connsiteX18" fmla="*/ 1166947 w 6884912"/>
              <a:gd name="connsiteY18" fmla="*/ 700762 h 1161397"/>
              <a:gd name="connsiteX19" fmla="*/ 1178135 w 6884912"/>
              <a:gd name="connsiteY19" fmla="*/ 698631 h 1161397"/>
              <a:gd name="connsiteX20" fmla="*/ 1178301 w 6884912"/>
              <a:gd name="connsiteY20" fmla="*/ 698094 h 1161397"/>
              <a:gd name="connsiteX21" fmla="*/ 1188995 w 6884912"/>
              <a:gd name="connsiteY21" fmla="*/ 697048 h 1161397"/>
              <a:gd name="connsiteX22" fmla="*/ 1242716 w 6884912"/>
              <a:gd name="connsiteY22" fmla="*/ 698052 h 1161397"/>
              <a:gd name="connsiteX23" fmla="*/ 1299977 w 6884912"/>
              <a:gd name="connsiteY23" fmla="*/ 639196 h 1161397"/>
              <a:gd name="connsiteX24" fmla="*/ 1326190 w 6884912"/>
              <a:gd name="connsiteY24" fmla="*/ 625955 h 1161397"/>
              <a:gd name="connsiteX25" fmla="*/ 1339600 w 6884912"/>
              <a:gd name="connsiteY25" fmla="*/ 616295 h 1161397"/>
              <a:gd name="connsiteX26" fmla="*/ 1340054 w 6884912"/>
              <a:gd name="connsiteY26" fmla="*/ 614022 h 1161397"/>
              <a:gd name="connsiteX27" fmla="*/ 1391606 w 6884912"/>
              <a:gd name="connsiteY27" fmla="*/ 615229 h 1161397"/>
              <a:gd name="connsiteX28" fmla="*/ 1397565 w 6884912"/>
              <a:gd name="connsiteY28" fmla="*/ 611490 h 1161397"/>
              <a:gd name="connsiteX29" fmla="*/ 1432302 w 6884912"/>
              <a:gd name="connsiteY29" fmla="*/ 617267 h 1161397"/>
              <a:gd name="connsiteX30" fmla="*/ 1449644 w 6884912"/>
              <a:gd name="connsiteY30" fmla="*/ 617591 h 1161397"/>
              <a:gd name="connsiteX31" fmla="*/ 1455793 w 6884912"/>
              <a:gd name="connsiteY31" fmla="*/ 623174 h 1161397"/>
              <a:gd name="connsiteX32" fmla="*/ 1480758 w 6884912"/>
              <a:gd name="connsiteY32" fmla="*/ 620863 h 1161397"/>
              <a:gd name="connsiteX33" fmla="*/ 1483154 w 6884912"/>
              <a:gd name="connsiteY33" fmla="*/ 618527 h 1161397"/>
              <a:gd name="connsiteX34" fmla="*/ 1505495 w 6884912"/>
              <a:gd name="connsiteY34" fmla="*/ 624325 h 1161397"/>
              <a:gd name="connsiteX35" fmla="*/ 1526340 w 6884912"/>
              <a:gd name="connsiteY35" fmla="*/ 638496 h 1161397"/>
              <a:gd name="connsiteX36" fmla="*/ 1731986 w 6884912"/>
              <a:gd name="connsiteY36" fmla="*/ 589682 h 1161397"/>
              <a:gd name="connsiteX37" fmla="*/ 1927935 w 6884912"/>
              <a:gd name="connsiteY37" fmla="*/ 628540 h 1161397"/>
              <a:gd name="connsiteX38" fmla="*/ 2039075 w 6884912"/>
              <a:gd name="connsiteY38" fmla="*/ 599964 h 1161397"/>
              <a:gd name="connsiteX39" fmla="*/ 2066980 w 6884912"/>
              <a:gd name="connsiteY39" fmla="*/ 550413 h 1161397"/>
              <a:gd name="connsiteX40" fmla="*/ 2352236 w 6884912"/>
              <a:gd name="connsiteY40" fmla="*/ 519602 h 1161397"/>
              <a:gd name="connsiteX41" fmla="*/ 2420791 w 6884912"/>
              <a:gd name="connsiteY41" fmla="*/ 492826 h 1161397"/>
              <a:gd name="connsiteX42" fmla="*/ 2489932 w 6884912"/>
              <a:gd name="connsiteY42" fmla="*/ 507864 h 1161397"/>
              <a:gd name="connsiteX43" fmla="*/ 2512917 w 6884912"/>
              <a:gd name="connsiteY43" fmla="*/ 489127 h 1161397"/>
              <a:gd name="connsiteX44" fmla="*/ 2516783 w 6884912"/>
              <a:gd name="connsiteY44" fmla="*/ 485473 h 1161397"/>
              <a:gd name="connsiteX45" fmla="*/ 2534360 w 6884912"/>
              <a:gd name="connsiteY45" fmla="*/ 480064 h 1161397"/>
              <a:gd name="connsiteX46" fmla="*/ 2536691 w 6884912"/>
              <a:gd name="connsiteY46" fmla="*/ 467018 h 1161397"/>
              <a:gd name="connsiteX47" fmla="*/ 2561265 w 6884912"/>
              <a:gd name="connsiteY47" fmla="*/ 450623 h 1161397"/>
              <a:gd name="connsiteX48" fmla="*/ 2594349 w 6884912"/>
              <a:gd name="connsiteY48" fmla="*/ 443884 h 1161397"/>
              <a:gd name="connsiteX49" fmla="*/ 2754324 w 6884912"/>
              <a:gd name="connsiteY49" fmla="*/ 424766 h 1161397"/>
              <a:gd name="connsiteX50" fmla="*/ 2848470 w 6884912"/>
              <a:gd name="connsiteY50" fmla="*/ 405966 h 1161397"/>
              <a:gd name="connsiteX51" fmla="*/ 2881772 w 6884912"/>
              <a:gd name="connsiteY51" fmla="*/ 387260 h 1161397"/>
              <a:gd name="connsiteX52" fmla="*/ 2929932 w 6884912"/>
              <a:gd name="connsiteY52" fmla="*/ 368912 h 1161397"/>
              <a:gd name="connsiteX53" fmla="*/ 3013020 w 6884912"/>
              <a:gd name="connsiteY53" fmla="*/ 327578 h 1161397"/>
              <a:gd name="connsiteX54" fmla="*/ 3222191 w 6884912"/>
              <a:gd name="connsiteY54" fmla="*/ 307887 h 1161397"/>
              <a:gd name="connsiteX55" fmla="*/ 3227953 w 6884912"/>
              <a:gd name="connsiteY55" fmla="*/ 297650 h 1161397"/>
              <a:gd name="connsiteX56" fmla="*/ 3510042 w 6884912"/>
              <a:gd name="connsiteY56" fmla="*/ 311820 h 1161397"/>
              <a:gd name="connsiteX57" fmla="*/ 3626773 w 6884912"/>
              <a:gd name="connsiteY57" fmla="*/ 290452 h 1161397"/>
              <a:gd name="connsiteX58" fmla="*/ 3666217 w 6884912"/>
              <a:gd name="connsiteY58" fmla="*/ 273255 h 1161397"/>
              <a:gd name="connsiteX59" fmla="*/ 3732427 w 6884912"/>
              <a:gd name="connsiteY59" fmla="*/ 245039 h 1161397"/>
              <a:gd name="connsiteX60" fmla="*/ 3777022 w 6884912"/>
              <a:gd name="connsiteY60" fmla="*/ 200276 h 1161397"/>
              <a:gd name="connsiteX61" fmla="*/ 3791246 w 6884912"/>
              <a:gd name="connsiteY61" fmla="*/ 189996 h 1161397"/>
              <a:gd name="connsiteX62" fmla="*/ 3819864 w 6884912"/>
              <a:gd name="connsiteY62" fmla="*/ 194605 h 1161397"/>
              <a:gd name="connsiteX63" fmla="*/ 3830398 w 6884912"/>
              <a:gd name="connsiteY63" fmla="*/ 188383 h 1161397"/>
              <a:gd name="connsiteX64" fmla="*/ 3834360 w 6884912"/>
              <a:gd name="connsiteY64" fmla="*/ 188992 h 1161397"/>
              <a:gd name="connsiteX65" fmla="*/ 3843715 w 6884912"/>
              <a:gd name="connsiteY65" fmla="*/ 188752 h 1161397"/>
              <a:gd name="connsiteX66" fmla="*/ 3842609 w 6884912"/>
              <a:gd name="connsiteY66" fmla="*/ 197386 h 1161397"/>
              <a:gd name="connsiteX67" fmla="*/ 3853961 w 6884912"/>
              <a:gd name="connsiteY67" fmla="*/ 213380 h 1161397"/>
              <a:gd name="connsiteX68" fmla="*/ 3907640 w 6884912"/>
              <a:gd name="connsiteY68" fmla="*/ 207568 h 1161397"/>
              <a:gd name="connsiteX69" fmla="*/ 3910449 w 6884912"/>
              <a:gd name="connsiteY69" fmla="*/ 197808 h 1161397"/>
              <a:gd name="connsiteX70" fmla="*/ 3917197 w 6884912"/>
              <a:gd name="connsiteY70" fmla="*/ 196121 h 1161397"/>
              <a:gd name="connsiteX71" fmla="*/ 3922400 w 6884912"/>
              <a:gd name="connsiteY71" fmla="*/ 205056 h 1161397"/>
              <a:gd name="connsiteX72" fmla="*/ 4013061 w 6884912"/>
              <a:gd name="connsiteY72" fmla="*/ 224874 h 1161397"/>
              <a:gd name="connsiteX73" fmla="*/ 4220717 w 6884912"/>
              <a:gd name="connsiteY73" fmla="*/ 192946 h 1161397"/>
              <a:gd name="connsiteX74" fmla="*/ 4228802 w 6884912"/>
              <a:gd name="connsiteY74" fmla="*/ 201468 h 1161397"/>
              <a:gd name="connsiteX75" fmla="*/ 4289361 w 6884912"/>
              <a:gd name="connsiteY75" fmla="*/ 196642 h 1161397"/>
              <a:gd name="connsiteX76" fmla="*/ 4498913 w 6884912"/>
              <a:gd name="connsiteY76" fmla="*/ 118915 h 1161397"/>
              <a:gd name="connsiteX77" fmla="*/ 4617330 w 6884912"/>
              <a:gd name="connsiteY77" fmla="*/ 111163 h 1161397"/>
              <a:gd name="connsiteX78" fmla="*/ 4659778 w 6884912"/>
              <a:gd name="connsiteY78" fmla="*/ 118219 h 1161397"/>
              <a:gd name="connsiteX79" fmla="*/ 4730870 w 6884912"/>
              <a:gd name="connsiteY79" fmla="*/ 129432 h 1161397"/>
              <a:gd name="connsiteX80" fmla="*/ 4844073 w 6884912"/>
              <a:gd name="connsiteY80" fmla="*/ 161768 h 1161397"/>
              <a:gd name="connsiteX81" fmla="*/ 4856454 w 6884912"/>
              <a:gd name="connsiteY81" fmla="*/ 130488 h 1161397"/>
              <a:gd name="connsiteX82" fmla="*/ 4920038 w 6884912"/>
              <a:gd name="connsiteY82" fmla="*/ 140418 h 1161397"/>
              <a:gd name="connsiteX83" fmla="*/ 5016639 w 6884912"/>
              <a:gd name="connsiteY83" fmla="*/ 158905 h 1161397"/>
              <a:gd name="connsiteX84" fmla="*/ 5072009 w 6884912"/>
              <a:gd name="connsiteY84" fmla="*/ 161502 h 1161397"/>
              <a:gd name="connsiteX85" fmla="*/ 5223626 w 6884912"/>
              <a:gd name="connsiteY85" fmla="*/ 177356 h 1161397"/>
              <a:gd name="connsiteX86" fmla="*/ 5375773 w 6884912"/>
              <a:gd name="connsiteY86" fmla="*/ 199913 h 1161397"/>
              <a:gd name="connsiteX87" fmla="*/ 5467502 w 6884912"/>
              <a:gd name="connsiteY87" fmla="*/ 250963 h 1161397"/>
              <a:gd name="connsiteX88" fmla="*/ 5592395 w 6884912"/>
              <a:gd name="connsiteY88" fmla="*/ 265434 h 1161397"/>
              <a:gd name="connsiteX89" fmla="*/ 5613532 w 6884912"/>
              <a:gd name="connsiteY89" fmla="*/ 273379 h 1161397"/>
              <a:gd name="connsiteX90" fmla="*/ 5642173 w 6884912"/>
              <a:gd name="connsiteY90" fmla="*/ 266904 h 1161397"/>
              <a:gd name="connsiteX91" fmla="*/ 5756910 w 6884912"/>
              <a:gd name="connsiteY91" fmla="*/ 239211 h 1161397"/>
              <a:gd name="connsiteX92" fmla="*/ 5846667 w 6884912"/>
              <a:gd name="connsiteY92" fmla="*/ 201786 h 1161397"/>
              <a:gd name="connsiteX93" fmla="*/ 5960732 w 6884912"/>
              <a:gd name="connsiteY93" fmla="*/ 220708 h 1161397"/>
              <a:gd name="connsiteX94" fmla="*/ 6029542 w 6884912"/>
              <a:gd name="connsiteY94" fmla="*/ 210339 h 1161397"/>
              <a:gd name="connsiteX95" fmla="*/ 6141123 w 6884912"/>
              <a:gd name="connsiteY95" fmla="*/ 159923 h 1161397"/>
              <a:gd name="connsiteX96" fmla="*/ 6290640 w 6884912"/>
              <a:gd name="connsiteY96" fmla="*/ 167441 h 1161397"/>
              <a:gd name="connsiteX97" fmla="*/ 6322806 w 6884912"/>
              <a:gd name="connsiteY97" fmla="*/ 213293 h 1161397"/>
              <a:gd name="connsiteX98" fmla="*/ 6380420 w 6884912"/>
              <a:gd name="connsiteY98" fmla="*/ 173195 h 1161397"/>
              <a:gd name="connsiteX99" fmla="*/ 6507891 w 6884912"/>
              <a:gd name="connsiteY99" fmla="*/ 118474 h 1161397"/>
              <a:gd name="connsiteX100" fmla="*/ 6571807 w 6884912"/>
              <a:gd name="connsiteY100" fmla="*/ 98636 h 1161397"/>
              <a:gd name="connsiteX101" fmla="*/ 6671880 w 6884912"/>
              <a:gd name="connsiteY101" fmla="*/ 82931 h 1161397"/>
              <a:gd name="connsiteX102" fmla="*/ 6702266 w 6884912"/>
              <a:gd name="connsiteY102" fmla="*/ 75470 h 1161397"/>
              <a:gd name="connsiteX103" fmla="*/ 6845802 w 6884912"/>
              <a:gd name="connsiteY103" fmla="*/ 24496 h 1161397"/>
              <a:gd name="connsiteX104" fmla="*/ 6884912 w 6884912"/>
              <a:gd name="connsiteY104"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601644 w 6884912"/>
              <a:gd name="connsiteY7" fmla="*/ 1003997 h 1161397"/>
              <a:gd name="connsiteX8" fmla="*/ 651408 w 6884912"/>
              <a:gd name="connsiteY8" fmla="*/ 984938 h 1161397"/>
              <a:gd name="connsiteX9" fmla="*/ 673197 w 6884912"/>
              <a:gd name="connsiteY9" fmla="*/ 1010060 h 1161397"/>
              <a:gd name="connsiteX10" fmla="*/ 723108 w 6884912"/>
              <a:gd name="connsiteY10" fmla="*/ 980081 h 1161397"/>
              <a:gd name="connsiteX11" fmla="*/ 797699 w 6884912"/>
              <a:gd name="connsiteY11" fmla="*/ 931362 h 1161397"/>
              <a:gd name="connsiteX12" fmla="*/ 843359 w 6884912"/>
              <a:gd name="connsiteY12" fmla="*/ 910894 h 1161397"/>
              <a:gd name="connsiteX13" fmla="*/ 965215 w 6884912"/>
              <a:gd name="connsiteY13" fmla="*/ 846701 h 1161397"/>
              <a:gd name="connsiteX14" fmla="*/ 1085080 w 6884912"/>
              <a:gd name="connsiteY14" fmla="*/ 776086 h 1161397"/>
              <a:gd name="connsiteX15" fmla="*/ 1131224 w 6884912"/>
              <a:gd name="connsiteY15" fmla="*/ 706160 h 1161397"/>
              <a:gd name="connsiteX16" fmla="*/ 1138051 w 6884912"/>
              <a:gd name="connsiteY16" fmla="*/ 702034 h 1161397"/>
              <a:gd name="connsiteX17" fmla="*/ 1158800 w 6884912"/>
              <a:gd name="connsiteY17" fmla="*/ 700004 h 1161397"/>
              <a:gd name="connsiteX18" fmla="*/ 1166947 w 6884912"/>
              <a:gd name="connsiteY18" fmla="*/ 700762 h 1161397"/>
              <a:gd name="connsiteX19" fmla="*/ 1178135 w 6884912"/>
              <a:gd name="connsiteY19" fmla="*/ 698631 h 1161397"/>
              <a:gd name="connsiteX20" fmla="*/ 1178301 w 6884912"/>
              <a:gd name="connsiteY20" fmla="*/ 698094 h 1161397"/>
              <a:gd name="connsiteX21" fmla="*/ 1188995 w 6884912"/>
              <a:gd name="connsiteY21" fmla="*/ 697048 h 1161397"/>
              <a:gd name="connsiteX22" fmla="*/ 1242716 w 6884912"/>
              <a:gd name="connsiteY22" fmla="*/ 698052 h 1161397"/>
              <a:gd name="connsiteX23" fmla="*/ 1299977 w 6884912"/>
              <a:gd name="connsiteY23" fmla="*/ 639196 h 1161397"/>
              <a:gd name="connsiteX24" fmla="*/ 1326190 w 6884912"/>
              <a:gd name="connsiteY24" fmla="*/ 625955 h 1161397"/>
              <a:gd name="connsiteX25" fmla="*/ 1339600 w 6884912"/>
              <a:gd name="connsiteY25" fmla="*/ 616295 h 1161397"/>
              <a:gd name="connsiteX26" fmla="*/ 1340054 w 6884912"/>
              <a:gd name="connsiteY26" fmla="*/ 614022 h 1161397"/>
              <a:gd name="connsiteX27" fmla="*/ 1391606 w 6884912"/>
              <a:gd name="connsiteY27" fmla="*/ 615229 h 1161397"/>
              <a:gd name="connsiteX28" fmla="*/ 1397565 w 6884912"/>
              <a:gd name="connsiteY28" fmla="*/ 611490 h 1161397"/>
              <a:gd name="connsiteX29" fmla="*/ 1432302 w 6884912"/>
              <a:gd name="connsiteY29" fmla="*/ 617267 h 1161397"/>
              <a:gd name="connsiteX30" fmla="*/ 1449644 w 6884912"/>
              <a:gd name="connsiteY30" fmla="*/ 617591 h 1161397"/>
              <a:gd name="connsiteX31" fmla="*/ 1455793 w 6884912"/>
              <a:gd name="connsiteY31" fmla="*/ 623174 h 1161397"/>
              <a:gd name="connsiteX32" fmla="*/ 1480758 w 6884912"/>
              <a:gd name="connsiteY32" fmla="*/ 620863 h 1161397"/>
              <a:gd name="connsiteX33" fmla="*/ 1483154 w 6884912"/>
              <a:gd name="connsiteY33" fmla="*/ 618527 h 1161397"/>
              <a:gd name="connsiteX34" fmla="*/ 1505495 w 6884912"/>
              <a:gd name="connsiteY34" fmla="*/ 624325 h 1161397"/>
              <a:gd name="connsiteX35" fmla="*/ 1526340 w 6884912"/>
              <a:gd name="connsiteY35" fmla="*/ 638496 h 1161397"/>
              <a:gd name="connsiteX36" fmla="*/ 1731986 w 6884912"/>
              <a:gd name="connsiteY36" fmla="*/ 589682 h 1161397"/>
              <a:gd name="connsiteX37" fmla="*/ 1927935 w 6884912"/>
              <a:gd name="connsiteY37" fmla="*/ 628540 h 1161397"/>
              <a:gd name="connsiteX38" fmla="*/ 2039075 w 6884912"/>
              <a:gd name="connsiteY38" fmla="*/ 599964 h 1161397"/>
              <a:gd name="connsiteX39" fmla="*/ 2066980 w 6884912"/>
              <a:gd name="connsiteY39" fmla="*/ 550413 h 1161397"/>
              <a:gd name="connsiteX40" fmla="*/ 2352236 w 6884912"/>
              <a:gd name="connsiteY40" fmla="*/ 519602 h 1161397"/>
              <a:gd name="connsiteX41" fmla="*/ 2420791 w 6884912"/>
              <a:gd name="connsiteY41" fmla="*/ 492826 h 1161397"/>
              <a:gd name="connsiteX42" fmla="*/ 2489932 w 6884912"/>
              <a:gd name="connsiteY42" fmla="*/ 507864 h 1161397"/>
              <a:gd name="connsiteX43" fmla="*/ 2512917 w 6884912"/>
              <a:gd name="connsiteY43" fmla="*/ 489127 h 1161397"/>
              <a:gd name="connsiteX44" fmla="*/ 2516783 w 6884912"/>
              <a:gd name="connsiteY44" fmla="*/ 485473 h 1161397"/>
              <a:gd name="connsiteX45" fmla="*/ 2534360 w 6884912"/>
              <a:gd name="connsiteY45" fmla="*/ 480064 h 1161397"/>
              <a:gd name="connsiteX46" fmla="*/ 2536691 w 6884912"/>
              <a:gd name="connsiteY46" fmla="*/ 467018 h 1161397"/>
              <a:gd name="connsiteX47" fmla="*/ 2561265 w 6884912"/>
              <a:gd name="connsiteY47" fmla="*/ 450623 h 1161397"/>
              <a:gd name="connsiteX48" fmla="*/ 2594349 w 6884912"/>
              <a:gd name="connsiteY48" fmla="*/ 443884 h 1161397"/>
              <a:gd name="connsiteX49" fmla="*/ 2754324 w 6884912"/>
              <a:gd name="connsiteY49" fmla="*/ 424766 h 1161397"/>
              <a:gd name="connsiteX50" fmla="*/ 2848470 w 6884912"/>
              <a:gd name="connsiteY50" fmla="*/ 405966 h 1161397"/>
              <a:gd name="connsiteX51" fmla="*/ 2881772 w 6884912"/>
              <a:gd name="connsiteY51" fmla="*/ 387260 h 1161397"/>
              <a:gd name="connsiteX52" fmla="*/ 2929932 w 6884912"/>
              <a:gd name="connsiteY52" fmla="*/ 368912 h 1161397"/>
              <a:gd name="connsiteX53" fmla="*/ 3013020 w 6884912"/>
              <a:gd name="connsiteY53" fmla="*/ 327578 h 1161397"/>
              <a:gd name="connsiteX54" fmla="*/ 3222191 w 6884912"/>
              <a:gd name="connsiteY54" fmla="*/ 307887 h 1161397"/>
              <a:gd name="connsiteX55" fmla="*/ 3227953 w 6884912"/>
              <a:gd name="connsiteY55" fmla="*/ 297650 h 1161397"/>
              <a:gd name="connsiteX56" fmla="*/ 3510042 w 6884912"/>
              <a:gd name="connsiteY56" fmla="*/ 311820 h 1161397"/>
              <a:gd name="connsiteX57" fmla="*/ 3626773 w 6884912"/>
              <a:gd name="connsiteY57" fmla="*/ 290452 h 1161397"/>
              <a:gd name="connsiteX58" fmla="*/ 3666217 w 6884912"/>
              <a:gd name="connsiteY58" fmla="*/ 273255 h 1161397"/>
              <a:gd name="connsiteX59" fmla="*/ 3732427 w 6884912"/>
              <a:gd name="connsiteY59" fmla="*/ 245039 h 1161397"/>
              <a:gd name="connsiteX60" fmla="*/ 3777022 w 6884912"/>
              <a:gd name="connsiteY60" fmla="*/ 200276 h 1161397"/>
              <a:gd name="connsiteX61" fmla="*/ 3791246 w 6884912"/>
              <a:gd name="connsiteY61" fmla="*/ 189996 h 1161397"/>
              <a:gd name="connsiteX62" fmla="*/ 3819864 w 6884912"/>
              <a:gd name="connsiteY62" fmla="*/ 194605 h 1161397"/>
              <a:gd name="connsiteX63" fmla="*/ 3830398 w 6884912"/>
              <a:gd name="connsiteY63" fmla="*/ 188383 h 1161397"/>
              <a:gd name="connsiteX64" fmla="*/ 3834360 w 6884912"/>
              <a:gd name="connsiteY64" fmla="*/ 188992 h 1161397"/>
              <a:gd name="connsiteX65" fmla="*/ 3843715 w 6884912"/>
              <a:gd name="connsiteY65" fmla="*/ 188752 h 1161397"/>
              <a:gd name="connsiteX66" fmla="*/ 3842609 w 6884912"/>
              <a:gd name="connsiteY66" fmla="*/ 197386 h 1161397"/>
              <a:gd name="connsiteX67" fmla="*/ 3853961 w 6884912"/>
              <a:gd name="connsiteY67" fmla="*/ 213380 h 1161397"/>
              <a:gd name="connsiteX68" fmla="*/ 3907640 w 6884912"/>
              <a:gd name="connsiteY68" fmla="*/ 207568 h 1161397"/>
              <a:gd name="connsiteX69" fmla="*/ 3910449 w 6884912"/>
              <a:gd name="connsiteY69" fmla="*/ 197808 h 1161397"/>
              <a:gd name="connsiteX70" fmla="*/ 3917197 w 6884912"/>
              <a:gd name="connsiteY70" fmla="*/ 196121 h 1161397"/>
              <a:gd name="connsiteX71" fmla="*/ 3922400 w 6884912"/>
              <a:gd name="connsiteY71" fmla="*/ 205056 h 1161397"/>
              <a:gd name="connsiteX72" fmla="*/ 4013061 w 6884912"/>
              <a:gd name="connsiteY72" fmla="*/ 224874 h 1161397"/>
              <a:gd name="connsiteX73" fmla="*/ 4220717 w 6884912"/>
              <a:gd name="connsiteY73" fmla="*/ 192946 h 1161397"/>
              <a:gd name="connsiteX74" fmla="*/ 4228802 w 6884912"/>
              <a:gd name="connsiteY74" fmla="*/ 201468 h 1161397"/>
              <a:gd name="connsiteX75" fmla="*/ 4289361 w 6884912"/>
              <a:gd name="connsiteY75" fmla="*/ 196642 h 1161397"/>
              <a:gd name="connsiteX76" fmla="*/ 4498913 w 6884912"/>
              <a:gd name="connsiteY76" fmla="*/ 118915 h 1161397"/>
              <a:gd name="connsiteX77" fmla="*/ 4617330 w 6884912"/>
              <a:gd name="connsiteY77" fmla="*/ 111163 h 1161397"/>
              <a:gd name="connsiteX78" fmla="*/ 4659778 w 6884912"/>
              <a:gd name="connsiteY78" fmla="*/ 118219 h 1161397"/>
              <a:gd name="connsiteX79" fmla="*/ 4730870 w 6884912"/>
              <a:gd name="connsiteY79" fmla="*/ 129432 h 1161397"/>
              <a:gd name="connsiteX80" fmla="*/ 4844073 w 6884912"/>
              <a:gd name="connsiteY80" fmla="*/ 161768 h 1161397"/>
              <a:gd name="connsiteX81" fmla="*/ 4856454 w 6884912"/>
              <a:gd name="connsiteY81" fmla="*/ 130488 h 1161397"/>
              <a:gd name="connsiteX82" fmla="*/ 4920038 w 6884912"/>
              <a:gd name="connsiteY82" fmla="*/ 140418 h 1161397"/>
              <a:gd name="connsiteX83" fmla="*/ 5016639 w 6884912"/>
              <a:gd name="connsiteY83" fmla="*/ 158905 h 1161397"/>
              <a:gd name="connsiteX84" fmla="*/ 5072009 w 6884912"/>
              <a:gd name="connsiteY84" fmla="*/ 161502 h 1161397"/>
              <a:gd name="connsiteX85" fmla="*/ 5223626 w 6884912"/>
              <a:gd name="connsiteY85" fmla="*/ 177356 h 1161397"/>
              <a:gd name="connsiteX86" fmla="*/ 5375773 w 6884912"/>
              <a:gd name="connsiteY86" fmla="*/ 199913 h 1161397"/>
              <a:gd name="connsiteX87" fmla="*/ 5467502 w 6884912"/>
              <a:gd name="connsiteY87" fmla="*/ 250963 h 1161397"/>
              <a:gd name="connsiteX88" fmla="*/ 5592395 w 6884912"/>
              <a:gd name="connsiteY88" fmla="*/ 265434 h 1161397"/>
              <a:gd name="connsiteX89" fmla="*/ 5613532 w 6884912"/>
              <a:gd name="connsiteY89" fmla="*/ 273379 h 1161397"/>
              <a:gd name="connsiteX90" fmla="*/ 5642173 w 6884912"/>
              <a:gd name="connsiteY90" fmla="*/ 266904 h 1161397"/>
              <a:gd name="connsiteX91" fmla="*/ 5756910 w 6884912"/>
              <a:gd name="connsiteY91" fmla="*/ 239211 h 1161397"/>
              <a:gd name="connsiteX92" fmla="*/ 5846667 w 6884912"/>
              <a:gd name="connsiteY92" fmla="*/ 201786 h 1161397"/>
              <a:gd name="connsiteX93" fmla="*/ 5960732 w 6884912"/>
              <a:gd name="connsiteY93" fmla="*/ 220708 h 1161397"/>
              <a:gd name="connsiteX94" fmla="*/ 6029542 w 6884912"/>
              <a:gd name="connsiteY94" fmla="*/ 210339 h 1161397"/>
              <a:gd name="connsiteX95" fmla="*/ 6141123 w 6884912"/>
              <a:gd name="connsiteY95" fmla="*/ 159923 h 1161397"/>
              <a:gd name="connsiteX96" fmla="*/ 6290640 w 6884912"/>
              <a:gd name="connsiteY96" fmla="*/ 167441 h 1161397"/>
              <a:gd name="connsiteX97" fmla="*/ 6322806 w 6884912"/>
              <a:gd name="connsiteY97" fmla="*/ 213293 h 1161397"/>
              <a:gd name="connsiteX98" fmla="*/ 6380420 w 6884912"/>
              <a:gd name="connsiteY98" fmla="*/ 173195 h 1161397"/>
              <a:gd name="connsiteX99" fmla="*/ 6507891 w 6884912"/>
              <a:gd name="connsiteY99" fmla="*/ 118474 h 1161397"/>
              <a:gd name="connsiteX100" fmla="*/ 6571807 w 6884912"/>
              <a:gd name="connsiteY100" fmla="*/ 98636 h 1161397"/>
              <a:gd name="connsiteX101" fmla="*/ 6671880 w 6884912"/>
              <a:gd name="connsiteY101" fmla="*/ 82931 h 1161397"/>
              <a:gd name="connsiteX102" fmla="*/ 6702266 w 6884912"/>
              <a:gd name="connsiteY102" fmla="*/ 75470 h 1161397"/>
              <a:gd name="connsiteX103" fmla="*/ 6845802 w 6884912"/>
              <a:gd name="connsiteY103" fmla="*/ 24496 h 1161397"/>
              <a:gd name="connsiteX104" fmla="*/ 6884912 w 6884912"/>
              <a:gd name="connsiteY104"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601644 w 6884912"/>
              <a:gd name="connsiteY7" fmla="*/ 1003997 h 1161397"/>
              <a:gd name="connsiteX8" fmla="*/ 651408 w 6884912"/>
              <a:gd name="connsiteY8" fmla="*/ 984938 h 1161397"/>
              <a:gd name="connsiteX9" fmla="*/ 723108 w 6884912"/>
              <a:gd name="connsiteY9" fmla="*/ 980081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188995 w 6884912"/>
              <a:gd name="connsiteY20" fmla="*/ 697048 h 1161397"/>
              <a:gd name="connsiteX21" fmla="*/ 1242716 w 6884912"/>
              <a:gd name="connsiteY21" fmla="*/ 698052 h 1161397"/>
              <a:gd name="connsiteX22" fmla="*/ 1299977 w 6884912"/>
              <a:gd name="connsiteY22" fmla="*/ 639196 h 1161397"/>
              <a:gd name="connsiteX23" fmla="*/ 1326190 w 6884912"/>
              <a:gd name="connsiteY23" fmla="*/ 625955 h 1161397"/>
              <a:gd name="connsiteX24" fmla="*/ 1339600 w 6884912"/>
              <a:gd name="connsiteY24" fmla="*/ 616295 h 1161397"/>
              <a:gd name="connsiteX25" fmla="*/ 1340054 w 6884912"/>
              <a:gd name="connsiteY25" fmla="*/ 614022 h 1161397"/>
              <a:gd name="connsiteX26" fmla="*/ 1391606 w 6884912"/>
              <a:gd name="connsiteY26" fmla="*/ 615229 h 1161397"/>
              <a:gd name="connsiteX27" fmla="*/ 1397565 w 6884912"/>
              <a:gd name="connsiteY27" fmla="*/ 611490 h 1161397"/>
              <a:gd name="connsiteX28" fmla="*/ 1432302 w 6884912"/>
              <a:gd name="connsiteY28" fmla="*/ 617267 h 1161397"/>
              <a:gd name="connsiteX29" fmla="*/ 1449644 w 6884912"/>
              <a:gd name="connsiteY29" fmla="*/ 617591 h 1161397"/>
              <a:gd name="connsiteX30" fmla="*/ 1455793 w 6884912"/>
              <a:gd name="connsiteY30" fmla="*/ 623174 h 1161397"/>
              <a:gd name="connsiteX31" fmla="*/ 1480758 w 6884912"/>
              <a:gd name="connsiteY31" fmla="*/ 620863 h 1161397"/>
              <a:gd name="connsiteX32" fmla="*/ 1483154 w 6884912"/>
              <a:gd name="connsiteY32" fmla="*/ 618527 h 1161397"/>
              <a:gd name="connsiteX33" fmla="*/ 1505495 w 6884912"/>
              <a:gd name="connsiteY33" fmla="*/ 624325 h 1161397"/>
              <a:gd name="connsiteX34" fmla="*/ 1526340 w 6884912"/>
              <a:gd name="connsiteY34" fmla="*/ 638496 h 1161397"/>
              <a:gd name="connsiteX35" fmla="*/ 1731986 w 6884912"/>
              <a:gd name="connsiteY35" fmla="*/ 589682 h 1161397"/>
              <a:gd name="connsiteX36" fmla="*/ 1927935 w 6884912"/>
              <a:gd name="connsiteY36" fmla="*/ 628540 h 1161397"/>
              <a:gd name="connsiteX37" fmla="*/ 2039075 w 6884912"/>
              <a:gd name="connsiteY37" fmla="*/ 599964 h 1161397"/>
              <a:gd name="connsiteX38" fmla="*/ 2066980 w 6884912"/>
              <a:gd name="connsiteY38" fmla="*/ 550413 h 1161397"/>
              <a:gd name="connsiteX39" fmla="*/ 2352236 w 6884912"/>
              <a:gd name="connsiteY39" fmla="*/ 519602 h 1161397"/>
              <a:gd name="connsiteX40" fmla="*/ 2420791 w 6884912"/>
              <a:gd name="connsiteY40" fmla="*/ 492826 h 1161397"/>
              <a:gd name="connsiteX41" fmla="*/ 2489932 w 6884912"/>
              <a:gd name="connsiteY41" fmla="*/ 507864 h 1161397"/>
              <a:gd name="connsiteX42" fmla="*/ 2512917 w 6884912"/>
              <a:gd name="connsiteY42" fmla="*/ 489127 h 1161397"/>
              <a:gd name="connsiteX43" fmla="*/ 2516783 w 6884912"/>
              <a:gd name="connsiteY43" fmla="*/ 485473 h 1161397"/>
              <a:gd name="connsiteX44" fmla="*/ 2534360 w 6884912"/>
              <a:gd name="connsiteY44" fmla="*/ 480064 h 1161397"/>
              <a:gd name="connsiteX45" fmla="*/ 2536691 w 6884912"/>
              <a:gd name="connsiteY45" fmla="*/ 467018 h 1161397"/>
              <a:gd name="connsiteX46" fmla="*/ 2561265 w 6884912"/>
              <a:gd name="connsiteY46" fmla="*/ 450623 h 1161397"/>
              <a:gd name="connsiteX47" fmla="*/ 2594349 w 6884912"/>
              <a:gd name="connsiteY47" fmla="*/ 443884 h 1161397"/>
              <a:gd name="connsiteX48" fmla="*/ 2754324 w 6884912"/>
              <a:gd name="connsiteY48" fmla="*/ 424766 h 1161397"/>
              <a:gd name="connsiteX49" fmla="*/ 2848470 w 6884912"/>
              <a:gd name="connsiteY49" fmla="*/ 405966 h 1161397"/>
              <a:gd name="connsiteX50" fmla="*/ 2881772 w 6884912"/>
              <a:gd name="connsiteY50" fmla="*/ 387260 h 1161397"/>
              <a:gd name="connsiteX51" fmla="*/ 2929932 w 6884912"/>
              <a:gd name="connsiteY51" fmla="*/ 368912 h 1161397"/>
              <a:gd name="connsiteX52" fmla="*/ 3013020 w 6884912"/>
              <a:gd name="connsiteY52" fmla="*/ 327578 h 1161397"/>
              <a:gd name="connsiteX53" fmla="*/ 3222191 w 6884912"/>
              <a:gd name="connsiteY53" fmla="*/ 307887 h 1161397"/>
              <a:gd name="connsiteX54" fmla="*/ 3227953 w 6884912"/>
              <a:gd name="connsiteY54" fmla="*/ 297650 h 1161397"/>
              <a:gd name="connsiteX55" fmla="*/ 3510042 w 6884912"/>
              <a:gd name="connsiteY55" fmla="*/ 311820 h 1161397"/>
              <a:gd name="connsiteX56" fmla="*/ 3626773 w 6884912"/>
              <a:gd name="connsiteY56" fmla="*/ 290452 h 1161397"/>
              <a:gd name="connsiteX57" fmla="*/ 3666217 w 6884912"/>
              <a:gd name="connsiteY57" fmla="*/ 273255 h 1161397"/>
              <a:gd name="connsiteX58" fmla="*/ 3732427 w 6884912"/>
              <a:gd name="connsiteY58" fmla="*/ 245039 h 1161397"/>
              <a:gd name="connsiteX59" fmla="*/ 3777022 w 6884912"/>
              <a:gd name="connsiteY59" fmla="*/ 200276 h 1161397"/>
              <a:gd name="connsiteX60" fmla="*/ 3791246 w 6884912"/>
              <a:gd name="connsiteY60" fmla="*/ 189996 h 1161397"/>
              <a:gd name="connsiteX61" fmla="*/ 3819864 w 6884912"/>
              <a:gd name="connsiteY61" fmla="*/ 194605 h 1161397"/>
              <a:gd name="connsiteX62" fmla="*/ 3830398 w 6884912"/>
              <a:gd name="connsiteY62" fmla="*/ 188383 h 1161397"/>
              <a:gd name="connsiteX63" fmla="*/ 3834360 w 6884912"/>
              <a:gd name="connsiteY63" fmla="*/ 188992 h 1161397"/>
              <a:gd name="connsiteX64" fmla="*/ 3843715 w 6884912"/>
              <a:gd name="connsiteY64" fmla="*/ 188752 h 1161397"/>
              <a:gd name="connsiteX65" fmla="*/ 3842609 w 6884912"/>
              <a:gd name="connsiteY65" fmla="*/ 197386 h 1161397"/>
              <a:gd name="connsiteX66" fmla="*/ 3853961 w 6884912"/>
              <a:gd name="connsiteY66" fmla="*/ 213380 h 1161397"/>
              <a:gd name="connsiteX67" fmla="*/ 3907640 w 6884912"/>
              <a:gd name="connsiteY67" fmla="*/ 207568 h 1161397"/>
              <a:gd name="connsiteX68" fmla="*/ 3910449 w 6884912"/>
              <a:gd name="connsiteY68" fmla="*/ 197808 h 1161397"/>
              <a:gd name="connsiteX69" fmla="*/ 3917197 w 6884912"/>
              <a:gd name="connsiteY69" fmla="*/ 196121 h 1161397"/>
              <a:gd name="connsiteX70" fmla="*/ 3922400 w 6884912"/>
              <a:gd name="connsiteY70" fmla="*/ 205056 h 1161397"/>
              <a:gd name="connsiteX71" fmla="*/ 4013061 w 6884912"/>
              <a:gd name="connsiteY71" fmla="*/ 224874 h 1161397"/>
              <a:gd name="connsiteX72" fmla="*/ 4220717 w 6884912"/>
              <a:gd name="connsiteY72" fmla="*/ 192946 h 1161397"/>
              <a:gd name="connsiteX73" fmla="*/ 4228802 w 6884912"/>
              <a:gd name="connsiteY73" fmla="*/ 201468 h 1161397"/>
              <a:gd name="connsiteX74" fmla="*/ 4289361 w 6884912"/>
              <a:gd name="connsiteY74" fmla="*/ 196642 h 1161397"/>
              <a:gd name="connsiteX75" fmla="*/ 4498913 w 6884912"/>
              <a:gd name="connsiteY75" fmla="*/ 118915 h 1161397"/>
              <a:gd name="connsiteX76" fmla="*/ 4617330 w 6884912"/>
              <a:gd name="connsiteY76" fmla="*/ 111163 h 1161397"/>
              <a:gd name="connsiteX77" fmla="*/ 4659778 w 6884912"/>
              <a:gd name="connsiteY77" fmla="*/ 118219 h 1161397"/>
              <a:gd name="connsiteX78" fmla="*/ 4730870 w 6884912"/>
              <a:gd name="connsiteY78" fmla="*/ 129432 h 1161397"/>
              <a:gd name="connsiteX79" fmla="*/ 4844073 w 6884912"/>
              <a:gd name="connsiteY79" fmla="*/ 161768 h 1161397"/>
              <a:gd name="connsiteX80" fmla="*/ 4856454 w 6884912"/>
              <a:gd name="connsiteY80" fmla="*/ 130488 h 1161397"/>
              <a:gd name="connsiteX81" fmla="*/ 4920038 w 6884912"/>
              <a:gd name="connsiteY81" fmla="*/ 140418 h 1161397"/>
              <a:gd name="connsiteX82" fmla="*/ 5016639 w 6884912"/>
              <a:gd name="connsiteY82" fmla="*/ 158905 h 1161397"/>
              <a:gd name="connsiteX83" fmla="*/ 5072009 w 6884912"/>
              <a:gd name="connsiteY83" fmla="*/ 161502 h 1161397"/>
              <a:gd name="connsiteX84" fmla="*/ 5223626 w 6884912"/>
              <a:gd name="connsiteY84" fmla="*/ 177356 h 1161397"/>
              <a:gd name="connsiteX85" fmla="*/ 5375773 w 6884912"/>
              <a:gd name="connsiteY85" fmla="*/ 199913 h 1161397"/>
              <a:gd name="connsiteX86" fmla="*/ 5467502 w 6884912"/>
              <a:gd name="connsiteY86" fmla="*/ 250963 h 1161397"/>
              <a:gd name="connsiteX87" fmla="*/ 5592395 w 6884912"/>
              <a:gd name="connsiteY87" fmla="*/ 265434 h 1161397"/>
              <a:gd name="connsiteX88" fmla="*/ 5613532 w 6884912"/>
              <a:gd name="connsiteY88" fmla="*/ 273379 h 1161397"/>
              <a:gd name="connsiteX89" fmla="*/ 5642173 w 6884912"/>
              <a:gd name="connsiteY89" fmla="*/ 266904 h 1161397"/>
              <a:gd name="connsiteX90" fmla="*/ 5756910 w 6884912"/>
              <a:gd name="connsiteY90" fmla="*/ 239211 h 1161397"/>
              <a:gd name="connsiteX91" fmla="*/ 5846667 w 6884912"/>
              <a:gd name="connsiteY91" fmla="*/ 201786 h 1161397"/>
              <a:gd name="connsiteX92" fmla="*/ 5960732 w 6884912"/>
              <a:gd name="connsiteY92" fmla="*/ 220708 h 1161397"/>
              <a:gd name="connsiteX93" fmla="*/ 6029542 w 6884912"/>
              <a:gd name="connsiteY93" fmla="*/ 210339 h 1161397"/>
              <a:gd name="connsiteX94" fmla="*/ 6141123 w 6884912"/>
              <a:gd name="connsiteY94" fmla="*/ 159923 h 1161397"/>
              <a:gd name="connsiteX95" fmla="*/ 6290640 w 6884912"/>
              <a:gd name="connsiteY95" fmla="*/ 167441 h 1161397"/>
              <a:gd name="connsiteX96" fmla="*/ 6322806 w 6884912"/>
              <a:gd name="connsiteY96" fmla="*/ 213293 h 1161397"/>
              <a:gd name="connsiteX97" fmla="*/ 6380420 w 6884912"/>
              <a:gd name="connsiteY97" fmla="*/ 173195 h 1161397"/>
              <a:gd name="connsiteX98" fmla="*/ 6507891 w 6884912"/>
              <a:gd name="connsiteY98" fmla="*/ 118474 h 1161397"/>
              <a:gd name="connsiteX99" fmla="*/ 6571807 w 6884912"/>
              <a:gd name="connsiteY99" fmla="*/ 98636 h 1161397"/>
              <a:gd name="connsiteX100" fmla="*/ 6671880 w 6884912"/>
              <a:gd name="connsiteY100" fmla="*/ 82931 h 1161397"/>
              <a:gd name="connsiteX101" fmla="*/ 6702266 w 6884912"/>
              <a:gd name="connsiteY101" fmla="*/ 75470 h 1161397"/>
              <a:gd name="connsiteX102" fmla="*/ 6845802 w 6884912"/>
              <a:gd name="connsiteY102" fmla="*/ 24496 h 1161397"/>
              <a:gd name="connsiteX103" fmla="*/ 6884912 w 6884912"/>
              <a:gd name="connsiteY10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80081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188995 w 6884912"/>
              <a:gd name="connsiteY20" fmla="*/ 697048 h 1161397"/>
              <a:gd name="connsiteX21" fmla="*/ 1242716 w 6884912"/>
              <a:gd name="connsiteY21" fmla="*/ 698052 h 1161397"/>
              <a:gd name="connsiteX22" fmla="*/ 1299977 w 6884912"/>
              <a:gd name="connsiteY22" fmla="*/ 639196 h 1161397"/>
              <a:gd name="connsiteX23" fmla="*/ 1326190 w 6884912"/>
              <a:gd name="connsiteY23" fmla="*/ 625955 h 1161397"/>
              <a:gd name="connsiteX24" fmla="*/ 1339600 w 6884912"/>
              <a:gd name="connsiteY24" fmla="*/ 616295 h 1161397"/>
              <a:gd name="connsiteX25" fmla="*/ 1340054 w 6884912"/>
              <a:gd name="connsiteY25" fmla="*/ 614022 h 1161397"/>
              <a:gd name="connsiteX26" fmla="*/ 1391606 w 6884912"/>
              <a:gd name="connsiteY26" fmla="*/ 615229 h 1161397"/>
              <a:gd name="connsiteX27" fmla="*/ 1397565 w 6884912"/>
              <a:gd name="connsiteY27" fmla="*/ 611490 h 1161397"/>
              <a:gd name="connsiteX28" fmla="*/ 1432302 w 6884912"/>
              <a:gd name="connsiteY28" fmla="*/ 617267 h 1161397"/>
              <a:gd name="connsiteX29" fmla="*/ 1449644 w 6884912"/>
              <a:gd name="connsiteY29" fmla="*/ 617591 h 1161397"/>
              <a:gd name="connsiteX30" fmla="*/ 1455793 w 6884912"/>
              <a:gd name="connsiteY30" fmla="*/ 623174 h 1161397"/>
              <a:gd name="connsiteX31" fmla="*/ 1480758 w 6884912"/>
              <a:gd name="connsiteY31" fmla="*/ 620863 h 1161397"/>
              <a:gd name="connsiteX32" fmla="*/ 1483154 w 6884912"/>
              <a:gd name="connsiteY32" fmla="*/ 618527 h 1161397"/>
              <a:gd name="connsiteX33" fmla="*/ 1505495 w 6884912"/>
              <a:gd name="connsiteY33" fmla="*/ 624325 h 1161397"/>
              <a:gd name="connsiteX34" fmla="*/ 1526340 w 6884912"/>
              <a:gd name="connsiteY34" fmla="*/ 638496 h 1161397"/>
              <a:gd name="connsiteX35" fmla="*/ 1731986 w 6884912"/>
              <a:gd name="connsiteY35" fmla="*/ 589682 h 1161397"/>
              <a:gd name="connsiteX36" fmla="*/ 1927935 w 6884912"/>
              <a:gd name="connsiteY36" fmla="*/ 628540 h 1161397"/>
              <a:gd name="connsiteX37" fmla="*/ 2039075 w 6884912"/>
              <a:gd name="connsiteY37" fmla="*/ 599964 h 1161397"/>
              <a:gd name="connsiteX38" fmla="*/ 2066980 w 6884912"/>
              <a:gd name="connsiteY38" fmla="*/ 550413 h 1161397"/>
              <a:gd name="connsiteX39" fmla="*/ 2352236 w 6884912"/>
              <a:gd name="connsiteY39" fmla="*/ 519602 h 1161397"/>
              <a:gd name="connsiteX40" fmla="*/ 2420791 w 6884912"/>
              <a:gd name="connsiteY40" fmla="*/ 492826 h 1161397"/>
              <a:gd name="connsiteX41" fmla="*/ 2489932 w 6884912"/>
              <a:gd name="connsiteY41" fmla="*/ 507864 h 1161397"/>
              <a:gd name="connsiteX42" fmla="*/ 2512917 w 6884912"/>
              <a:gd name="connsiteY42" fmla="*/ 489127 h 1161397"/>
              <a:gd name="connsiteX43" fmla="*/ 2516783 w 6884912"/>
              <a:gd name="connsiteY43" fmla="*/ 485473 h 1161397"/>
              <a:gd name="connsiteX44" fmla="*/ 2534360 w 6884912"/>
              <a:gd name="connsiteY44" fmla="*/ 480064 h 1161397"/>
              <a:gd name="connsiteX45" fmla="*/ 2536691 w 6884912"/>
              <a:gd name="connsiteY45" fmla="*/ 467018 h 1161397"/>
              <a:gd name="connsiteX46" fmla="*/ 2561265 w 6884912"/>
              <a:gd name="connsiteY46" fmla="*/ 450623 h 1161397"/>
              <a:gd name="connsiteX47" fmla="*/ 2594349 w 6884912"/>
              <a:gd name="connsiteY47" fmla="*/ 443884 h 1161397"/>
              <a:gd name="connsiteX48" fmla="*/ 2754324 w 6884912"/>
              <a:gd name="connsiteY48" fmla="*/ 424766 h 1161397"/>
              <a:gd name="connsiteX49" fmla="*/ 2848470 w 6884912"/>
              <a:gd name="connsiteY49" fmla="*/ 405966 h 1161397"/>
              <a:gd name="connsiteX50" fmla="*/ 2881772 w 6884912"/>
              <a:gd name="connsiteY50" fmla="*/ 387260 h 1161397"/>
              <a:gd name="connsiteX51" fmla="*/ 2929932 w 6884912"/>
              <a:gd name="connsiteY51" fmla="*/ 368912 h 1161397"/>
              <a:gd name="connsiteX52" fmla="*/ 3013020 w 6884912"/>
              <a:gd name="connsiteY52" fmla="*/ 327578 h 1161397"/>
              <a:gd name="connsiteX53" fmla="*/ 3222191 w 6884912"/>
              <a:gd name="connsiteY53" fmla="*/ 307887 h 1161397"/>
              <a:gd name="connsiteX54" fmla="*/ 3227953 w 6884912"/>
              <a:gd name="connsiteY54" fmla="*/ 297650 h 1161397"/>
              <a:gd name="connsiteX55" fmla="*/ 3510042 w 6884912"/>
              <a:gd name="connsiteY55" fmla="*/ 311820 h 1161397"/>
              <a:gd name="connsiteX56" fmla="*/ 3626773 w 6884912"/>
              <a:gd name="connsiteY56" fmla="*/ 290452 h 1161397"/>
              <a:gd name="connsiteX57" fmla="*/ 3666217 w 6884912"/>
              <a:gd name="connsiteY57" fmla="*/ 273255 h 1161397"/>
              <a:gd name="connsiteX58" fmla="*/ 3732427 w 6884912"/>
              <a:gd name="connsiteY58" fmla="*/ 245039 h 1161397"/>
              <a:gd name="connsiteX59" fmla="*/ 3777022 w 6884912"/>
              <a:gd name="connsiteY59" fmla="*/ 200276 h 1161397"/>
              <a:gd name="connsiteX60" fmla="*/ 3791246 w 6884912"/>
              <a:gd name="connsiteY60" fmla="*/ 189996 h 1161397"/>
              <a:gd name="connsiteX61" fmla="*/ 3819864 w 6884912"/>
              <a:gd name="connsiteY61" fmla="*/ 194605 h 1161397"/>
              <a:gd name="connsiteX62" fmla="*/ 3830398 w 6884912"/>
              <a:gd name="connsiteY62" fmla="*/ 188383 h 1161397"/>
              <a:gd name="connsiteX63" fmla="*/ 3834360 w 6884912"/>
              <a:gd name="connsiteY63" fmla="*/ 188992 h 1161397"/>
              <a:gd name="connsiteX64" fmla="*/ 3843715 w 6884912"/>
              <a:gd name="connsiteY64" fmla="*/ 188752 h 1161397"/>
              <a:gd name="connsiteX65" fmla="*/ 3842609 w 6884912"/>
              <a:gd name="connsiteY65" fmla="*/ 197386 h 1161397"/>
              <a:gd name="connsiteX66" fmla="*/ 3853961 w 6884912"/>
              <a:gd name="connsiteY66" fmla="*/ 213380 h 1161397"/>
              <a:gd name="connsiteX67" fmla="*/ 3907640 w 6884912"/>
              <a:gd name="connsiteY67" fmla="*/ 207568 h 1161397"/>
              <a:gd name="connsiteX68" fmla="*/ 3910449 w 6884912"/>
              <a:gd name="connsiteY68" fmla="*/ 197808 h 1161397"/>
              <a:gd name="connsiteX69" fmla="*/ 3917197 w 6884912"/>
              <a:gd name="connsiteY69" fmla="*/ 196121 h 1161397"/>
              <a:gd name="connsiteX70" fmla="*/ 3922400 w 6884912"/>
              <a:gd name="connsiteY70" fmla="*/ 205056 h 1161397"/>
              <a:gd name="connsiteX71" fmla="*/ 4013061 w 6884912"/>
              <a:gd name="connsiteY71" fmla="*/ 224874 h 1161397"/>
              <a:gd name="connsiteX72" fmla="*/ 4220717 w 6884912"/>
              <a:gd name="connsiteY72" fmla="*/ 192946 h 1161397"/>
              <a:gd name="connsiteX73" fmla="*/ 4228802 w 6884912"/>
              <a:gd name="connsiteY73" fmla="*/ 201468 h 1161397"/>
              <a:gd name="connsiteX74" fmla="*/ 4289361 w 6884912"/>
              <a:gd name="connsiteY74" fmla="*/ 196642 h 1161397"/>
              <a:gd name="connsiteX75" fmla="*/ 4498913 w 6884912"/>
              <a:gd name="connsiteY75" fmla="*/ 118915 h 1161397"/>
              <a:gd name="connsiteX76" fmla="*/ 4617330 w 6884912"/>
              <a:gd name="connsiteY76" fmla="*/ 111163 h 1161397"/>
              <a:gd name="connsiteX77" fmla="*/ 4659778 w 6884912"/>
              <a:gd name="connsiteY77" fmla="*/ 118219 h 1161397"/>
              <a:gd name="connsiteX78" fmla="*/ 4730870 w 6884912"/>
              <a:gd name="connsiteY78" fmla="*/ 129432 h 1161397"/>
              <a:gd name="connsiteX79" fmla="*/ 4844073 w 6884912"/>
              <a:gd name="connsiteY79" fmla="*/ 161768 h 1161397"/>
              <a:gd name="connsiteX80" fmla="*/ 4856454 w 6884912"/>
              <a:gd name="connsiteY80" fmla="*/ 130488 h 1161397"/>
              <a:gd name="connsiteX81" fmla="*/ 4920038 w 6884912"/>
              <a:gd name="connsiteY81" fmla="*/ 140418 h 1161397"/>
              <a:gd name="connsiteX82" fmla="*/ 5016639 w 6884912"/>
              <a:gd name="connsiteY82" fmla="*/ 158905 h 1161397"/>
              <a:gd name="connsiteX83" fmla="*/ 5072009 w 6884912"/>
              <a:gd name="connsiteY83" fmla="*/ 161502 h 1161397"/>
              <a:gd name="connsiteX84" fmla="*/ 5223626 w 6884912"/>
              <a:gd name="connsiteY84" fmla="*/ 177356 h 1161397"/>
              <a:gd name="connsiteX85" fmla="*/ 5375773 w 6884912"/>
              <a:gd name="connsiteY85" fmla="*/ 199913 h 1161397"/>
              <a:gd name="connsiteX86" fmla="*/ 5467502 w 6884912"/>
              <a:gd name="connsiteY86" fmla="*/ 250963 h 1161397"/>
              <a:gd name="connsiteX87" fmla="*/ 5592395 w 6884912"/>
              <a:gd name="connsiteY87" fmla="*/ 265434 h 1161397"/>
              <a:gd name="connsiteX88" fmla="*/ 5613532 w 6884912"/>
              <a:gd name="connsiteY88" fmla="*/ 273379 h 1161397"/>
              <a:gd name="connsiteX89" fmla="*/ 5642173 w 6884912"/>
              <a:gd name="connsiteY89" fmla="*/ 266904 h 1161397"/>
              <a:gd name="connsiteX90" fmla="*/ 5756910 w 6884912"/>
              <a:gd name="connsiteY90" fmla="*/ 239211 h 1161397"/>
              <a:gd name="connsiteX91" fmla="*/ 5846667 w 6884912"/>
              <a:gd name="connsiteY91" fmla="*/ 201786 h 1161397"/>
              <a:gd name="connsiteX92" fmla="*/ 5960732 w 6884912"/>
              <a:gd name="connsiteY92" fmla="*/ 220708 h 1161397"/>
              <a:gd name="connsiteX93" fmla="*/ 6029542 w 6884912"/>
              <a:gd name="connsiteY93" fmla="*/ 210339 h 1161397"/>
              <a:gd name="connsiteX94" fmla="*/ 6141123 w 6884912"/>
              <a:gd name="connsiteY94" fmla="*/ 159923 h 1161397"/>
              <a:gd name="connsiteX95" fmla="*/ 6290640 w 6884912"/>
              <a:gd name="connsiteY95" fmla="*/ 167441 h 1161397"/>
              <a:gd name="connsiteX96" fmla="*/ 6322806 w 6884912"/>
              <a:gd name="connsiteY96" fmla="*/ 213293 h 1161397"/>
              <a:gd name="connsiteX97" fmla="*/ 6380420 w 6884912"/>
              <a:gd name="connsiteY97" fmla="*/ 173195 h 1161397"/>
              <a:gd name="connsiteX98" fmla="*/ 6507891 w 6884912"/>
              <a:gd name="connsiteY98" fmla="*/ 118474 h 1161397"/>
              <a:gd name="connsiteX99" fmla="*/ 6571807 w 6884912"/>
              <a:gd name="connsiteY99" fmla="*/ 98636 h 1161397"/>
              <a:gd name="connsiteX100" fmla="*/ 6671880 w 6884912"/>
              <a:gd name="connsiteY100" fmla="*/ 82931 h 1161397"/>
              <a:gd name="connsiteX101" fmla="*/ 6702266 w 6884912"/>
              <a:gd name="connsiteY101" fmla="*/ 75470 h 1161397"/>
              <a:gd name="connsiteX102" fmla="*/ 6845802 w 6884912"/>
              <a:gd name="connsiteY102" fmla="*/ 24496 h 1161397"/>
              <a:gd name="connsiteX103" fmla="*/ 6884912 w 6884912"/>
              <a:gd name="connsiteY10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188995 w 6884912"/>
              <a:gd name="connsiteY20" fmla="*/ 697048 h 1161397"/>
              <a:gd name="connsiteX21" fmla="*/ 1242716 w 6884912"/>
              <a:gd name="connsiteY21" fmla="*/ 698052 h 1161397"/>
              <a:gd name="connsiteX22" fmla="*/ 1299977 w 6884912"/>
              <a:gd name="connsiteY22" fmla="*/ 639196 h 1161397"/>
              <a:gd name="connsiteX23" fmla="*/ 1326190 w 6884912"/>
              <a:gd name="connsiteY23" fmla="*/ 625955 h 1161397"/>
              <a:gd name="connsiteX24" fmla="*/ 1339600 w 6884912"/>
              <a:gd name="connsiteY24" fmla="*/ 616295 h 1161397"/>
              <a:gd name="connsiteX25" fmla="*/ 1340054 w 6884912"/>
              <a:gd name="connsiteY25" fmla="*/ 614022 h 1161397"/>
              <a:gd name="connsiteX26" fmla="*/ 1391606 w 6884912"/>
              <a:gd name="connsiteY26" fmla="*/ 615229 h 1161397"/>
              <a:gd name="connsiteX27" fmla="*/ 1397565 w 6884912"/>
              <a:gd name="connsiteY27" fmla="*/ 611490 h 1161397"/>
              <a:gd name="connsiteX28" fmla="*/ 1432302 w 6884912"/>
              <a:gd name="connsiteY28" fmla="*/ 617267 h 1161397"/>
              <a:gd name="connsiteX29" fmla="*/ 1449644 w 6884912"/>
              <a:gd name="connsiteY29" fmla="*/ 617591 h 1161397"/>
              <a:gd name="connsiteX30" fmla="*/ 1455793 w 6884912"/>
              <a:gd name="connsiteY30" fmla="*/ 623174 h 1161397"/>
              <a:gd name="connsiteX31" fmla="*/ 1480758 w 6884912"/>
              <a:gd name="connsiteY31" fmla="*/ 620863 h 1161397"/>
              <a:gd name="connsiteX32" fmla="*/ 1483154 w 6884912"/>
              <a:gd name="connsiteY32" fmla="*/ 618527 h 1161397"/>
              <a:gd name="connsiteX33" fmla="*/ 1505495 w 6884912"/>
              <a:gd name="connsiteY33" fmla="*/ 624325 h 1161397"/>
              <a:gd name="connsiteX34" fmla="*/ 1526340 w 6884912"/>
              <a:gd name="connsiteY34" fmla="*/ 638496 h 1161397"/>
              <a:gd name="connsiteX35" fmla="*/ 1731986 w 6884912"/>
              <a:gd name="connsiteY35" fmla="*/ 589682 h 1161397"/>
              <a:gd name="connsiteX36" fmla="*/ 1927935 w 6884912"/>
              <a:gd name="connsiteY36" fmla="*/ 628540 h 1161397"/>
              <a:gd name="connsiteX37" fmla="*/ 2039075 w 6884912"/>
              <a:gd name="connsiteY37" fmla="*/ 599964 h 1161397"/>
              <a:gd name="connsiteX38" fmla="*/ 2066980 w 6884912"/>
              <a:gd name="connsiteY38" fmla="*/ 550413 h 1161397"/>
              <a:gd name="connsiteX39" fmla="*/ 2352236 w 6884912"/>
              <a:gd name="connsiteY39" fmla="*/ 519602 h 1161397"/>
              <a:gd name="connsiteX40" fmla="*/ 2420791 w 6884912"/>
              <a:gd name="connsiteY40" fmla="*/ 492826 h 1161397"/>
              <a:gd name="connsiteX41" fmla="*/ 2489932 w 6884912"/>
              <a:gd name="connsiteY41" fmla="*/ 507864 h 1161397"/>
              <a:gd name="connsiteX42" fmla="*/ 2512917 w 6884912"/>
              <a:gd name="connsiteY42" fmla="*/ 489127 h 1161397"/>
              <a:gd name="connsiteX43" fmla="*/ 2516783 w 6884912"/>
              <a:gd name="connsiteY43" fmla="*/ 485473 h 1161397"/>
              <a:gd name="connsiteX44" fmla="*/ 2534360 w 6884912"/>
              <a:gd name="connsiteY44" fmla="*/ 480064 h 1161397"/>
              <a:gd name="connsiteX45" fmla="*/ 2536691 w 6884912"/>
              <a:gd name="connsiteY45" fmla="*/ 467018 h 1161397"/>
              <a:gd name="connsiteX46" fmla="*/ 2561265 w 6884912"/>
              <a:gd name="connsiteY46" fmla="*/ 450623 h 1161397"/>
              <a:gd name="connsiteX47" fmla="*/ 2594349 w 6884912"/>
              <a:gd name="connsiteY47" fmla="*/ 443884 h 1161397"/>
              <a:gd name="connsiteX48" fmla="*/ 2754324 w 6884912"/>
              <a:gd name="connsiteY48" fmla="*/ 424766 h 1161397"/>
              <a:gd name="connsiteX49" fmla="*/ 2848470 w 6884912"/>
              <a:gd name="connsiteY49" fmla="*/ 405966 h 1161397"/>
              <a:gd name="connsiteX50" fmla="*/ 2881772 w 6884912"/>
              <a:gd name="connsiteY50" fmla="*/ 387260 h 1161397"/>
              <a:gd name="connsiteX51" fmla="*/ 2929932 w 6884912"/>
              <a:gd name="connsiteY51" fmla="*/ 368912 h 1161397"/>
              <a:gd name="connsiteX52" fmla="*/ 3013020 w 6884912"/>
              <a:gd name="connsiteY52" fmla="*/ 327578 h 1161397"/>
              <a:gd name="connsiteX53" fmla="*/ 3222191 w 6884912"/>
              <a:gd name="connsiteY53" fmla="*/ 307887 h 1161397"/>
              <a:gd name="connsiteX54" fmla="*/ 3227953 w 6884912"/>
              <a:gd name="connsiteY54" fmla="*/ 297650 h 1161397"/>
              <a:gd name="connsiteX55" fmla="*/ 3510042 w 6884912"/>
              <a:gd name="connsiteY55" fmla="*/ 311820 h 1161397"/>
              <a:gd name="connsiteX56" fmla="*/ 3626773 w 6884912"/>
              <a:gd name="connsiteY56" fmla="*/ 290452 h 1161397"/>
              <a:gd name="connsiteX57" fmla="*/ 3666217 w 6884912"/>
              <a:gd name="connsiteY57" fmla="*/ 273255 h 1161397"/>
              <a:gd name="connsiteX58" fmla="*/ 3732427 w 6884912"/>
              <a:gd name="connsiteY58" fmla="*/ 245039 h 1161397"/>
              <a:gd name="connsiteX59" fmla="*/ 3777022 w 6884912"/>
              <a:gd name="connsiteY59" fmla="*/ 200276 h 1161397"/>
              <a:gd name="connsiteX60" fmla="*/ 3791246 w 6884912"/>
              <a:gd name="connsiteY60" fmla="*/ 189996 h 1161397"/>
              <a:gd name="connsiteX61" fmla="*/ 3819864 w 6884912"/>
              <a:gd name="connsiteY61" fmla="*/ 194605 h 1161397"/>
              <a:gd name="connsiteX62" fmla="*/ 3830398 w 6884912"/>
              <a:gd name="connsiteY62" fmla="*/ 188383 h 1161397"/>
              <a:gd name="connsiteX63" fmla="*/ 3834360 w 6884912"/>
              <a:gd name="connsiteY63" fmla="*/ 188992 h 1161397"/>
              <a:gd name="connsiteX64" fmla="*/ 3843715 w 6884912"/>
              <a:gd name="connsiteY64" fmla="*/ 188752 h 1161397"/>
              <a:gd name="connsiteX65" fmla="*/ 3842609 w 6884912"/>
              <a:gd name="connsiteY65" fmla="*/ 197386 h 1161397"/>
              <a:gd name="connsiteX66" fmla="*/ 3853961 w 6884912"/>
              <a:gd name="connsiteY66" fmla="*/ 213380 h 1161397"/>
              <a:gd name="connsiteX67" fmla="*/ 3907640 w 6884912"/>
              <a:gd name="connsiteY67" fmla="*/ 207568 h 1161397"/>
              <a:gd name="connsiteX68" fmla="*/ 3910449 w 6884912"/>
              <a:gd name="connsiteY68" fmla="*/ 197808 h 1161397"/>
              <a:gd name="connsiteX69" fmla="*/ 3917197 w 6884912"/>
              <a:gd name="connsiteY69" fmla="*/ 196121 h 1161397"/>
              <a:gd name="connsiteX70" fmla="*/ 3922400 w 6884912"/>
              <a:gd name="connsiteY70" fmla="*/ 205056 h 1161397"/>
              <a:gd name="connsiteX71" fmla="*/ 4013061 w 6884912"/>
              <a:gd name="connsiteY71" fmla="*/ 224874 h 1161397"/>
              <a:gd name="connsiteX72" fmla="*/ 4220717 w 6884912"/>
              <a:gd name="connsiteY72" fmla="*/ 192946 h 1161397"/>
              <a:gd name="connsiteX73" fmla="*/ 4228802 w 6884912"/>
              <a:gd name="connsiteY73" fmla="*/ 201468 h 1161397"/>
              <a:gd name="connsiteX74" fmla="*/ 4289361 w 6884912"/>
              <a:gd name="connsiteY74" fmla="*/ 196642 h 1161397"/>
              <a:gd name="connsiteX75" fmla="*/ 4498913 w 6884912"/>
              <a:gd name="connsiteY75" fmla="*/ 118915 h 1161397"/>
              <a:gd name="connsiteX76" fmla="*/ 4617330 w 6884912"/>
              <a:gd name="connsiteY76" fmla="*/ 111163 h 1161397"/>
              <a:gd name="connsiteX77" fmla="*/ 4659778 w 6884912"/>
              <a:gd name="connsiteY77" fmla="*/ 118219 h 1161397"/>
              <a:gd name="connsiteX78" fmla="*/ 4730870 w 6884912"/>
              <a:gd name="connsiteY78" fmla="*/ 129432 h 1161397"/>
              <a:gd name="connsiteX79" fmla="*/ 4844073 w 6884912"/>
              <a:gd name="connsiteY79" fmla="*/ 161768 h 1161397"/>
              <a:gd name="connsiteX80" fmla="*/ 4856454 w 6884912"/>
              <a:gd name="connsiteY80" fmla="*/ 130488 h 1161397"/>
              <a:gd name="connsiteX81" fmla="*/ 4920038 w 6884912"/>
              <a:gd name="connsiteY81" fmla="*/ 140418 h 1161397"/>
              <a:gd name="connsiteX82" fmla="*/ 5016639 w 6884912"/>
              <a:gd name="connsiteY82" fmla="*/ 158905 h 1161397"/>
              <a:gd name="connsiteX83" fmla="*/ 5072009 w 6884912"/>
              <a:gd name="connsiteY83" fmla="*/ 161502 h 1161397"/>
              <a:gd name="connsiteX84" fmla="*/ 5223626 w 6884912"/>
              <a:gd name="connsiteY84" fmla="*/ 177356 h 1161397"/>
              <a:gd name="connsiteX85" fmla="*/ 5375773 w 6884912"/>
              <a:gd name="connsiteY85" fmla="*/ 199913 h 1161397"/>
              <a:gd name="connsiteX86" fmla="*/ 5467502 w 6884912"/>
              <a:gd name="connsiteY86" fmla="*/ 250963 h 1161397"/>
              <a:gd name="connsiteX87" fmla="*/ 5592395 w 6884912"/>
              <a:gd name="connsiteY87" fmla="*/ 265434 h 1161397"/>
              <a:gd name="connsiteX88" fmla="*/ 5613532 w 6884912"/>
              <a:gd name="connsiteY88" fmla="*/ 273379 h 1161397"/>
              <a:gd name="connsiteX89" fmla="*/ 5642173 w 6884912"/>
              <a:gd name="connsiteY89" fmla="*/ 266904 h 1161397"/>
              <a:gd name="connsiteX90" fmla="*/ 5756910 w 6884912"/>
              <a:gd name="connsiteY90" fmla="*/ 239211 h 1161397"/>
              <a:gd name="connsiteX91" fmla="*/ 5846667 w 6884912"/>
              <a:gd name="connsiteY91" fmla="*/ 201786 h 1161397"/>
              <a:gd name="connsiteX92" fmla="*/ 5960732 w 6884912"/>
              <a:gd name="connsiteY92" fmla="*/ 220708 h 1161397"/>
              <a:gd name="connsiteX93" fmla="*/ 6029542 w 6884912"/>
              <a:gd name="connsiteY93" fmla="*/ 210339 h 1161397"/>
              <a:gd name="connsiteX94" fmla="*/ 6141123 w 6884912"/>
              <a:gd name="connsiteY94" fmla="*/ 159923 h 1161397"/>
              <a:gd name="connsiteX95" fmla="*/ 6290640 w 6884912"/>
              <a:gd name="connsiteY95" fmla="*/ 167441 h 1161397"/>
              <a:gd name="connsiteX96" fmla="*/ 6322806 w 6884912"/>
              <a:gd name="connsiteY96" fmla="*/ 213293 h 1161397"/>
              <a:gd name="connsiteX97" fmla="*/ 6380420 w 6884912"/>
              <a:gd name="connsiteY97" fmla="*/ 173195 h 1161397"/>
              <a:gd name="connsiteX98" fmla="*/ 6507891 w 6884912"/>
              <a:gd name="connsiteY98" fmla="*/ 118474 h 1161397"/>
              <a:gd name="connsiteX99" fmla="*/ 6571807 w 6884912"/>
              <a:gd name="connsiteY99" fmla="*/ 98636 h 1161397"/>
              <a:gd name="connsiteX100" fmla="*/ 6671880 w 6884912"/>
              <a:gd name="connsiteY100" fmla="*/ 82931 h 1161397"/>
              <a:gd name="connsiteX101" fmla="*/ 6702266 w 6884912"/>
              <a:gd name="connsiteY101" fmla="*/ 75470 h 1161397"/>
              <a:gd name="connsiteX102" fmla="*/ 6845802 w 6884912"/>
              <a:gd name="connsiteY102" fmla="*/ 24496 h 1161397"/>
              <a:gd name="connsiteX103" fmla="*/ 6884912 w 6884912"/>
              <a:gd name="connsiteY10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242716 w 6884912"/>
              <a:gd name="connsiteY20" fmla="*/ 698052 h 1161397"/>
              <a:gd name="connsiteX21" fmla="*/ 1299977 w 6884912"/>
              <a:gd name="connsiteY21" fmla="*/ 639196 h 1161397"/>
              <a:gd name="connsiteX22" fmla="*/ 1326190 w 6884912"/>
              <a:gd name="connsiteY22" fmla="*/ 625955 h 1161397"/>
              <a:gd name="connsiteX23" fmla="*/ 1339600 w 6884912"/>
              <a:gd name="connsiteY23" fmla="*/ 616295 h 1161397"/>
              <a:gd name="connsiteX24" fmla="*/ 1340054 w 6884912"/>
              <a:gd name="connsiteY24" fmla="*/ 614022 h 1161397"/>
              <a:gd name="connsiteX25" fmla="*/ 1391606 w 6884912"/>
              <a:gd name="connsiteY25" fmla="*/ 615229 h 1161397"/>
              <a:gd name="connsiteX26" fmla="*/ 1397565 w 6884912"/>
              <a:gd name="connsiteY26" fmla="*/ 611490 h 1161397"/>
              <a:gd name="connsiteX27" fmla="*/ 1432302 w 6884912"/>
              <a:gd name="connsiteY27" fmla="*/ 617267 h 1161397"/>
              <a:gd name="connsiteX28" fmla="*/ 1449644 w 6884912"/>
              <a:gd name="connsiteY28" fmla="*/ 617591 h 1161397"/>
              <a:gd name="connsiteX29" fmla="*/ 1455793 w 6884912"/>
              <a:gd name="connsiteY29" fmla="*/ 623174 h 1161397"/>
              <a:gd name="connsiteX30" fmla="*/ 1480758 w 6884912"/>
              <a:gd name="connsiteY30" fmla="*/ 620863 h 1161397"/>
              <a:gd name="connsiteX31" fmla="*/ 1483154 w 6884912"/>
              <a:gd name="connsiteY31" fmla="*/ 618527 h 1161397"/>
              <a:gd name="connsiteX32" fmla="*/ 1505495 w 6884912"/>
              <a:gd name="connsiteY32" fmla="*/ 624325 h 1161397"/>
              <a:gd name="connsiteX33" fmla="*/ 1526340 w 6884912"/>
              <a:gd name="connsiteY33" fmla="*/ 638496 h 1161397"/>
              <a:gd name="connsiteX34" fmla="*/ 1731986 w 6884912"/>
              <a:gd name="connsiteY34" fmla="*/ 589682 h 1161397"/>
              <a:gd name="connsiteX35" fmla="*/ 1927935 w 6884912"/>
              <a:gd name="connsiteY35" fmla="*/ 628540 h 1161397"/>
              <a:gd name="connsiteX36" fmla="*/ 2039075 w 6884912"/>
              <a:gd name="connsiteY36" fmla="*/ 599964 h 1161397"/>
              <a:gd name="connsiteX37" fmla="*/ 2066980 w 6884912"/>
              <a:gd name="connsiteY37" fmla="*/ 550413 h 1161397"/>
              <a:gd name="connsiteX38" fmla="*/ 2352236 w 6884912"/>
              <a:gd name="connsiteY38" fmla="*/ 519602 h 1161397"/>
              <a:gd name="connsiteX39" fmla="*/ 2420791 w 6884912"/>
              <a:gd name="connsiteY39" fmla="*/ 492826 h 1161397"/>
              <a:gd name="connsiteX40" fmla="*/ 2489932 w 6884912"/>
              <a:gd name="connsiteY40" fmla="*/ 507864 h 1161397"/>
              <a:gd name="connsiteX41" fmla="*/ 2512917 w 6884912"/>
              <a:gd name="connsiteY41" fmla="*/ 489127 h 1161397"/>
              <a:gd name="connsiteX42" fmla="*/ 2516783 w 6884912"/>
              <a:gd name="connsiteY42" fmla="*/ 485473 h 1161397"/>
              <a:gd name="connsiteX43" fmla="*/ 2534360 w 6884912"/>
              <a:gd name="connsiteY43" fmla="*/ 480064 h 1161397"/>
              <a:gd name="connsiteX44" fmla="*/ 2536691 w 6884912"/>
              <a:gd name="connsiteY44" fmla="*/ 467018 h 1161397"/>
              <a:gd name="connsiteX45" fmla="*/ 2561265 w 6884912"/>
              <a:gd name="connsiteY45" fmla="*/ 450623 h 1161397"/>
              <a:gd name="connsiteX46" fmla="*/ 2594349 w 6884912"/>
              <a:gd name="connsiteY46" fmla="*/ 443884 h 1161397"/>
              <a:gd name="connsiteX47" fmla="*/ 2754324 w 6884912"/>
              <a:gd name="connsiteY47" fmla="*/ 424766 h 1161397"/>
              <a:gd name="connsiteX48" fmla="*/ 2848470 w 6884912"/>
              <a:gd name="connsiteY48" fmla="*/ 405966 h 1161397"/>
              <a:gd name="connsiteX49" fmla="*/ 2881772 w 6884912"/>
              <a:gd name="connsiteY49" fmla="*/ 387260 h 1161397"/>
              <a:gd name="connsiteX50" fmla="*/ 2929932 w 6884912"/>
              <a:gd name="connsiteY50" fmla="*/ 368912 h 1161397"/>
              <a:gd name="connsiteX51" fmla="*/ 3013020 w 6884912"/>
              <a:gd name="connsiteY51" fmla="*/ 327578 h 1161397"/>
              <a:gd name="connsiteX52" fmla="*/ 3222191 w 6884912"/>
              <a:gd name="connsiteY52" fmla="*/ 307887 h 1161397"/>
              <a:gd name="connsiteX53" fmla="*/ 3227953 w 6884912"/>
              <a:gd name="connsiteY53" fmla="*/ 297650 h 1161397"/>
              <a:gd name="connsiteX54" fmla="*/ 3510042 w 6884912"/>
              <a:gd name="connsiteY54" fmla="*/ 311820 h 1161397"/>
              <a:gd name="connsiteX55" fmla="*/ 3626773 w 6884912"/>
              <a:gd name="connsiteY55" fmla="*/ 290452 h 1161397"/>
              <a:gd name="connsiteX56" fmla="*/ 3666217 w 6884912"/>
              <a:gd name="connsiteY56" fmla="*/ 273255 h 1161397"/>
              <a:gd name="connsiteX57" fmla="*/ 3732427 w 6884912"/>
              <a:gd name="connsiteY57" fmla="*/ 245039 h 1161397"/>
              <a:gd name="connsiteX58" fmla="*/ 3777022 w 6884912"/>
              <a:gd name="connsiteY58" fmla="*/ 200276 h 1161397"/>
              <a:gd name="connsiteX59" fmla="*/ 3791246 w 6884912"/>
              <a:gd name="connsiteY59" fmla="*/ 189996 h 1161397"/>
              <a:gd name="connsiteX60" fmla="*/ 3819864 w 6884912"/>
              <a:gd name="connsiteY60" fmla="*/ 194605 h 1161397"/>
              <a:gd name="connsiteX61" fmla="*/ 3830398 w 6884912"/>
              <a:gd name="connsiteY61" fmla="*/ 188383 h 1161397"/>
              <a:gd name="connsiteX62" fmla="*/ 3834360 w 6884912"/>
              <a:gd name="connsiteY62" fmla="*/ 188992 h 1161397"/>
              <a:gd name="connsiteX63" fmla="*/ 3843715 w 6884912"/>
              <a:gd name="connsiteY63" fmla="*/ 188752 h 1161397"/>
              <a:gd name="connsiteX64" fmla="*/ 3842609 w 6884912"/>
              <a:gd name="connsiteY64" fmla="*/ 197386 h 1161397"/>
              <a:gd name="connsiteX65" fmla="*/ 3853961 w 6884912"/>
              <a:gd name="connsiteY65" fmla="*/ 213380 h 1161397"/>
              <a:gd name="connsiteX66" fmla="*/ 3907640 w 6884912"/>
              <a:gd name="connsiteY66" fmla="*/ 207568 h 1161397"/>
              <a:gd name="connsiteX67" fmla="*/ 3910449 w 6884912"/>
              <a:gd name="connsiteY67" fmla="*/ 197808 h 1161397"/>
              <a:gd name="connsiteX68" fmla="*/ 3917197 w 6884912"/>
              <a:gd name="connsiteY68" fmla="*/ 196121 h 1161397"/>
              <a:gd name="connsiteX69" fmla="*/ 3922400 w 6884912"/>
              <a:gd name="connsiteY69" fmla="*/ 205056 h 1161397"/>
              <a:gd name="connsiteX70" fmla="*/ 4013061 w 6884912"/>
              <a:gd name="connsiteY70" fmla="*/ 224874 h 1161397"/>
              <a:gd name="connsiteX71" fmla="*/ 4220717 w 6884912"/>
              <a:gd name="connsiteY71" fmla="*/ 192946 h 1161397"/>
              <a:gd name="connsiteX72" fmla="*/ 4228802 w 6884912"/>
              <a:gd name="connsiteY72" fmla="*/ 201468 h 1161397"/>
              <a:gd name="connsiteX73" fmla="*/ 4289361 w 6884912"/>
              <a:gd name="connsiteY73" fmla="*/ 196642 h 1161397"/>
              <a:gd name="connsiteX74" fmla="*/ 4498913 w 6884912"/>
              <a:gd name="connsiteY74" fmla="*/ 118915 h 1161397"/>
              <a:gd name="connsiteX75" fmla="*/ 4617330 w 6884912"/>
              <a:gd name="connsiteY75" fmla="*/ 111163 h 1161397"/>
              <a:gd name="connsiteX76" fmla="*/ 4659778 w 6884912"/>
              <a:gd name="connsiteY76" fmla="*/ 118219 h 1161397"/>
              <a:gd name="connsiteX77" fmla="*/ 4730870 w 6884912"/>
              <a:gd name="connsiteY77" fmla="*/ 129432 h 1161397"/>
              <a:gd name="connsiteX78" fmla="*/ 4844073 w 6884912"/>
              <a:gd name="connsiteY78" fmla="*/ 161768 h 1161397"/>
              <a:gd name="connsiteX79" fmla="*/ 4856454 w 6884912"/>
              <a:gd name="connsiteY79" fmla="*/ 130488 h 1161397"/>
              <a:gd name="connsiteX80" fmla="*/ 4920038 w 6884912"/>
              <a:gd name="connsiteY80" fmla="*/ 140418 h 1161397"/>
              <a:gd name="connsiteX81" fmla="*/ 5016639 w 6884912"/>
              <a:gd name="connsiteY81" fmla="*/ 158905 h 1161397"/>
              <a:gd name="connsiteX82" fmla="*/ 5072009 w 6884912"/>
              <a:gd name="connsiteY82" fmla="*/ 161502 h 1161397"/>
              <a:gd name="connsiteX83" fmla="*/ 5223626 w 6884912"/>
              <a:gd name="connsiteY83" fmla="*/ 177356 h 1161397"/>
              <a:gd name="connsiteX84" fmla="*/ 5375773 w 6884912"/>
              <a:gd name="connsiteY84" fmla="*/ 199913 h 1161397"/>
              <a:gd name="connsiteX85" fmla="*/ 5467502 w 6884912"/>
              <a:gd name="connsiteY85" fmla="*/ 250963 h 1161397"/>
              <a:gd name="connsiteX86" fmla="*/ 5592395 w 6884912"/>
              <a:gd name="connsiteY86" fmla="*/ 265434 h 1161397"/>
              <a:gd name="connsiteX87" fmla="*/ 5613532 w 6884912"/>
              <a:gd name="connsiteY87" fmla="*/ 273379 h 1161397"/>
              <a:gd name="connsiteX88" fmla="*/ 5642173 w 6884912"/>
              <a:gd name="connsiteY88" fmla="*/ 266904 h 1161397"/>
              <a:gd name="connsiteX89" fmla="*/ 5756910 w 6884912"/>
              <a:gd name="connsiteY89" fmla="*/ 239211 h 1161397"/>
              <a:gd name="connsiteX90" fmla="*/ 5846667 w 6884912"/>
              <a:gd name="connsiteY90" fmla="*/ 201786 h 1161397"/>
              <a:gd name="connsiteX91" fmla="*/ 5960732 w 6884912"/>
              <a:gd name="connsiteY91" fmla="*/ 220708 h 1161397"/>
              <a:gd name="connsiteX92" fmla="*/ 6029542 w 6884912"/>
              <a:gd name="connsiteY92" fmla="*/ 210339 h 1161397"/>
              <a:gd name="connsiteX93" fmla="*/ 6141123 w 6884912"/>
              <a:gd name="connsiteY93" fmla="*/ 159923 h 1161397"/>
              <a:gd name="connsiteX94" fmla="*/ 6290640 w 6884912"/>
              <a:gd name="connsiteY94" fmla="*/ 167441 h 1161397"/>
              <a:gd name="connsiteX95" fmla="*/ 6322806 w 6884912"/>
              <a:gd name="connsiteY95" fmla="*/ 213293 h 1161397"/>
              <a:gd name="connsiteX96" fmla="*/ 6380420 w 6884912"/>
              <a:gd name="connsiteY96" fmla="*/ 173195 h 1161397"/>
              <a:gd name="connsiteX97" fmla="*/ 6507891 w 6884912"/>
              <a:gd name="connsiteY97" fmla="*/ 118474 h 1161397"/>
              <a:gd name="connsiteX98" fmla="*/ 6571807 w 6884912"/>
              <a:gd name="connsiteY98" fmla="*/ 98636 h 1161397"/>
              <a:gd name="connsiteX99" fmla="*/ 6671880 w 6884912"/>
              <a:gd name="connsiteY99" fmla="*/ 82931 h 1161397"/>
              <a:gd name="connsiteX100" fmla="*/ 6702266 w 6884912"/>
              <a:gd name="connsiteY100" fmla="*/ 75470 h 1161397"/>
              <a:gd name="connsiteX101" fmla="*/ 6845802 w 6884912"/>
              <a:gd name="connsiteY101" fmla="*/ 24496 h 1161397"/>
              <a:gd name="connsiteX102" fmla="*/ 6884912 w 6884912"/>
              <a:gd name="connsiteY10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66947 w 6884912"/>
              <a:gd name="connsiteY16" fmla="*/ 700762 h 1161397"/>
              <a:gd name="connsiteX17" fmla="*/ 1178135 w 6884912"/>
              <a:gd name="connsiteY17" fmla="*/ 698631 h 1161397"/>
              <a:gd name="connsiteX18" fmla="*/ 1178301 w 6884912"/>
              <a:gd name="connsiteY18" fmla="*/ 698094 h 1161397"/>
              <a:gd name="connsiteX19" fmla="*/ 1242716 w 6884912"/>
              <a:gd name="connsiteY19" fmla="*/ 698052 h 1161397"/>
              <a:gd name="connsiteX20" fmla="*/ 1299977 w 6884912"/>
              <a:gd name="connsiteY20" fmla="*/ 639196 h 1161397"/>
              <a:gd name="connsiteX21" fmla="*/ 1326190 w 6884912"/>
              <a:gd name="connsiteY21" fmla="*/ 625955 h 1161397"/>
              <a:gd name="connsiteX22" fmla="*/ 1339600 w 6884912"/>
              <a:gd name="connsiteY22" fmla="*/ 616295 h 1161397"/>
              <a:gd name="connsiteX23" fmla="*/ 1340054 w 6884912"/>
              <a:gd name="connsiteY23" fmla="*/ 614022 h 1161397"/>
              <a:gd name="connsiteX24" fmla="*/ 1391606 w 6884912"/>
              <a:gd name="connsiteY24" fmla="*/ 615229 h 1161397"/>
              <a:gd name="connsiteX25" fmla="*/ 1397565 w 6884912"/>
              <a:gd name="connsiteY25" fmla="*/ 611490 h 1161397"/>
              <a:gd name="connsiteX26" fmla="*/ 1432302 w 6884912"/>
              <a:gd name="connsiteY26" fmla="*/ 617267 h 1161397"/>
              <a:gd name="connsiteX27" fmla="*/ 1449644 w 6884912"/>
              <a:gd name="connsiteY27" fmla="*/ 617591 h 1161397"/>
              <a:gd name="connsiteX28" fmla="*/ 1455793 w 6884912"/>
              <a:gd name="connsiteY28" fmla="*/ 623174 h 1161397"/>
              <a:gd name="connsiteX29" fmla="*/ 1480758 w 6884912"/>
              <a:gd name="connsiteY29" fmla="*/ 620863 h 1161397"/>
              <a:gd name="connsiteX30" fmla="*/ 1483154 w 6884912"/>
              <a:gd name="connsiteY30" fmla="*/ 618527 h 1161397"/>
              <a:gd name="connsiteX31" fmla="*/ 1505495 w 6884912"/>
              <a:gd name="connsiteY31" fmla="*/ 624325 h 1161397"/>
              <a:gd name="connsiteX32" fmla="*/ 1526340 w 6884912"/>
              <a:gd name="connsiteY32" fmla="*/ 638496 h 1161397"/>
              <a:gd name="connsiteX33" fmla="*/ 1731986 w 6884912"/>
              <a:gd name="connsiteY33" fmla="*/ 589682 h 1161397"/>
              <a:gd name="connsiteX34" fmla="*/ 1927935 w 6884912"/>
              <a:gd name="connsiteY34" fmla="*/ 628540 h 1161397"/>
              <a:gd name="connsiteX35" fmla="*/ 2039075 w 6884912"/>
              <a:gd name="connsiteY35" fmla="*/ 599964 h 1161397"/>
              <a:gd name="connsiteX36" fmla="*/ 2066980 w 6884912"/>
              <a:gd name="connsiteY36" fmla="*/ 550413 h 1161397"/>
              <a:gd name="connsiteX37" fmla="*/ 2352236 w 6884912"/>
              <a:gd name="connsiteY37" fmla="*/ 519602 h 1161397"/>
              <a:gd name="connsiteX38" fmla="*/ 2420791 w 6884912"/>
              <a:gd name="connsiteY38" fmla="*/ 492826 h 1161397"/>
              <a:gd name="connsiteX39" fmla="*/ 2489932 w 6884912"/>
              <a:gd name="connsiteY39" fmla="*/ 507864 h 1161397"/>
              <a:gd name="connsiteX40" fmla="*/ 2512917 w 6884912"/>
              <a:gd name="connsiteY40" fmla="*/ 489127 h 1161397"/>
              <a:gd name="connsiteX41" fmla="*/ 2516783 w 6884912"/>
              <a:gd name="connsiteY41" fmla="*/ 485473 h 1161397"/>
              <a:gd name="connsiteX42" fmla="*/ 2534360 w 6884912"/>
              <a:gd name="connsiteY42" fmla="*/ 480064 h 1161397"/>
              <a:gd name="connsiteX43" fmla="*/ 2536691 w 6884912"/>
              <a:gd name="connsiteY43" fmla="*/ 467018 h 1161397"/>
              <a:gd name="connsiteX44" fmla="*/ 2561265 w 6884912"/>
              <a:gd name="connsiteY44" fmla="*/ 450623 h 1161397"/>
              <a:gd name="connsiteX45" fmla="*/ 2594349 w 6884912"/>
              <a:gd name="connsiteY45" fmla="*/ 443884 h 1161397"/>
              <a:gd name="connsiteX46" fmla="*/ 2754324 w 6884912"/>
              <a:gd name="connsiteY46" fmla="*/ 424766 h 1161397"/>
              <a:gd name="connsiteX47" fmla="*/ 2848470 w 6884912"/>
              <a:gd name="connsiteY47" fmla="*/ 405966 h 1161397"/>
              <a:gd name="connsiteX48" fmla="*/ 2881772 w 6884912"/>
              <a:gd name="connsiteY48" fmla="*/ 387260 h 1161397"/>
              <a:gd name="connsiteX49" fmla="*/ 2929932 w 6884912"/>
              <a:gd name="connsiteY49" fmla="*/ 368912 h 1161397"/>
              <a:gd name="connsiteX50" fmla="*/ 3013020 w 6884912"/>
              <a:gd name="connsiteY50" fmla="*/ 327578 h 1161397"/>
              <a:gd name="connsiteX51" fmla="*/ 3222191 w 6884912"/>
              <a:gd name="connsiteY51" fmla="*/ 307887 h 1161397"/>
              <a:gd name="connsiteX52" fmla="*/ 3227953 w 6884912"/>
              <a:gd name="connsiteY52" fmla="*/ 297650 h 1161397"/>
              <a:gd name="connsiteX53" fmla="*/ 3510042 w 6884912"/>
              <a:gd name="connsiteY53" fmla="*/ 311820 h 1161397"/>
              <a:gd name="connsiteX54" fmla="*/ 3626773 w 6884912"/>
              <a:gd name="connsiteY54" fmla="*/ 290452 h 1161397"/>
              <a:gd name="connsiteX55" fmla="*/ 3666217 w 6884912"/>
              <a:gd name="connsiteY55" fmla="*/ 273255 h 1161397"/>
              <a:gd name="connsiteX56" fmla="*/ 3732427 w 6884912"/>
              <a:gd name="connsiteY56" fmla="*/ 245039 h 1161397"/>
              <a:gd name="connsiteX57" fmla="*/ 3777022 w 6884912"/>
              <a:gd name="connsiteY57" fmla="*/ 200276 h 1161397"/>
              <a:gd name="connsiteX58" fmla="*/ 3791246 w 6884912"/>
              <a:gd name="connsiteY58" fmla="*/ 189996 h 1161397"/>
              <a:gd name="connsiteX59" fmla="*/ 3819864 w 6884912"/>
              <a:gd name="connsiteY59" fmla="*/ 194605 h 1161397"/>
              <a:gd name="connsiteX60" fmla="*/ 3830398 w 6884912"/>
              <a:gd name="connsiteY60" fmla="*/ 188383 h 1161397"/>
              <a:gd name="connsiteX61" fmla="*/ 3834360 w 6884912"/>
              <a:gd name="connsiteY61" fmla="*/ 188992 h 1161397"/>
              <a:gd name="connsiteX62" fmla="*/ 3843715 w 6884912"/>
              <a:gd name="connsiteY62" fmla="*/ 188752 h 1161397"/>
              <a:gd name="connsiteX63" fmla="*/ 3842609 w 6884912"/>
              <a:gd name="connsiteY63" fmla="*/ 197386 h 1161397"/>
              <a:gd name="connsiteX64" fmla="*/ 3853961 w 6884912"/>
              <a:gd name="connsiteY64" fmla="*/ 213380 h 1161397"/>
              <a:gd name="connsiteX65" fmla="*/ 3907640 w 6884912"/>
              <a:gd name="connsiteY65" fmla="*/ 207568 h 1161397"/>
              <a:gd name="connsiteX66" fmla="*/ 3910449 w 6884912"/>
              <a:gd name="connsiteY66" fmla="*/ 197808 h 1161397"/>
              <a:gd name="connsiteX67" fmla="*/ 3917197 w 6884912"/>
              <a:gd name="connsiteY67" fmla="*/ 196121 h 1161397"/>
              <a:gd name="connsiteX68" fmla="*/ 3922400 w 6884912"/>
              <a:gd name="connsiteY68" fmla="*/ 205056 h 1161397"/>
              <a:gd name="connsiteX69" fmla="*/ 4013061 w 6884912"/>
              <a:gd name="connsiteY69" fmla="*/ 224874 h 1161397"/>
              <a:gd name="connsiteX70" fmla="*/ 4220717 w 6884912"/>
              <a:gd name="connsiteY70" fmla="*/ 192946 h 1161397"/>
              <a:gd name="connsiteX71" fmla="*/ 4228802 w 6884912"/>
              <a:gd name="connsiteY71" fmla="*/ 201468 h 1161397"/>
              <a:gd name="connsiteX72" fmla="*/ 4289361 w 6884912"/>
              <a:gd name="connsiteY72" fmla="*/ 196642 h 1161397"/>
              <a:gd name="connsiteX73" fmla="*/ 4498913 w 6884912"/>
              <a:gd name="connsiteY73" fmla="*/ 118915 h 1161397"/>
              <a:gd name="connsiteX74" fmla="*/ 4617330 w 6884912"/>
              <a:gd name="connsiteY74" fmla="*/ 111163 h 1161397"/>
              <a:gd name="connsiteX75" fmla="*/ 4659778 w 6884912"/>
              <a:gd name="connsiteY75" fmla="*/ 118219 h 1161397"/>
              <a:gd name="connsiteX76" fmla="*/ 4730870 w 6884912"/>
              <a:gd name="connsiteY76" fmla="*/ 129432 h 1161397"/>
              <a:gd name="connsiteX77" fmla="*/ 4844073 w 6884912"/>
              <a:gd name="connsiteY77" fmla="*/ 161768 h 1161397"/>
              <a:gd name="connsiteX78" fmla="*/ 4856454 w 6884912"/>
              <a:gd name="connsiteY78" fmla="*/ 130488 h 1161397"/>
              <a:gd name="connsiteX79" fmla="*/ 4920038 w 6884912"/>
              <a:gd name="connsiteY79" fmla="*/ 140418 h 1161397"/>
              <a:gd name="connsiteX80" fmla="*/ 5016639 w 6884912"/>
              <a:gd name="connsiteY80" fmla="*/ 158905 h 1161397"/>
              <a:gd name="connsiteX81" fmla="*/ 5072009 w 6884912"/>
              <a:gd name="connsiteY81" fmla="*/ 161502 h 1161397"/>
              <a:gd name="connsiteX82" fmla="*/ 5223626 w 6884912"/>
              <a:gd name="connsiteY82" fmla="*/ 177356 h 1161397"/>
              <a:gd name="connsiteX83" fmla="*/ 5375773 w 6884912"/>
              <a:gd name="connsiteY83" fmla="*/ 199913 h 1161397"/>
              <a:gd name="connsiteX84" fmla="*/ 5467502 w 6884912"/>
              <a:gd name="connsiteY84" fmla="*/ 250963 h 1161397"/>
              <a:gd name="connsiteX85" fmla="*/ 5592395 w 6884912"/>
              <a:gd name="connsiteY85" fmla="*/ 265434 h 1161397"/>
              <a:gd name="connsiteX86" fmla="*/ 5613532 w 6884912"/>
              <a:gd name="connsiteY86" fmla="*/ 273379 h 1161397"/>
              <a:gd name="connsiteX87" fmla="*/ 5642173 w 6884912"/>
              <a:gd name="connsiteY87" fmla="*/ 266904 h 1161397"/>
              <a:gd name="connsiteX88" fmla="*/ 5756910 w 6884912"/>
              <a:gd name="connsiteY88" fmla="*/ 239211 h 1161397"/>
              <a:gd name="connsiteX89" fmla="*/ 5846667 w 6884912"/>
              <a:gd name="connsiteY89" fmla="*/ 201786 h 1161397"/>
              <a:gd name="connsiteX90" fmla="*/ 5960732 w 6884912"/>
              <a:gd name="connsiteY90" fmla="*/ 220708 h 1161397"/>
              <a:gd name="connsiteX91" fmla="*/ 6029542 w 6884912"/>
              <a:gd name="connsiteY91" fmla="*/ 210339 h 1161397"/>
              <a:gd name="connsiteX92" fmla="*/ 6141123 w 6884912"/>
              <a:gd name="connsiteY92" fmla="*/ 159923 h 1161397"/>
              <a:gd name="connsiteX93" fmla="*/ 6290640 w 6884912"/>
              <a:gd name="connsiteY93" fmla="*/ 167441 h 1161397"/>
              <a:gd name="connsiteX94" fmla="*/ 6322806 w 6884912"/>
              <a:gd name="connsiteY94" fmla="*/ 213293 h 1161397"/>
              <a:gd name="connsiteX95" fmla="*/ 6380420 w 6884912"/>
              <a:gd name="connsiteY95" fmla="*/ 173195 h 1161397"/>
              <a:gd name="connsiteX96" fmla="*/ 6507891 w 6884912"/>
              <a:gd name="connsiteY96" fmla="*/ 118474 h 1161397"/>
              <a:gd name="connsiteX97" fmla="*/ 6571807 w 6884912"/>
              <a:gd name="connsiteY97" fmla="*/ 98636 h 1161397"/>
              <a:gd name="connsiteX98" fmla="*/ 6671880 w 6884912"/>
              <a:gd name="connsiteY98" fmla="*/ 82931 h 1161397"/>
              <a:gd name="connsiteX99" fmla="*/ 6702266 w 6884912"/>
              <a:gd name="connsiteY99" fmla="*/ 75470 h 1161397"/>
              <a:gd name="connsiteX100" fmla="*/ 6845802 w 6884912"/>
              <a:gd name="connsiteY100" fmla="*/ 24496 h 1161397"/>
              <a:gd name="connsiteX101" fmla="*/ 6884912 w 6884912"/>
              <a:gd name="connsiteY101"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78135 w 6884912"/>
              <a:gd name="connsiteY16" fmla="*/ 698631 h 1161397"/>
              <a:gd name="connsiteX17" fmla="*/ 1178301 w 6884912"/>
              <a:gd name="connsiteY17" fmla="*/ 698094 h 1161397"/>
              <a:gd name="connsiteX18" fmla="*/ 1242716 w 6884912"/>
              <a:gd name="connsiteY18" fmla="*/ 698052 h 1161397"/>
              <a:gd name="connsiteX19" fmla="*/ 1299977 w 6884912"/>
              <a:gd name="connsiteY19" fmla="*/ 639196 h 1161397"/>
              <a:gd name="connsiteX20" fmla="*/ 1326190 w 6884912"/>
              <a:gd name="connsiteY20" fmla="*/ 625955 h 1161397"/>
              <a:gd name="connsiteX21" fmla="*/ 1339600 w 6884912"/>
              <a:gd name="connsiteY21" fmla="*/ 616295 h 1161397"/>
              <a:gd name="connsiteX22" fmla="*/ 1340054 w 6884912"/>
              <a:gd name="connsiteY22" fmla="*/ 614022 h 1161397"/>
              <a:gd name="connsiteX23" fmla="*/ 1391606 w 6884912"/>
              <a:gd name="connsiteY23" fmla="*/ 615229 h 1161397"/>
              <a:gd name="connsiteX24" fmla="*/ 1397565 w 6884912"/>
              <a:gd name="connsiteY24" fmla="*/ 611490 h 1161397"/>
              <a:gd name="connsiteX25" fmla="*/ 1432302 w 6884912"/>
              <a:gd name="connsiteY25" fmla="*/ 617267 h 1161397"/>
              <a:gd name="connsiteX26" fmla="*/ 1449644 w 6884912"/>
              <a:gd name="connsiteY26" fmla="*/ 617591 h 1161397"/>
              <a:gd name="connsiteX27" fmla="*/ 1455793 w 6884912"/>
              <a:gd name="connsiteY27" fmla="*/ 623174 h 1161397"/>
              <a:gd name="connsiteX28" fmla="*/ 1480758 w 6884912"/>
              <a:gd name="connsiteY28" fmla="*/ 620863 h 1161397"/>
              <a:gd name="connsiteX29" fmla="*/ 1483154 w 6884912"/>
              <a:gd name="connsiteY29" fmla="*/ 618527 h 1161397"/>
              <a:gd name="connsiteX30" fmla="*/ 1505495 w 6884912"/>
              <a:gd name="connsiteY30" fmla="*/ 624325 h 1161397"/>
              <a:gd name="connsiteX31" fmla="*/ 1526340 w 6884912"/>
              <a:gd name="connsiteY31" fmla="*/ 638496 h 1161397"/>
              <a:gd name="connsiteX32" fmla="*/ 1731986 w 6884912"/>
              <a:gd name="connsiteY32" fmla="*/ 589682 h 1161397"/>
              <a:gd name="connsiteX33" fmla="*/ 1927935 w 6884912"/>
              <a:gd name="connsiteY33" fmla="*/ 628540 h 1161397"/>
              <a:gd name="connsiteX34" fmla="*/ 2039075 w 6884912"/>
              <a:gd name="connsiteY34" fmla="*/ 599964 h 1161397"/>
              <a:gd name="connsiteX35" fmla="*/ 2066980 w 6884912"/>
              <a:gd name="connsiteY35" fmla="*/ 550413 h 1161397"/>
              <a:gd name="connsiteX36" fmla="*/ 2352236 w 6884912"/>
              <a:gd name="connsiteY36" fmla="*/ 519602 h 1161397"/>
              <a:gd name="connsiteX37" fmla="*/ 2420791 w 6884912"/>
              <a:gd name="connsiteY37" fmla="*/ 492826 h 1161397"/>
              <a:gd name="connsiteX38" fmla="*/ 2489932 w 6884912"/>
              <a:gd name="connsiteY38" fmla="*/ 507864 h 1161397"/>
              <a:gd name="connsiteX39" fmla="*/ 2512917 w 6884912"/>
              <a:gd name="connsiteY39" fmla="*/ 489127 h 1161397"/>
              <a:gd name="connsiteX40" fmla="*/ 2516783 w 6884912"/>
              <a:gd name="connsiteY40" fmla="*/ 485473 h 1161397"/>
              <a:gd name="connsiteX41" fmla="*/ 2534360 w 6884912"/>
              <a:gd name="connsiteY41" fmla="*/ 480064 h 1161397"/>
              <a:gd name="connsiteX42" fmla="*/ 2536691 w 6884912"/>
              <a:gd name="connsiteY42" fmla="*/ 467018 h 1161397"/>
              <a:gd name="connsiteX43" fmla="*/ 2561265 w 6884912"/>
              <a:gd name="connsiteY43" fmla="*/ 450623 h 1161397"/>
              <a:gd name="connsiteX44" fmla="*/ 2594349 w 6884912"/>
              <a:gd name="connsiteY44" fmla="*/ 443884 h 1161397"/>
              <a:gd name="connsiteX45" fmla="*/ 2754324 w 6884912"/>
              <a:gd name="connsiteY45" fmla="*/ 424766 h 1161397"/>
              <a:gd name="connsiteX46" fmla="*/ 2848470 w 6884912"/>
              <a:gd name="connsiteY46" fmla="*/ 405966 h 1161397"/>
              <a:gd name="connsiteX47" fmla="*/ 2881772 w 6884912"/>
              <a:gd name="connsiteY47" fmla="*/ 387260 h 1161397"/>
              <a:gd name="connsiteX48" fmla="*/ 2929932 w 6884912"/>
              <a:gd name="connsiteY48" fmla="*/ 368912 h 1161397"/>
              <a:gd name="connsiteX49" fmla="*/ 3013020 w 6884912"/>
              <a:gd name="connsiteY49" fmla="*/ 327578 h 1161397"/>
              <a:gd name="connsiteX50" fmla="*/ 3222191 w 6884912"/>
              <a:gd name="connsiteY50" fmla="*/ 307887 h 1161397"/>
              <a:gd name="connsiteX51" fmla="*/ 3227953 w 6884912"/>
              <a:gd name="connsiteY51" fmla="*/ 297650 h 1161397"/>
              <a:gd name="connsiteX52" fmla="*/ 3510042 w 6884912"/>
              <a:gd name="connsiteY52" fmla="*/ 311820 h 1161397"/>
              <a:gd name="connsiteX53" fmla="*/ 3626773 w 6884912"/>
              <a:gd name="connsiteY53" fmla="*/ 290452 h 1161397"/>
              <a:gd name="connsiteX54" fmla="*/ 3666217 w 6884912"/>
              <a:gd name="connsiteY54" fmla="*/ 273255 h 1161397"/>
              <a:gd name="connsiteX55" fmla="*/ 3732427 w 6884912"/>
              <a:gd name="connsiteY55" fmla="*/ 245039 h 1161397"/>
              <a:gd name="connsiteX56" fmla="*/ 3777022 w 6884912"/>
              <a:gd name="connsiteY56" fmla="*/ 200276 h 1161397"/>
              <a:gd name="connsiteX57" fmla="*/ 3791246 w 6884912"/>
              <a:gd name="connsiteY57" fmla="*/ 189996 h 1161397"/>
              <a:gd name="connsiteX58" fmla="*/ 3819864 w 6884912"/>
              <a:gd name="connsiteY58" fmla="*/ 194605 h 1161397"/>
              <a:gd name="connsiteX59" fmla="*/ 3830398 w 6884912"/>
              <a:gd name="connsiteY59" fmla="*/ 188383 h 1161397"/>
              <a:gd name="connsiteX60" fmla="*/ 3834360 w 6884912"/>
              <a:gd name="connsiteY60" fmla="*/ 188992 h 1161397"/>
              <a:gd name="connsiteX61" fmla="*/ 3843715 w 6884912"/>
              <a:gd name="connsiteY61" fmla="*/ 188752 h 1161397"/>
              <a:gd name="connsiteX62" fmla="*/ 3842609 w 6884912"/>
              <a:gd name="connsiteY62" fmla="*/ 197386 h 1161397"/>
              <a:gd name="connsiteX63" fmla="*/ 3853961 w 6884912"/>
              <a:gd name="connsiteY63" fmla="*/ 213380 h 1161397"/>
              <a:gd name="connsiteX64" fmla="*/ 3907640 w 6884912"/>
              <a:gd name="connsiteY64" fmla="*/ 207568 h 1161397"/>
              <a:gd name="connsiteX65" fmla="*/ 3910449 w 6884912"/>
              <a:gd name="connsiteY65" fmla="*/ 197808 h 1161397"/>
              <a:gd name="connsiteX66" fmla="*/ 3917197 w 6884912"/>
              <a:gd name="connsiteY66" fmla="*/ 196121 h 1161397"/>
              <a:gd name="connsiteX67" fmla="*/ 3922400 w 6884912"/>
              <a:gd name="connsiteY67" fmla="*/ 205056 h 1161397"/>
              <a:gd name="connsiteX68" fmla="*/ 4013061 w 6884912"/>
              <a:gd name="connsiteY68" fmla="*/ 224874 h 1161397"/>
              <a:gd name="connsiteX69" fmla="*/ 4220717 w 6884912"/>
              <a:gd name="connsiteY69" fmla="*/ 192946 h 1161397"/>
              <a:gd name="connsiteX70" fmla="*/ 4228802 w 6884912"/>
              <a:gd name="connsiteY70" fmla="*/ 201468 h 1161397"/>
              <a:gd name="connsiteX71" fmla="*/ 4289361 w 6884912"/>
              <a:gd name="connsiteY71" fmla="*/ 196642 h 1161397"/>
              <a:gd name="connsiteX72" fmla="*/ 4498913 w 6884912"/>
              <a:gd name="connsiteY72" fmla="*/ 118915 h 1161397"/>
              <a:gd name="connsiteX73" fmla="*/ 4617330 w 6884912"/>
              <a:gd name="connsiteY73" fmla="*/ 111163 h 1161397"/>
              <a:gd name="connsiteX74" fmla="*/ 4659778 w 6884912"/>
              <a:gd name="connsiteY74" fmla="*/ 118219 h 1161397"/>
              <a:gd name="connsiteX75" fmla="*/ 4730870 w 6884912"/>
              <a:gd name="connsiteY75" fmla="*/ 129432 h 1161397"/>
              <a:gd name="connsiteX76" fmla="*/ 4844073 w 6884912"/>
              <a:gd name="connsiteY76" fmla="*/ 161768 h 1161397"/>
              <a:gd name="connsiteX77" fmla="*/ 4856454 w 6884912"/>
              <a:gd name="connsiteY77" fmla="*/ 130488 h 1161397"/>
              <a:gd name="connsiteX78" fmla="*/ 4920038 w 6884912"/>
              <a:gd name="connsiteY78" fmla="*/ 140418 h 1161397"/>
              <a:gd name="connsiteX79" fmla="*/ 5016639 w 6884912"/>
              <a:gd name="connsiteY79" fmla="*/ 158905 h 1161397"/>
              <a:gd name="connsiteX80" fmla="*/ 5072009 w 6884912"/>
              <a:gd name="connsiteY80" fmla="*/ 161502 h 1161397"/>
              <a:gd name="connsiteX81" fmla="*/ 5223626 w 6884912"/>
              <a:gd name="connsiteY81" fmla="*/ 177356 h 1161397"/>
              <a:gd name="connsiteX82" fmla="*/ 5375773 w 6884912"/>
              <a:gd name="connsiteY82" fmla="*/ 199913 h 1161397"/>
              <a:gd name="connsiteX83" fmla="*/ 5467502 w 6884912"/>
              <a:gd name="connsiteY83" fmla="*/ 250963 h 1161397"/>
              <a:gd name="connsiteX84" fmla="*/ 5592395 w 6884912"/>
              <a:gd name="connsiteY84" fmla="*/ 265434 h 1161397"/>
              <a:gd name="connsiteX85" fmla="*/ 5613532 w 6884912"/>
              <a:gd name="connsiteY85" fmla="*/ 273379 h 1161397"/>
              <a:gd name="connsiteX86" fmla="*/ 5642173 w 6884912"/>
              <a:gd name="connsiteY86" fmla="*/ 266904 h 1161397"/>
              <a:gd name="connsiteX87" fmla="*/ 5756910 w 6884912"/>
              <a:gd name="connsiteY87" fmla="*/ 239211 h 1161397"/>
              <a:gd name="connsiteX88" fmla="*/ 5846667 w 6884912"/>
              <a:gd name="connsiteY88" fmla="*/ 201786 h 1161397"/>
              <a:gd name="connsiteX89" fmla="*/ 5960732 w 6884912"/>
              <a:gd name="connsiteY89" fmla="*/ 220708 h 1161397"/>
              <a:gd name="connsiteX90" fmla="*/ 6029542 w 6884912"/>
              <a:gd name="connsiteY90" fmla="*/ 210339 h 1161397"/>
              <a:gd name="connsiteX91" fmla="*/ 6141123 w 6884912"/>
              <a:gd name="connsiteY91" fmla="*/ 159923 h 1161397"/>
              <a:gd name="connsiteX92" fmla="*/ 6290640 w 6884912"/>
              <a:gd name="connsiteY92" fmla="*/ 167441 h 1161397"/>
              <a:gd name="connsiteX93" fmla="*/ 6322806 w 6884912"/>
              <a:gd name="connsiteY93" fmla="*/ 213293 h 1161397"/>
              <a:gd name="connsiteX94" fmla="*/ 6380420 w 6884912"/>
              <a:gd name="connsiteY94" fmla="*/ 173195 h 1161397"/>
              <a:gd name="connsiteX95" fmla="*/ 6507891 w 6884912"/>
              <a:gd name="connsiteY95" fmla="*/ 118474 h 1161397"/>
              <a:gd name="connsiteX96" fmla="*/ 6571807 w 6884912"/>
              <a:gd name="connsiteY96" fmla="*/ 98636 h 1161397"/>
              <a:gd name="connsiteX97" fmla="*/ 6671880 w 6884912"/>
              <a:gd name="connsiteY97" fmla="*/ 82931 h 1161397"/>
              <a:gd name="connsiteX98" fmla="*/ 6702266 w 6884912"/>
              <a:gd name="connsiteY98" fmla="*/ 75470 h 1161397"/>
              <a:gd name="connsiteX99" fmla="*/ 6845802 w 6884912"/>
              <a:gd name="connsiteY99" fmla="*/ 24496 h 1161397"/>
              <a:gd name="connsiteX100" fmla="*/ 6884912 w 6884912"/>
              <a:gd name="connsiteY100"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78135 w 6884912"/>
              <a:gd name="connsiteY15" fmla="*/ 698631 h 1161397"/>
              <a:gd name="connsiteX16" fmla="*/ 1178301 w 6884912"/>
              <a:gd name="connsiteY16" fmla="*/ 698094 h 1161397"/>
              <a:gd name="connsiteX17" fmla="*/ 1242716 w 6884912"/>
              <a:gd name="connsiteY17" fmla="*/ 698052 h 1161397"/>
              <a:gd name="connsiteX18" fmla="*/ 1299977 w 6884912"/>
              <a:gd name="connsiteY18" fmla="*/ 639196 h 1161397"/>
              <a:gd name="connsiteX19" fmla="*/ 1326190 w 6884912"/>
              <a:gd name="connsiteY19" fmla="*/ 625955 h 1161397"/>
              <a:gd name="connsiteX20" fmla="*/ 1339600 w 6884912"/>
              <a:gd name="connsiteY20" fmla="*/ 616295 h 1161397"/>
              <a:gd name="connsiteX21" fmla="*/ 1340054 w 6884912"/>
              <a:gd name="connsiteY21" fmla="*/ 614022 h 1161397"/>
              <a:gd name="connsiteX22" fmla="*/ 1391606 w 6884912"/>
              <a:gd name="connsiteY22" fmla="*/ 615229 h 1161397"/>
              <a:gd name="connsiteX23" fmla="*/ 1397565 w 6884912"/>
              <a:gd name="connsiteY23" fmla="*/ 611490 h 1161397"/>
              <a:gd name="connsiteX24" fmla="*/ 1432302 w 6884912"/>
              <a:gd name="connsiteY24" fmla="*/ 617267 h 1161397"/>
              <a:gd name="connsiteX25" fmla="*/ 1449644 w 6884912"/>
              <a:gd name="connsiteY25" fmla="*/ 617591 h 1161397"/>
              <a:gd name="connsiteX26" fmla="*/ 1455793 w 6884912"/>
              <a:gd name="connsiteY26" fmla="*/ 623174 h 1161397"/>
              <a:gd name="connsiteX27" fmla="*/ 1480758 w 6884912"/>
              <a:gd name="connsiteY27" fmla="*/ 620863 h 1161397"/>
              <a:gd name="connsiteX28" fmla="*/ 1483154 w 6884912"/>
              <a:gd name="connsiteY28" fmla="*/ 618527 h 1161397"/>
              <a:gd name="connsiteX29" fmla="*/ 1505495 w 6884912"/>
              <a:gd name="connsiteY29" fmla="*/ 624325 h 1161397"/>
              <a:gd name="connsiteX30" fmla="*/ 1526340 w 6884912"/>
              <a:gd name="connsiteY30" fmla="*/ 638496 h 1161397"/>
              <a:gd name="connsiteX31" fmla="*/ 1731986 w 6884912"/>
              <a:gd name="connsiteY31" fmla="*/ 589682 h 1161397"/>
              <a:gd name="connsiteX32" fmla="*/ 1927935 w 6884912"/>
              <a:gd name="connsiteY32" fmla="*/ 628540 h 1161397"/>
              <a:gd name="connsiteX33" fmla="*/ 2039075 w 6884912"/>
              <a:gd name="connsiteY33" fmla="*/ 599964 h 1161397"/>
              <a:gd name="connsiteX34" fmla="*/ 2066980 w 6884912"/>
              <a:gd name="connsiteY34" fmla="*/ 550413 h 1161397"/>
              <a:gd name="connsiteX35" fmla="*/ 2352236 w 6884912"/>
              <a:gd name="connsiteY35" fmla="*/ 519602 h 1161397"/>
              <a:gd name="connsiteX36" fmla="*/ 2420791 w 6884912"/>
              <a:gd name="connsiteY36" fmla="*/ 492826 h 1161397"/>
              <a:gd name="connsiteX37" fmla="*/ 2489932 w 6884912"/>
              <a:gd name="connsiteY37" fmla="*/ 507864 h 1161397"/>
              <a:gd name="connsiteX38" fmla="*/ 2512917 w 6884912"/>
              <a:gd name="connsiteY38" fmla="*/ 489127 h 1161397"/>
              <a:gd name="connsiteX39" fmla="*/ 2516783 w 6884912"/>
              <a:gd name="connsiteY39" fmla="*/ 485473 h 1161397"/>
              <a:gd name="connsiteX40" fmla="*/ 2534360 w 6884912"/>
              <a:gd name="connsiteY40" fmla="*/ 480064 h 1161397"/>
              <a:gd name="connsiteX41" fmla="*/ 2536691 w 6884912"/>
              <a:gd name="connsiteY41" fmla="*/ 467018 h 1161397"/>
              <a:gd name="connsiteX42" fmla="*/ 2561265 w 6884912"/>
              <a:gd name="connsiteY42" fmla="*/ 450623 h 1161397"/>
              <a:gd name="connsiteX43" fmla="*/ 2594349 w 6884912"/>
              <a:gd name="connsiteY43" fmla="*/ 443884 h 1161397"/>
              <a:gd name="connsiteX44" fmla="*/ 2754324 w 6884912"/>
              <a:gd name="connsiteY44" fmla="*/ 424766 h 1161397"/>
              <a:gd name="connsiteX45" fmla="*/ 2848470 w 6884912"/>
              <a:gd name="connsiteY45" fmla="*/ 405966 h 1161397"/>
              <a:gd name="connsiteX46" fmla="*/ 2881772 w 6884912"/>
              <a:gd name="connsiteY46" fmla="*/ 387260 h 1161397"/>
              <a:gd name="connsiteX47" fmla="*/ 2929932 w 6884912"/>
              <a:gd name="connsiteY47" fmla="*/ 368912 h 1161397"/>
              <a:gd name="connsiteX48" fmla="*/ 3013020 w 6884912"/>
              <a:gd name="connsiteY48" fmla="*/ 327578 h 1161397"/>
              <a:gd name="connsiteX49" fmla="*/ 3222191 w 6884912"/>
              <a:gd name="connsiteY49" fmla="*/ 307887 h 1161397"/>
              <a:gd name="connsiteX50" fmla="*/ 3227953 w 6884912"/>
              <a:gd name="connsiteY50" fmla="*/ 297650 h 1161397"/>
              <a:gd name="connsiteX51" fmla="*/ 3510042 w 6884912"/>
              <a:gd name="connsiteY51" fmla="*/ 311820 h 1161397"/>
              <a:gd name="connsiteX52" fmla="*/ 3626773 w 6884912"/>
              <a:gd name="connsiteY52" fmla="*/ 290452 h 1161397"/>
              <a:gd name="connsiteX53" fmla="*/ 3666217 w 6884912"/>
              <a:gd name="connsiteY53" fmla="*/ 273255 h 1161397"/>
              <a:gd name="connsiteX54" fmla="*/ 3732427 w 6884912"/>
              <a:gd name="connsiteY54" fmla="*/ 245039 h 1161397"/>
              <a:gd name="connsiteX55" fmla="*/ 3777022 w 6884912"/>
              <a:gd name="connsiteY55" fmla="*/ 200276 h 1161397"/>
              <a:gd name="connsiteX56" fmla="*/ 3791246 w 6884912"/>
              <a:gd name="connsiteY56" fmla="*/ 189996 h 1161397"/>
              <a:gd name="connsiteX57" fmla="*/ 3819864 w 6884912"/>
              <a:gd name="connsiteY57" fmla="*/ 194605 h 1161397"/>
              <a:gd name="connsiteX58" fmla="*/ 3830398 w 6884912"/>
              <a:gd name="connsiteY58" fmla="*/ 188383 h 1161397"/>
              <a:gd name="connsiteX59" fmla="*/ 3834360 w 6884912"/>
              <a:gd name="connsiteY59" fmla="*/ 188992 h 1161397"/>
              <a:gd name="connsiteX60" fmla="*/ 3843715 w 6884912"/>
              <a:gd name="connsiteY60" fmla="*/ 188752 h 1161397"/>
              <a:gd name="connsiteX61" fmla="*/ 3842609 w 6884912"/>
              <a:gd name="connsiteY61" fmla="*/ 197386 h 1161397"/>
              <a:gd name="connsiteX62" fmla="*/ 3853961 w 6884912"/>
              <a:gd name="connsiteY62" fmla="*/ 213380 h 1161397"/>
              <a:gd name="connsiteX63" fmla="*/ 3907640 w 6884912"/>
              <a:gd name="connsiteY63" fmla="*/ 207568 h 1161397"/>
              <a:gd name="connsiteX64" fmla="*/ 3910449 w 6884912"/>
              <a:gd name="connsiteY64" fmla="*/ 197808 h 1161397"/>
              <a:gd name="connsiteX65" fmla="*/ 3917197 w 6884912"/>
              <a:gd name="connsiteY65" fmla="*/ 196121 h 1161397"/>
              <a:gd name="connsiteX66" fmla="*/ 3922400 w 6884912"/>
              <a:gd name="connsiteY66" fmla="*/ 205056 h 1161397"/>
              <a:gd name="connsiteX67" fmla="*/ 4013061 w 6884912"/>
              <a:gd name="connsiteY67" fmla="*/ 224874 h 1161397"/>
              <a:gd name="connsiteX68" fmla="*/ 4220717 w 6884912"/>
              <a:gd name="connsiteY68" fmla="*/ 192946 h 1161397"/>
              <a:gd name="connsiteX69" fmla="*/ 4228802 w 6884912"/>
              <a:gd name="connsiteY69" fmla="*/ 201468 h 1161397"/>
              <a:gd name="connsiteX70" fmla="*/ 4289361 w 6884912"/>
              <a:gd name="connsiteY70" fmla="*/ 196642 h 1161397"/>
              <a:gd name="connsiteX71" fmla="*/ 4498913 w 6884912"/>
              <a:gd name="connsiteY71" fmla="*/ 118915 h 1161397"/>
              <a:gd name="connsiteX72" fmla="*/ 4617330 w 6884912"/>
              <a:gd name="connsiteY72" fmla="*/ 111163 h 1161397"/>
              <a:gd name="connsiteX73" fmla="*/ 4659778 w 6884912"/>
              <a:gd name="connsiteY73" fmla="*/ 118219 h 1161397"/>
              <a:gd name="connsiteX74" fmla="*/ 4730870 w 6884912"/>
              <a:gd name="connsiteY74" fmla="*/ 129432 h 1161397"/>
              <a:gd name="connsiteX75" fmla="*/ 4844073 w 6884912"/>
              <a:gd name="connsiteY75" fmla="*/ 161768 h 1161397"/>
              <a:gd name="connsiteX76" fmla="*/ 4856454 w 6884912"/>
              <a:gd name="connsiteY76" fmla="*/ 130488 h 1161397"/>
              <a:gd name="connsiteX77" fmla="*/ 4920038 w 6884912"/>
              <a:gd name="connsiteY77" fmla="*/ 140418 h 1161397"/>
              <a:gd name="connsiteX78" fmla="*/ 5016639 w 6884912"/>
              <a:gd name="connsiteY78" fmla="*/ 158905 h 1161397"/>
              <a:gd name="connsiteX79" fmla="*/ 5072009 w 6884912"/>
              <a:gd name="connsiteY79" fmla="*/ 161502 h 1161397"/>
              <a:gd name="connsiteX80" fmla="*/ 5223626 w 6884912"/>
              <a:gd name="connsiteY80" fmla="*/ 177356 h 1161397"/>
              <a:gd name="connsiteX81" fmla="*/ 5375773 w 6884912"/>
              <a:gd name="connsiteY81" fmla="*/ 199913 h 1161397"/>
              <a:gd name="connsiteX82" fmla="*/ 5467502 w 6884912"/>
              <a:gd name="connsiteY82" fmla="*/ 250963 h 1161397"/>
              <a:gd name="connsiteX83" fmla="*/ 5592395 w 6884912"/>
              <a:gd name="connsiteY83" fmla="*/ 265434 h 1161397"/>
              <a:gd name="connsiteX84" fmla="*/ 5613532 w 6884912"/>
              <a:gd name="connsiteY84" fmla="*/ 273379 h 1161397"/>
              <a:gd name="connsiteX85" fmla="*/ 5642173 w 6884912"/>
              <a:gd name="connsiteY85" fmla="*/ 266904 h 1161397"/>
              <a:gd name="connsiteX86" fmla="*/ 5756910 w 6884912"/>
              <a:gd name="connsiteY86" fmla="*/ 239211 h 1161397"/>
              <a:gd name="connsiteX87" fmla="*/ 5846667 w 6884912"/>
              <a:gd name="connsiteY87" fmla="*/ 201786 h 1161397"/>
              <a:gd name="connsiteX88" fmla="*/ 5960732 w 6884912"/>
              <a:gd name="connsiteY88" fmla="*/ 220708 h 1161397"/>
              <a:gd name="connsiteX89" fmla="*/ 6029542 w 6884912"/>
              <a:gd name="connsiteY89" fmla="*/ 210339 h 1161397"/>
              <a:gd name="connsiteX90" fmla="*/ 6141123 w 6884912"/>
              <a:gd name="connsiteY90" fmla="*/ 159923 h 1161397"/>
              <a:gd name="connsiteX91" fmla="*/ 6290640 w 6884912"/>
              <a:gd name="connsiteY91" fmla="*/ 167441 h 1161397"/>
              <a:gd name="connsiteX92" fmla="*/ 6322806 w 6884912"/>
              <a:gd name="connsiteY92" fmla="*/ 213293 h 1161397"/>
              <a:gd name="connsiteX93" fmla="*/ 6380420 w 6884912"/>
              <a:gd name="connsiteY93" fmla="*/ 173195 h 1161397"/>
              <a:gd name="connsiteX94" fmla="*/ 6507891 w 6884912"/>
              <a:gd name="connsiteY94" fmla="*/ 118474 h 1161397"/>
              <a:gd name="connsiteX95" fmla="*/ 6571807 w 6884912"/>
              <a:gd name="connsiteY95" fmla="*/ 98636 h 1161397"/>
              <a:gd name="connsiteX96" fmla="*/ 6671880 w 6884912"/>
              <a:gd name="connsiteY96" fmla="*/ 82931 h 1161397"/>
              <a:gd name="connsiteX97" fmla="*/ 6702266 w 6884912"/>
              <a:gd name="connsiteY97" fmla="*/ 75470 h 1161397"/>
              <a:gd name="connsiteX98" fmla="*/ 6845802 w 6884912"/>
              <a:gd name="connsiteY98" fmla="*/ 24496 h 1161397"/>
              <a:gd name="connsiteX99" fmla="*/ 6884912 w 6884912"/>
              <a:gd name="connsiteY99"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78135 w 6884912"/>
              <a:gd name="connsiteY15" fmla="*/ 698631 h 1161397"/>
              <a:gd name="connsiteX16" fmla="*/ 1242716 w 6884912"/>
              <a:gd name="connsiteY16" fmla="*/ 698052 h 1161397"/>
              <a:gd name="connsiteX17" fmla="*/ 1299977 w 6884912"/>
              <a:gd name="connsiteY17" fmla="*/ 639196 h 1161397"/>
              <a:gd name="connsiteX18" fmla="*/ 1326190 w 6884912"/>
              <a:gd name="connsiteY18" fmla="*/ 625955 h 1161397"/>
              <a:gd name="connsiteX19" fmla="*/ 1339600 w 6884912"/>
              <a:gd name="connsiteY19" fmla="*/ 616295 h 1161397"/>
              <a:gd name="connsiteX20" fmla="*/ 1340054 w 6884912"/>
              <a:gd name="connsiteY20" fmla="*/ 614022 h 1161397"/>
              <a:gd name="connsiteX21" fmla="*/ 1391606 w 6884912"/>
              <a:gd name="connsiteY21" fmla="*/ 615229 h 1161397"/>
              <a:gd name="connsiteX22" fmla="*/ 1397565 w 6884912"/>
              <a:gd name="connsiteY22" fmla="*/ 611490 h 1161397"/>
              <a:gd name="connsiteX23" fmla="*/ 1432302 w 6884912"/>
              <a:gd name="connsiteY23" fmla="*/ 617267 h 1161397"/>
              <a:gd name="connsiteX24" fmla="*/ 1449644 w 6884912"/>
              <a:gd name="connsiteY24" fmla="*/ 617591 h 1161397"/>
              <a:gd name="connsiteX25" fmla="*/ 1455793 w 6884912"/>
              <a:gd name="connsiteY25" fmla="*/ 623174 h 1161397"/>
              <a:gd name="connsiteX26" fmla="*/ 1480758 w 6884912"/>
              <a:gd name="connsiteY26" fmla="*/ 620863 h 1161397"/>
              <a:gd name="connsiteX27" fmla="*/ 1483154 w 6884912"/>
              <a:gd name="connsiteY27" fmla="*/ 618527 h 1161397"/>
              <a:gd name="connsiteX28" fmla="*/ 1505495 w 6884912"/>
              <a:gd name="connsiteY28" fmla="*/ 624325 h 1161397"/>
              <a:gd name="connsiteX29" fmla="*/ 1526340 w 6884912"/>
              <a:gd name="connsiteY29" fmla="*/ 638496 h 1161397"/>
              <a:gd name="connsiteX30" fmla="*/ 1731986 w 6884912"/>
              <a:gd name="connsiteY30" fmla="*/ 589682 h 1161397"/>
              <a:gd name="connsiteX31" fmla="*/ 1927935 w 6884912"/>
              <a:gd name="connsiteY31" fmla="*/ 628540 h 1161397"/>
              <a:gd name="connsiteX32" fmla="*/ 2039075 w 6884912"/>
              <a:gd name="connsiteY32" fmla="*/ 599964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561265 w 6884912"/>
              <a:gd name="connsiteY41" fmla="*/ 450623 h 1161397"/>
              <a:gd name="connsiteX42" fmla="*/ 2594349 w 6884912"/>
              <a:gd name="connsiteY42" fmla="*/ 443884 h 1161397"/>
              <a:gd name="connsiteX43" fmla="*/ 2754324 w 6884912"/>
              <a:gd name="connsiteY43" fmla="*/ 424766 h 1161397"/>
              <a:gd name="connsiteX44" fmla="*/ 2848470 w 6884912"/>
              <a:gd name="connsiteY44" fmla="*/ 405966 h 1161397"/>
              <a:gd name="connsiteX45" fmla="*/ 2881772 w 6884912"/>
              <a:gd name="connsiteY45" fmla="*/ 387260 h 1161397"/>
              <a:gd name="connsiteX46" fmla="*/ 2929932 w 6884912"/>
              <a:gd name="connsiteY46" fmla="*/ 368912 h 1161397"/>
              <a:gd name="connsiteX47" fmla="*/ 3013020 w 6884912"/>
              <a:gd name="connsiteY47" fmla="*/ 327578 h 1161397"/>
              <a:gd name="connsiteX48" fmla="*/ 3222191 w 6884912"/>
              <a:gd name="connsiteY48" fmla="*/ 307887 h 1161397"/>
              <a:gd name="connsiteX49" fmla="*/ 3227953 w 6884912"/>
              <a:gd name="connsiteY49" fmla="*/ 297650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791246 w 6884912"/>
              <a:gd name="connsiteY55" fmla="*/ 189996 h 1161397"/>
              <a:gd name="connsiteX56" fmla="*/ 3819864 w 6884912"/>
              <a:gd name="connsiteY56" fmla="*/ 194605 h 1161397"/>
              <a:gd name="connsiteX57" fmla="*/ 3830398 w 6884912"/>
              <a:gd name="connsiteY57" fmla="*/ 188383 h 1161397"/>
              <a:gd name="connsiteX58" fmla="*/ 3834360 w 6884912"/>
              <a:gd name="connsiteY58" fmla="*/ 188992 h 1161397"/>
              <a:gd name="connsiteX59" fmla="*/ 3843715 w 6884912"/>
              <a:gd name="connsiteY59" fmla="*/ 188752 h 1161397"/>
              <a:gd name="connsiteX60" fmla="*/ 3842609 w 6884912"/>
              <a:gd name="connsiteY60" fmla="*/ 197386 h 1161397"/>
              <a:gd name="connsiteX61" fmla="*/ 3853961 w 6884912"/>
              <a:gd name="connsiteY61" fmla="*/ 213380 h 1161397"/>
              <a:gd name="connsiteX62" fmla="*/ 3907640 w 6884912"/>
              <a:gd name="connsiteY62" fmla="*/ 207568 h 1161397"/>
              <a:gd name="connsiteX63" fmla="*/ 3910449 w 6884912"/>
              <a:gd name="connsiteY63" fmla="*/ 197808 h 1161397"/>
              <a:gd name="connsiteX64" fmla="*/ 3917197 w 6884912"/>
              <a:gd name="connsiteY64" fmla="*/ 196121 h 1161397"/>
              <a:gd name="connsiteX65" fmla="*/ 3922400 w 6884912"/>
              <a:gd name="connsiteY65" fmla="*/ 205056 h 1161397"/>
              <a:gd name="connsiteX66" fmla="*/ 4013061 w 6884912"/>
              <a:gd name="connsiteY66" fmla="*/ 224874 h 1161397"/>
              <a:gd name="connsiteX67" fmla="*/ 4220717 w 6884912"/>
              <a:gd name="connsiteY67" fmla="*/ 192946 h 1161397"/>
              <a:gd name="connsiteX68" fmla="*/ 4228802 w 6884912"/>
              <a:gd name="connsiteY68" fmla="*/ 201468 h 1161397"/>
              <a:gd name="connsiteX69" fmla="*/ 4289361 w 6884912"/>
              <a:gd name="connsiteY69" fmla="*/ 196642 h 1161397"/>
              <a:gd name="connsiteX70" fmla="*/ 4498913 w 6884912"/>
              <a:gd name="connsiteY70" fmla="*/ 118915 h 1161397"/>
              <a:gd name="connsiteX71" fmla="*/ 4617330 w 6884912"/>
              <a:gd name="connsiteY71" fmla="*/ 111163 h 1161397"/>
              <a:gd name="connsiteX72" fmla="*/ 4659778 w 6884912"/>
              <a:gd name="connsiteY72" fmla="*/ 118219 h 1161397"/>
              <a:gd name="connsiteX73" fmla="*/ 4730870 w 6884912"/>
              <a:gd name="connsiteY73" fmla="*/ 129432 h 1161397"/>
              <a:gd name="connsiteX74" fmla="*/ 4844073 w 6884912"/>
              <a:gd name="connsiteY74" fmla="*/ 161768 h 1161397"/>
              <a:gd name="connsiteX75" fmla="*/ 4856454 w 6884912"/>
              <a:gd name="connsiteY75" fmla="*/ 130488 h 1161397"/>
              <a:gd name="connsiteX76" fmla="*/ 4920038 w 6884912"/>
              <a:gd name="connsiteY76" fmla="*/ 140418 h 1161397"/>
              <a:gd name="connsiteX77" fmla="*/ 5016639 w 6884912"/>
              <a:gd name="connsiteY77" fmla="*/ 158905 h 1161397"/>
              <a:gd name="connsiteX78" fmla="*/ 5072009 w 6884912"/>
              <a:gd name="connsiteY78" fmla="*/ 161502 h 1161397"/>
              <a:gd name="connsiteX79" fmla="*/ 5223626 w 6884912"/>
              <a:gd name="connsiteY79" fmla="*/ 177356 h 1161397"/>
              <a:gd name="connsiteX80" fmla="*/ 5375773 w 6884912"/>
              <a:gd name="connsiteY80" fmla="*/ 199913 h 1161397"/>
              <a:gd name="connsiteX81" fmla="*/ 5467502 w 6884912"/>
              <a:gd name="connsiteY81" fmla="*/ 250963 h 1161397"/>
              <a:gd name="connsiteX82" fmla="*/ 5592395 w 6884912"/>
              <a:gd name="connsiteY82" fmla="*/ 265434 h 1161397"/>
              <a:gd name="connsiteX83" fmla="*/ 5613532 w 6884912"/>
              <a:gd name="connsiteY83" fmla="*/ 273379 h 1161397"/>
              <a:gd name="connsiteX84" fmla="*/ 5642173 w 6884912"/>
              <a:gd name="connsiteY84" fmla="*/ 266904 h 1161397"/>
              <a:gd name="connsiteX85" fmla="*/ 5756910 w 6884912"/>
              <a:gd name="connsiteY85" fmla="*/ 239211 h 1161397"/>
              <a:gd name="connsiteX86" fmla="*/ 5846667 w 6884912"/>
              <a:gd name="connsiteY86" fmla="*/ 201786 h 1161397"/>
              <a:gd name="connsiteX87" fmla="*/ 5960732 w 6884912"/>
              <a:gd name="connsiteY87" fmla="*/ 220708 h 1161397"/>
              <a:gd name="connsiteX88" fmla="*/ 6029542 w 6884912"/>
              <a:gd name="connsiteY88" fmla="*/ 210339 h 1161397"/>
              <a:gd name="connsiteX89" fmla="*/ 6141123 w 6884912"/>
              <a:gd name="connsiteY89" fmla="*/ 159923 h 1161397"/>
              <a:gd name="connsiteX90" fmla="*/ 6290640 w 6884912"/>
              <a:gd name="connsiteY90" fmla="*/ 167441 h 1161397"/>
              <a:gd name="connsiteX91" fmla="*/ 6322806 w 6884912"/>
              <a:gd name="connsiteY91" fmla="*/ 213293 h 1161397"/>
              <a:gd name="connsiteX92" fmla="*/ 6380420 w 6884912"/>
              <a:gd name="connsiteY92" fmla="*/ 173195 h 1161397"/>
              <a:gd name="connsiteX93" fmla="*/ 6507891 w 6884912"/>
              <a:gd name="connsiteY93" fmla="*/ 118474 h 1161397"/>
              <a:gd name="connsiteX94" fmla="*/ 6571807 w 6884912"/>
              <a:gd name="connsiteY94" fmla="*/ 98636 h 1161397"/>
              <a:gd name="connsiteX95" fmla="*/ 6671880 w 6884912"/>
              <a:gd name="connsiteY95" fmla="*/ 82931 h 1161397"/>
              <a:gd name="connsiteX96" fmla="*/ 6702266 w 6884912"/>
              <a:gd name="connsiteY96" fmla="*/ 75470 h 1161397"/>
              <a:gd name="connsiteX97" fmla="*/ 6845802 w 6884912"/>
              <a:gd name="connsiteY97" fmla="*/ 24496 h 1161397"/>
              <a:gd name="connsiteX98" fmla="*/ 6884912 w 6884912"/>
              <a:gd name="connsiteY98"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207847 w 6884912"/>
              <a:gd name="connsiteY15" fmla="*/ 689087 h 1161397"/>
              <a:gd name="connsiteX16" fmla="*/ 1242716 w 6884912"/>
              <a:gd name="connsiteY16" fmla="*/ 698052 h 1161397"/>
              <a:gd name="connsiteX17" fmla="*/ 1299977 w 6884912"/>
              <a:gd name="connsiteY17" fmla="*/ 639196 h 1161397"/>
              <a:gd name="connsiteX18" fmla="*/ 1326190 w 6884912"/>
              <a:gd name="connsiteY18" fmla="*/ 625955 h 1161397"/>
              <a:gd name="connsiteX19" fmla="*/ 1339600 w 6884912"/>
              <a:gd name="connsiteY19" fmla="*/ 616295 h 1161397"/>
              <a:gd name="connsiteX20" fmla="*/ 1340054 w 6884912"/>
              <a:gd name="connsiteY20" fmla="*/ 614022 h 1161397"/>
              <a:gd name="connsiteX21" fmla="*/ 1391606 w 6884912"/>
              <a:gd name="connsiteY21" fmla="*/ 615229 h 1161397"/>
              <a:gd name="connsiteX22" fmla="*/ 1397565 w 6884912"/>
              <a:gd name="connsiteY22" fmla="*/ 611490 h 1161397"/>
              <a:gd name="connsiteX23" fmla="*/ 1432302 w 6884912"/>
              <a:gd name="connsiteY23" fmla="*/ 617267 h 1161397"/>
              <a:gd name="connsiteX24" fmla="*/ 1449644 w 6884912"/>
              <a:gd name="connsiteY24" fmla="*/ 617591 h 1161397"/>
              <a:gd name="connsiteX25" fmla="*/ 1455793 w 6884912"/>
              <a:gd name="connsiteY25" fmla="*/ 623174 h 1161397"/>
              <a:gd name="connsiteX26" fmla="*/ 1480758 w 6884912"/>
              <a:gd name="connsiteY26" fmla="*/ 620863 h 1161397"/>
              <a:gd name="connsiteX27" fmla="*/ 1483154 w 6884912"/>
              <a:gd name="connsiteY27" fmla="*/ 618527 h 1161397"/>
              <a:gd name="connsiteX28" fmla="*/ 1505495 w 6884912"/>
              <a:gd name="connsiteY28" fmla="*/ 624325 h 1161397"/>
              <a:gd name="connsiteX29" fmla="*/ 1526340 w 6884912"/>
              <a:gd name="connsiteY29" fmla="*/ 638496 h 1161397"/>
              <a:gd name="connsiteX30" fmla="*/ 1731986 w 6884912"/>
              <a:gd name="connsiteY30" fmla="*/ 589682 h 1161397"/>
              <a:gd name="connsiteX31" fmla="*/ 1927935 w 6884912"/>
              <a:gd name="connsiteY31" fmla="*/ 628540 h 1161397"/>
              <a:gd name="connsiteX32" fmla="*/ 2039075 w 6884912"/>
              <a:gd name="connsiteY32" fmla="*/ 599964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561265 w 6884912"/>
              <a:gd name="connsiteY41" fmla="*/ 450623 h 1161397"/>
              <a:gd name="connsiteX42" fmla="*/ 2594349 w 6884912"/>
              <a:gd name="connsiteY42" fmla="*/ 443884 h 1161397"/>
              <a:gd name="connsiteX43" fmla="*/ 2754324 w 6884912"/>
              <a:gd name="connsiteY43" fmla="*/ 424766 h 1161397"/>
              <a:gd name="connsiteX44" fmla="*/ 2848470 w 6884912"/>
              <a:gd name="connsiteY44" fmla="*/ 405966 h 1161397"/>
              <a:gd name="connsiteX45" fmla="*/ 2881772 w 6884912"/>
              <a:gd name="connsiteY45" fmla="*/ 387260 h 1161397"/>
              <a:gd name="connsiteX46" fmla="*/ 2929932 w 6884912"/>
              <a:gd name="connsiteY46" fmla="*/ 368912 h 1161397"/>
              <a:gd name="connsiteX47" fmla="*/ 3013020 w 6884912"/>
              <a:gd name="connsiteY47" fmla="*/ 327578 h 1161397"/>
              <a:gd name="connsiteX48" fmla="*/ 3222191 w 6884912"/>
              <a:gd name="connsiteY48" fmla="*/ 307887 h 1161397"/>
              <a:gd name="connsiteX49" fmla="*/ 3227953 w 6884912"/>
              <a:gd name="connsiteY49" fmla="*/ 297650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791246 w 6884912"/>
              <a:gd name="connsiteY55" fmla="*/ 189996 h 1161397"/>
              <a:gd name="connsiteX56" fmla="*/ 3819864 w 6884912"/>
              <a:gd name="connsiteY56" fmla="*/ 194605 h 1161397"/>
              <a:gd name="connsiteX57" fmla="*/ 3830398 w 6884912"/>
              <a:gd name="connsiteY57" fmla="*/ 188383 h 1161397"/>
              <a:gd name="connsiteX58" fmla="*/ 3834360 w 6884912"/>
              <a:gd name="connsiteY58" fmla="*/ 188992 h 1161397"/>
              <a:gd name="connsiteX59" fmla="*/ 3843715 w 6884912"/>
              <a:gd name="connsiteY59" fmla="*/ 188752 h 1161397"/>
              <a:gd name="connsiteX60" fmla="*/ 3842609 w 6884912"/>
              <a:gd name="connsiteY60" fmla="*/ 197386 h 1161397"/>
              <a:gd name="connsiteX61" fmla="*/ 3853961 w 6884912"/>
              <a:gd name="connsiteY61" fmla="*/ 213380 h 1161397"/>
              <a:gd name="connsiteX62" fmla="*/ 3907640 w 6884912"/>
              <a:gd name="connsiteY62" fmla="*/ 207568 h 1161397"/>
              <a:gd name="connsiteX63" fmla="*/ 3910449 w 6884912"/>
              <a:gd name="connsiteY63" fmla="*/ 197808 h 1161397"/>
              <a:gd name="connsiteX64" fmla="*/ 3917197 w 6884912"/>
              <a:gd name="connsiteY64" fmla="*/ 196121 h 1161397"/>
              <a:gd name="connsiteX65" fmla="*/ 3922400 w 6884912"/>
              <a:gd name="connsiteY65" fmla="*/ 205056 h 1161397"/>
              <a:gd name="connsiteX66" fmla="*/ 4013061 w 6884912"/>
              <a:gd name="connsiteY66" fmla="*/ 224874 h 1161397"/>
              <a:gd name="connsiteX67" fmla="*/ 4220717 w 6884912"/>
              <a:gd name="connsiteY67" fmla="*/ 192946 h 1161397"/>
              <a:gd name="connsiteX68" fmla="*/ 4228802 w 6884912"/>
              <a:gd name="connsiteY68" fmla="*/ 201468 h 1161397"/>
              <a:gd name="connsiteX69" fmla="*/ 4289361 w 6884912"/>
              <a:gd name="connsiteY69" fmla="*/ 196642 h 1161397"/>
              <a:gd name="connsiteX70" fmla="*/ 4498913 w 6884912"/>
              <a:gd name="connsiteY70" fmla="*/ 118915 h 1161397"/>
              <a:gd name="connsiteX71" fmla="*/ 4617330 w 6884912"/>
              <a:gd name="connsiteY71" fmla="*/ 111163 h 1161397"/>
              <a:gd name="connsiteX72" fmla="*/ 4659778 w 6884912"/>
              <a:gd name="connsiteY72" fmla="*/ 118219 h 1161397"/>
              <a:gd name="connsiteX73" fmla="*/ 4730870 w 6884912"/>
              <a:gd name="connsiteY73" fmla="*/ 129432 h 1161397"/>
              <a:gd name="connsiteX74" fmla="*/ 4844073 w 6884912"/>
              <a:gd name="connsiteY74" fmla="*/ 161768 h 1161397"/>
              <a:gd name="connsiteX75" fmla="*/ 4856454 w 6884912"/>
              <a:gd name="connsiteY75" fmla="*/ 130488 h 1161397"/>
              <a:gd name="connsiteX76" fmla="*/ 4920038 w 6884912"/>
              <a:gd name="connsiteY76" fmla="*/ 140418 h 1161397"/>
              <a:gd name="connsiteX77" fmla="*/ 5016639 w 6884912"/>
              <a:gd name="connsiteY77" fmla="*/ 158905 h 1161397"/>
              <a:gd name="connsiteX78" fmla="*/ 5072009 w 6884912"/>
              <a:gd name="connsiteY78" fmla="*/ 161502 h 1161397"/>
              <a:gd name="connsiteX79" fmla="*/ 5223626 w 6884912"/>
              <a:gd name="connsiteY79" fmla="*/ 177356 h 1161397"/>
              <a:gd name="connsiteX80" fmla="*/ 5375773 w 6884912"/>
              <a:gd name="connsiteY80" fmla="*/ 199913 h 1161397"/>
              <a:gd name="connsiteX81" fmla="*/ 5467502 w 6884912"/>
              <a:gd name="connsiteY81" fmla="*/ 250963 h 1161397"/>
              <a:gd name="connsiteX82" fmla="*/ 5592395 w 6884912"/>
              <a:gd name="connsiteY82" fmla="*/ 265434 h 1161397"/>
              <a:gd name="connsiteX83" fmla="*/ 5613532 w 6884912"/>
              <a:gd name="connsiteY83" fmla="*/ 273379 h 1161397"/>
              <a:gd name="connsiteX84" fmla="*/ 5642173 w 6884912"/>
              <a:gd name="connsiteY84" fmla="*/ 266904 h 1161397"/>
              <a:gd name="connsiteX85" fmla="*/ 5756910 w 6884912"/>
              <a:gd name="connsiteY85" fmla="*/ 239211 h 1161397"/>
              <a:gd name="connsiteX86" fmla="*/ 5846667 w 6884912"/>
              <a:gd name="connsiteY86" fmla="*/ 201786 h 1161397"/>
              <a:gd name="connsiteX87" fmla="*/ 5960732 w 6884912"/>
              <a:gd name="connsiteY87" fmla="*/ 220708 h 1161397"/>
              <a:gd name="connsiteX88" fmla="*/ 6029542 w 6884912"/>
              <a:gd name="connsiteY88" fmla="*/ 210339 h 1161397"/>
              <a:gd name="connsiteX89" fmla="*/ 6141123 w 6884912"/>
              <a:gd name="connsiteY89" fmla="*/ 159923 h 1161397"/>
              <a:gd name="connsiteX90" fmla="*/ 6290640 w 6884912"/>
              <a:gd name="connsiteY90" fmla="*/ 167441 h 1161397"/>
              <a:gd name="connsiteX91" fmla="*/ 6322806 w 6884912"/>
              <a:gd name="connsiteY91" fmla="*/ 213293 h 1161397"/>
              <a:gd name="connsiteX92" fmla="*/ 6380420 w 6884912"/>
              <a:gd name="connsiteY92" fmla="*/ 173195 h 1161397"/>
              <a:gd name="connsiteX93" fmla="*/ 6507891 w 6884912"/>
              <a:gd name="connsiteY93" fmla="*/ 118474 h 1161397"/>
              <a:gd name="connsiteX94" fmla="*/ 6571807 w 6884912"/>
              <a:gd name="connsiteY94" fmla="*/ 98636 h 1161397"/>
              <a:gd name="connsiteX95" fmla="*/ 6671880 w 6884912"/>
              <a:gd name="connsiteY95" fmla="*/ 82931 h 1161397"/>
              <a:gd name="connsiteX96" fmla="*/ 6702266 w 6884912"/>
              <a:gd name="connsiteY96" fmla="*/ 75470 h 1161397"/>
              <a:gd name="connsiteX97" fmla="*/ 6845802 w 6884912"/>
              <a:gd name="connsiteY97" fmla="*/ 24496 h 1161397"/>
              <a:gd name="connsiteX98" fmla="*/ 6884912 w 6884912"/>
              <a:gd name="connsiteY98"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7166 w 6884912"/>
              <a:gd name="connsiteY14" fmla="*/ 744338 h 1161397"/>
              <a:gd name="connsiteX15" fmla="*/ 1207847 w 6884912"/>
              <a:gd name="connsiteY15" fmla="*/ 689087 h 1161397"/>
              <a:gd name="connsiteX16" fmla="*/ 1242716 w 6884912"/>
              <a:gd name="connsiteY16" fmla="*/ 698052 h 1161397"/>
              <a:gd name="connsiteX17" fmla="*/ 1299977 w 6884912"/>
              <a:gd name="connsiteY17" fmla="*/ 639196 h 1161397"/>
              <a:gd name="connsiteX18" fmla="*/ 1326190 w 6884912"/>
              <a:gd name="connsiteY18" fmla="*/ 625955 h 1161397"/>
              <a:gd name="connsiteX19" fmla="*/ 1339600 w 6884912"/>
              <a:gd name="connsiteY19" fmla="*/ 616295 h 1161397"/>
              <a:gd name="connsiteX20" fmla="*/ 1340054 w 6884912"/>
              <a:gd name="connsiteY20" fmla="*/ 614022 h 1161397"/>
              <a:gd name="connsiteX21" fmla="*/ 1391606 w 6884912"/>
              <a:gd name="connsiteY21" fmla="*/ 615229 h 1161397"/>
              <a:gd name="connsiteX22" fmla="*/ 1397565 w 6884912"/>
              <a:gd name="connsiteY22" fmla="*/ 611490 h 1161397"/>
              <a:gd name="connsiteX23" fmla="*/ 1432302 w 6884912"/>
              <a:gd name="connsiteY23" fmla="*/ 617267 h 1161397"/>
              <a:gd name="connsiteX24" fmla="*/ 1449644 w 6884912"/>
              <a:gd name="connsiteY24" fmla="*/ 617591 h 1161397"/>
              <a:gd name="connsiteX25" fmla="*/ 1455793 w 6884912"/>
              <a:gd name="connsiteY25" fmla="*/ 623174 h 1161397"/>
              <a:gd name="connsiteX26" fmla="*/ 1480758 w 6884912"/>
              <a:gd name="connsiteY26" fmla="*/ 620863 h 1161397"/>
              <a:gd name="connsiteX27" fmla="*/ 1483154 w 6884912"/>
              <a:gd name="connsiteY27" fmla="*/ 618527 h 1161397"/>
              <a:gd name="connsiteX28" fmla="*/ 1505495 w 6884912"/>
              <a:gd name="connsiteY28" fmla="*/ 624325 h 1161397"/>
              <a:gd name="connsiteX29" fmla="*/ 1526340 w 6884912"/>
              <a:gd name="connsiteY29" fmla="*/ 638496 h 1161397"/>
              <a:gd name="connsiteX30" fmla="*/ 1731986 w 6884912"/>
              <a:gd name="connsiteY30" fmla="*/ 589682 h 1161397"/>
              <a:gd name="connsiteX31" fmla="*/ 1927935 w 6884912"/>
              <a:gd name="connsiteY31" fmla="*/ 628540 h 1161397"/>
              <a:gd name="connsiteX32" fmla="*/ 2039075 w 6884912"/>
              <a:gd name="connsiteY32" fmla="*/ 599964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561265 w 6884912"/>
              <a:gd name="connsiteY41" fmla="*/ 450623 h 1161397"/>
              <a:gd name="connsiteX42" fmla="*/ 2594349 w 6884912"/>
              <a:gd name="connsiteY42" fmla="*/ 443884 h 1161397"/>
              <a:gd name="connsiteX43" fmla="*/ 2754324 w 6884912"/>
              <a:gd name="connsiteY43" fmla="*/ 424766 h 1161397"/>
              <a:gd name="connsiteX44" fmla="*/ 2848470 w 6884912"/>
              <a:gd name="connsiteY44" fmla="*/ 405966 h 1161397"/>
              <a:gd name="connsiteX45" fmla="*/ 2881772 w 6884912"/>
              <a:gd name="connsiteY45" fmla="*/ 387260 h 1161397"/>
              <a:gd name="connsiteX46" fmla="*/ 2929932 w 6884912"/>
              <a:gd name="connsiteY46" fmla="*/ 368912 h 1161397"/>
              <a:gd name="connsiteX47" fmla="*/ 3013020 w 6884912"/>
              <a:gd name="connsiteY47" fmla="*/ 327578 h 1161397"/>
              <a:gd name="connsiteX48" fmla="*/ 3222191 w 6884912"/>
              <a:gd name="connsiteY48" fmla="*/ 307887 h 1161397"/>
              <a:gd name="connsiteX49" fmla="*/ 3227953 w 6884912"/>
              <a:gd name="connsiteY49" fmla="*/ 297650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791246 w 6884912"/>
              <a:gd name="connsiteY55" fmla="*/ 189996 h 1161397"/>
              <a:gd name="connsiteX56" fmla="*/ 3819864 w 6884912"/>
              <a:gd name="connsiteY56" fmla="*/ 194605 h 1161397"/>
              <a:gd name="connsiteX57" fmla="*/ 3830398 w 6884912"/>
              <a:gd name="connsiteY57" fmla="*/ 188383 h 1161397"/>
              <a:gd name="connsiteX58" fmla="*/ 3834360 w 6884912"/>
              <a:gd name="connsiteY58" fmla="*/ 188992 h 1161397"/>
              <a:gd name="connsiteX59" fmla="*/ 3843715 w 6884912"/>
              <a:gd name="connsiteY59" fmla="*/ 188752 h 1161397"/>
              <a:gd name="connsiteX60" fmla="*/ 3842609 w 6884912"/>
              <a:gd name="connsiteY60" fmla="*/ 197386 h 1161397"/>
              <a:gd name="connsiteX61" fmla="*/ 3853961 w 6884912"/>
              <a:gd name="connsiteY61" fmla="*/ 213380 h 1161397"/>
              <a:gd name="connsiteX62" fmla="*/ 3907640 w 6884912"/>
              <a:gd name="connsiteY62" fmla="*/ 207568 h 1161397"/>
              <a:gd name="connsiteX63" fmla="*/ 3910449 w 6884912"/>
              <a:gd name="connsiteY63" fmla="*/ 197808 h 1161397"/>
              <a:gd name="connsiteX64" fmla="*/ 3917197 w 6884912"/>
              <a:gd name="connsiteY64" fmla="*/ 196121 h 1161397"/>
              <a:gd name="connsiteX65" fmla="*/ 3922400 w 6884912"/>
              <a:gd name="connsiteY65" fmla="*/ 205056 h 1161397"/>
              <a:gd name="connsiteX66" fmla="*/ 4013061 w 6884912"/>
              <a:gd name="connsiteY66" fmla="*/ 224874 h 1161397"/>
              <a:gd name="connsiteX67" fmla="*/ 4220717 w 6884912"/>
              <a:gd name="connsiteY67" fmla="*/ 192946 h 1161397"/>
              <a:gd name="connsiteX68" fmla="*/ 4228802 w 6884912"/>
              <a:gd name="connsiteY68" fmla="*/ 201468 h 1161397"/>
              <a:gd name="connsiteX69" fmla="*/ 4289361 w 6884912"/>
              <a:gd name="connsiteY69" fmla="*/ 196642 h 1161397"/>
              <a:gd name="connsiteX70" fmla="*/ 4498913 w 6884912"/>
              <a:gd name="connsiteY70" fmla="*/ 118915 h 1161397"/>
              <a:gd name="connsiteX71" fmla="*/ 4617330 w 6884912"/>
              <a:gd name="connsiteY71" fmla="*/ 111163 h 1161397"/>
              <a:gd name="connsiteX72" fmla="*/ 4659778 w 6884912"/>
              <a:gd name="connsiteY72" fmla="*/ 118219 h 1161397"/>
              <a:gd name="connsiteX73" fmla="*/ 4730870 w 6884912"/>
              <a:gd name="connsiteY73" fmla="*/ 129432 h 1161397"/>
              <a:gd name="connsiteX74" fmla="*/ 4844073 w 6884912"/>
              <a:gd name="connsiteY74" fmla="*/ 161768 h 1161397"/>
              <a:gd name="connsiteX75" fmla="*/ 4856454 w 6884912"/>
              <a:gd name="connsiteY75" fmla="*/ 130488 h 1161397"/>
              <a:gd name="connsiteX76" fmla="*/ 4920038 w 6884912"/>
              <a:gd name="connsiteY76" fmla="*/ 140418 h 1161397"/>
              <a:gd name="connsiteX77" fmla="*/ 5016639 w 6884912"/>
              <a:gd name="connsiteY77" fmla="*/ 158905 h 1161397"/>
              <a:gd name="connsiteX78" fmla="*/ 5072009 w 6884912"/>
              <a:gd name="connsiteY78" fmla="*/ 161502 h 1161397"/>
              <a:gd name="connsiteX79" fmla="*/ 5223626 w 6884912"/>
              <a:gd name="connsiteY79" fmla="*/ 177356 h 1161397"/>
              <a:gd name="connsiteX80" fmla="*/ 5375773 w 6884912"/>
              <a:gd name="connsiteY80" fmla="*/ 199913 h 1161397"/>
              <a:gd name="connsiteX81" fmla="*/ 5467502 w 6884912"/>
              <a:gd name="connsiteY81" fmla="*/ 250963 h 1161397"/>
              <a:gd name="connsiteX82" fmla="*/ 5592395 w 6884912"/>
              <a:gd name="connsiteY82" fmla="*/ 265434 h 1161397"/>
              <a:gd name="connsiteX83" fmla="*/ 5613532 w 6884912"/>
              <a:gd name="connsiteY83" fmla="*/ 273379 h 1161397"/>
              <a:gd name="connsiteX84" fmla="*/ 5642173 w 6884912"/>
              <a:gd name="connsiteY84" fmla="*/ 266904 h 1161397"/>
              <a:gd name="connsiteX85" fmla="*/ 5756910 w 6884912"/>
              <a:gd name="connsiteY85" fmla="*/ 239211 h 1161397"/>
              <a:gd name="connsiteX86" fmla="*/ 5846667 w 6884912"/>
              <a:gd name="connsiteY86" fmla="*/ 201786 h 1161397"/>
              <a:gd name="connsiteX87" fmla="*/ 5960732 w 6884912"/>
              <a:gd name="connsiteY87" fmla="*/ 220708 h 1161397"/>
              <a:gd name="connsiteX88" fmla="*/ 6029542 w 6884912"/>
              <a:gd name="connsiteY88" fmla="*/ 210339 h 1161397"/>
              <a:gd name="connsiteX89" fmla="*/ 6141123 w 6884912"/>
              <a:gd name="connsiteY89" fmla="*/ 159923 h 1161397"/>
              <a:gd name="connsiteX90" fmla="*/ 6290640 w 6884912"/>
              <a:gd name="connsiteY90" fmla="*/ 167441 h 1161397"/>
              <a:gd name="connsiteX91" fmla="*/ 6322806 w 6884912"/>
              <a:gd name="connsiteY91" fmla="*/ 213293 h 1161397"/>
              <a:gd name="connsiteX92" fmla="*/ 6380420 w 6884912"/>
              <a:gd name="connsiteY92" fmla="*/ 173195 h 1161397"/>
              <a:gd name="connsiteX93" fmla="*/ 6507891 w 6884912"/>
              <a:gd name="connsiteY93" fmla="*/ 118474 h 1161397"/>
              <a:gd name="connsiteX94" fmla="*/ 6571807 w 6884912"/>
              <a:gd name="connsiteY94" fmla="*/ 98636 h 1161397"/>
              <a:gd name="connsiteX95" fmla="*/ 6671880 w 6884912"/>
              <a:gd name="connsiteY95" fmla="*/ 82931 h 1161397"/>
              <a:gd name="connsiteX96" fmla="*/ 6702266 w 6884912"/>
              <a:gd name="connsiteY96" fmla="*/ 75470 h 1161397"/>
              <a:gd name="connsiteX97" fmla="*/ 6845802 w 6884912"/>
              <a:gd name="connsiteY97" fmla="*/ 24496 h 1161397"/>
              <a:gd name="connsiteX98" fmla="*/ 6884912 w 6884912"/>
              <a:gd name="connsiteY98" fmla="*/ 0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6884912" h="1161397">
                <a:moveTo>
                  <a:pt x="6884912" y="0"/>
                </a:moveTo>
                <a:lnTo>
                  <a:pt x="6884912" y="1161397"/>
                </a:lnTo>
                <a:lnTo>
                  <a:pt x="0" y="1161397"/>
                </a:lnTo>
                <a:lnTo>
                  <a:pt x="27135" y="1147460"/>
                </a:lnTo>
                <a:cubicBezTo>
                  <a:pt x="57431" y="1167048"/>
                  <a:pt x="61886" y="1088181"/>
                  <a:pt x="115388" y="1111320"/>
                </a:cubicBezTo>
                <a:cubicBezTo>
                  <a:pt x="146435" y="1096221"/>
                  <a:pt x="156823" y="1079485"/>
                  <a:pt x="213420" y="1056868"/>
                </a:cubicBezTo>
                <a:cubicBezTo>
                  <a:pt x="288217" y="1040787"/>
                  <a:pt x="383333" y="1044881"/>
                  <a:pt x="454970" y="1023343"/>
                </a:cubicBezTo>
                <a:cubicBezTo>
                  <a:pt x="440966" y="999969"/>
                  <a:pt x="571419" y="1006841"/>
                  <a:pt x="548162" y="984908"/>
                </a:cubicBezTo>
                <a:cubicBezTo>
                  <a:pt x="561321" y="956563"/>
                  <a:pt x="637415" y="1010272"/>
                  <a:pt x="651408" y="984938"/>
                </a:cubicBezTo>
                <a:cubicBezTo>
                  <a:pt x="671652" y="980952"/>
                  <a:pt x="698726" y="950833"/>
                  <a:pt x="723108" y="941904"/>
                </a:cubicBezTo>
                <a:cubicBezTo>
                  <a:pt x="760262" y="946949"/>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6251" y="768649"/>
                  <a:pt x="1137166" y="744338"/>
                </a:cubicBezTo>
                <a:lnTo>
                  <a:pt x="1207847" y="689087"/>
                </a:lnTo>
                <a:cubicBezTo>
                  <a:pt x="1226429" y="687736"/>
                  <a:pt x="1222409" y="707958"/>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cubicBezTo>
                  <a:pt x="1339751" y="615537"/>
                  <a:pt x="1339903" y="614780"/>
                  <a:pt x="1340054" y="614022"/>
                </a:cubicBez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61730" y="317407"/>
                  <a:pt x="3186369" y="312875"/>
                  <a:pt x="3222191" y="307887"/>
                </a:cubicBezTo>
                <a:cubicBezTo>
                  <a:pt x="3223593" y="304249"/>
                  <a:pt x="3179978" y="296995"/>
                  <a:pt x="3227953" y="297650"/>
                </a:cubicBezTo>
                <a:cubicBezTo>
                  <a:pt x="3275928" y="298306"/>
                  <a:pt x="3443572" y="313020"/>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62781" y="222856"/>
                  <a:pt x="4184760" y="196847"/>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61586" y="136690"/>
                  <a:pt x="4823142" y="161592"/>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7769" y="214252"/>
                  <a:pt x="6349573" y="188998"/>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lnTo>
                  <a:pt x="6884912"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63313B7-3007-48A7-BE97-9A74C1121E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6473" y="792481"/>
            <a:ext cx="4067694" cy="5310206"/>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2F2F2"/>
          </a:solidFill>
          <a:ln>
            <a:noFill/>
          </a:ln>
          <a:effectLst>
            <a:outerShdw blurRad="508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5" name="Imagen 4">
            <a:extLst>
              <a:ext uri="{FF2B5EF4-FFF2-40B4-BE49-F238E27FC236}">
                <a16:creationId xmlns:a16="http://schemas.microsoft.com/office/drawing/2014/main" id="{BD67CB09-65BD-B4E8-52B2-F4979124047A}"/>
              </a:ext>
            </a:extLst>
          </p:cNvPr>
          <p:cNvPicPr>
            <a:picLocks noChangeAspect="1"/>
          </p:cNvPicPr>
          <p:nvPr/>
        </p:nvPicPr>
        <p:blipFill>
          <a:blip r:embed="rId2"/>
          <a:srcRect l="6963" r="-2" b="-2"/>
          <a:stretch>
            <a:fillRect/>
          </a:stretch>
        </p:blipFill>
        <p:spPr>
          <a:xfrm>
            <a:off x="24500" y="279400"/>
            <a:ext cx="3704013" cy="6019238"/>
          </a:xfrm>
          <a:prstGeom prst="rect">
            <a:avLst/>
          </a:prstGeom>
        </p:spPr>
      </p:pic>
      <p:sp>
        <p:nvSpPr>
          <p:cNvPr id="18" name="Rectangle 6">
            <a:extLst>
              <a:ext uri="{FF2B5EF4-FFF2-40B4-BE49-F238E27FC236}">
                <a16:creationId xmlns:a16="http://schemas.microsoft.com/office/drawing/2014/main" id="{3FD46A31-BFB8-4D6E-8A49-A2DC0DEDA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6507" y="5869654"/>
            <a:ext cx="1367625"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4502B4D3-5B97-D7B3-1874-0A3F79B7A0DF}"/>
              </a:ext>
            </a:extLst>
          </p:cNvPr>
          <p:cNvSpPr>
            <a:spLocks noGrp="1"/>
          </p:cNvSpPr>
          <p:nvPr>
            <p:ph idx="1"/>
          </p:nvPr>
        </p:nvSpPr>
        <p:spPr>
          <a:xfrm>
            <a:off x="3927423" y="374755"/>
            <a:ext cx="8079698" cy="5727934"/>
          </a:xfrm>
        </p:spPr>
        <p:txBody>
          <a:bodyPr>
            <a:normAutofit/>
          </a:bodyPr>
          <a:lstStyle/>
          <a:p>
            <a:pPr marL="0" indent="0">
              <a:buNone/>
            </a:pPr>
            <a:r>
              <a:rPr lang="es-ES" sz="1800" dirty="0"/>
              <a:t>9. Oral. En parejas responde a las siguientes preguntas y después comparar vuestras respuestas con otros grupos. </a:t>
            </a:r>
          </a:p>
          <a:p>
            <a:pPr marL="0" indent="0">
              <a:buNone/>
            </a:pPr>
            <a:r>
              <a:rPr lang="es-ES" sz="1800" dirty="0"/>
              <a:t>     1. ¿Cómo interpretas la canción?  ¿quién es el marinero y quién es la estrella?</a:t>
            </a:r>
          </a:p>
          <a:p>
            <a:pPr marL="0" indent="0">
              <a:buNone/>
            </a:pPr>
            <a:r>
              <a:rPr lang="es-ES" sz="1800" dirty="0"/>
              <a:t>     2. ¿Cómo se comunicaban doña Clara y don Luis cuando estaban en la corte y por qué no podían hablar en </a:t>
            </a:r>
          </a:p>
          <a:p>
            <a:pPr marL="0" indent="0">
              <a:buNone/>
            </a:pPr>
            <a:r>
              <a:rPr lang="es-ES" sz="1800" dirty="0"/>
              <a:t>          persona?</a:t>
            </a:r>
          </a:p>
          <a:p>
            <a:pPr marL="0" indent="0">
              <a:buNone/>
            </a:pPr>
            <a:r>
              <a:rPr lang="es-ES" sz="1800" dirty="0"/>
              <a:t>    3. ¿Qué razones expone don Luis ante el juez para demostrar que es un buen candidato para casarse con su hija, a </a:t>
            </a:r>
          </a:p>
          <a:p>
            <a:pPr marL="0" indent="0">
              <a:buNone/>
            </a:pPr>
            <a:r>
              <a:rPr lang="es-ES" sz="1800" dirty="0"/>
              <a:t>          pesar de sus ropas humildes? ¿resulta convincente?</a:t>
            </a:r>
          </a:p>
          <a:p>
            <a:pPr marL="0" indent="0">
              <a:buNone/>
            </a:pPr>
            <a:r>
              <a:rPr lang="es-ES" sz="1800" dirty="0"/>
              <a:t>    4. ¿Crees que ha hecho bien Don Luis al irse de su casa y seguir a doña Clara vestido de mozo de mulas? </a:t>
            </a:r>
          </a:p>
          <a:p>
            <a:pPr marL="0" indent="0">
              <a:buNone/>
            </a:pPr>
            <a:r>
              <a:rPr lang="es-ES" sz="1800" dirty="0"/>
              <a:t>    5. ¿Qué crees que va a decidir el padre de Doña Clara? ¿ Qué harías tú? </a:t>
            </a:r>
          </a:p>
          <a:p>
            <a:pPr marL="0" indent="0">
              <a:buNone/>
            </a:pPr>
            <a:endParaRPr lang="es-ES" sz="1800" dirty="0"/>
          </a:p>
          <a:p>
            <a:pPr marL="0" indent="0">
              <a:buNone/>
            </a:pPr>
            <a:r>
              <a:rPr lang="es-ES" sz="1800" dirty="0"/>
              <a:t>10. Tarea final. Escribe las cartas entre Don Luís y Doña Clara si en lugar de gestos se hubieran comunicado por </a:t>
            </a:r>
          </a:p>
          <a:p>
            <a:pPr marL="0" indent="0">
              <a:buNone/>
            </a:pPr>
            <a:r>
              <a:rPr lang="es-ES" sz="1800" dirty="0"/>
              <a:t>      carta. (150/200 palabras) </a:t>
            </a:r>
          </a:p>
          <a:p>
            <a:endParaRPr lang="es-ES" sz="1100" dirty="0"/>
          </a:p>
        </p:txBody>
      </p:sp>
    </p:spTree>
    <p:extLst>
      <p:ext uri="{BB962C8B-B14F-4D97-AF65-F5344CB8AC3E}">
        <p14:creationId xmlns:p14="http://schemas.microsoft.com/office/powerpoint/2010/main" val="351031407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5405</TotalTime>
  <Words>6336</Words>
  <Application>Microsoft Macintosh PowerPoint</Application>
  <PresentationFormat>Panorámica</PresentationFormat>
  <Paragraphs>369</Paragraphs>
  <Slides>26</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26</vt:i4>
      </vt:variant>
    </vt:vector>
  </HeadingPairs>
  <TitlesOfParts>
    <vt:vector size="31" baseType="lpstr">
      <vt:lpstr>Aptos</vt:lpstr>
      <vt:lpstr>Aptos Display</vt:lpstr>
      <vt:lpstr>Arial</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Texto 2 Intermedio Antes de leer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Texto 3 Intermedio Antes de leer  </vt:lpstr>
      <vt:lpstr>El amor y la amistad, texto 3, El mozo de mulas</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Juan Trouillhet</dc:creator>
  <cp:lastModifiedBy>Juan Trouillhet</cp:lastModifiedBy>
  <cp:revision>8</cp:revision>
  <dcterms:created xsi:type="dcterms:W3CDTF">2026-09-23T14:31:05Z</dcterms:created>
  <dcterms:modified xsi:type="dcterms:W3CDTF">2026-09-28T10:23:33Z</dcterms:modified>
</cp:coreProperties>
</file>