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8" r:id="rId3"/>
    <p:sldId id="259" r:id="rId4"/>
    <p:sldId id="261" r:id="rId5"/>
    <p:sldId id="260" r:id="rId6"/>
    <p:sldId id="262" r:id="rId7"/>
    <p:sldId id="264" r:id="rId8"/>
    <p:sldId id="263" r:id="rId9"/>
    <p:sldId id="265" r:id="rId10"/>
    <p:sldId id="267" r:id="rId11"/>
    <p:sldId id="266" r:id="rId12"/>
    <p:sldId id="268" r:id="rId13"/>
    <p:sldId id="269" r:id="rId14"/>
    <p:sldId id="270" r:id="rId15"/>
    <p:sldId id="271" r:id="rId16"/>
    <p:sldId id="272" r:id="rId17"/>
    <p:sldId id="274" r:id="rId18"/>
    <p:sldId id="273" r:id="rId19"/>
    <p:sldId id="275" r:id="rId20"/>
    <p:sldId id="276" r:id="rId21"/>
    <p:sldId id="277" r:id="rId22"/>
    <p:sldId id="278" r:id="rId23"/>
    <p:sldId id="279" r:id="rId2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868"/>
    <p:restoredTop sz="94677"/>
  </p:normalViewPr>
  <p:slideViewPr>
    <p:cSldViewPr snapToGrid="0">
      <p:cViewPr varScale="1">
        <p:scale>
          <a:sx n="101" d="100"/>
          <a:sy n="101" d="100"/>
        </p:scale>
        <p:origin x="52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BF9BA9-5BAE-F0EC-9FB7-9DB36DE1AA98}"/>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473DBBA-91B6-608B-9621-8C65D8D127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22FEAFB6-27B1-5113-3684-194DB9EF2526}"/>
              </a:ext>
            </a:extLst>
          </p:cNvPr>
          <p:cNvSpPr>
            <a:spLocks noGrp="1"/>
          </p:cNvSpPr>
          <p:nvPr>
            <p:ph type="dt" sz="half" idx="10"/>
          </p:nvPr>
        </p:nvSpPr>
        <p:spPr/>
        <p:txBody>
          <a:bodyPr/>
          <a:lstStyle/>
          <a:p>
            <a:fld id="{C198C4EF-BCC0-A34E-A863-0F02B7E18074}" type="datetimeFigureOut">
              <a:rPr lang="es-ES" smtClean="0"/>
              <a:t>23/9/26</a:t>
            </a:fld>
            <a:endParaRPr lang="es-ES"/>
          </a:p>
        </p:txBody>
      </p:sp>
      <p:sp>
        <p:nvSpPr>
          <p:cNvPr id="5" name="Marcador de pie de página 4">
            <a:extLst>
              <a:ext uri="{FF2B5EF4-FFF2-40B4-BE49-F238E27FC236}">
                <a16:creationId xmlns:a16="http://schemas.microsoft.com/office/drawing/2014/main" id="{63029600-E9BC-18E9-F19D-2A855BE1530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301AD25-1631-8FD8-352C-A88B6C6857BF}"/>
              </a:ext>
            </a:extLst>
          </p:cNvPr>
          <p:cNvSpPr>
            <a:spLocks noGrp="1"/>
          </p:cNvSpPr>
          <p:nvPr>
            <p:ph type="sldNum" sz="quarter" idx="12"/>
          </p:nvPr>
        </p:nvSpPr>
        <p:spPr/>
        <p:txBody>
          <a:bodyPr/>
          <a:lstStyle/>
          <a:p>
            <a:fld id="{73DD9601-AF13-B944-83E7-7910A3C0D9C4}" type="slidenum">
              <a:rPr lang="es-ES" smtClean="0"/>
              <a:t>‹Nº›</a:t>
            </a:fld>
            <a:endParaRPr lang="es-ES"/>
          </a:p>
        </p:txBody>
      </p:sp>
    </p:spTree>
    <p:extLst>
      <p:ext uri="{BB962C8B-B14F-4D97-AF65-F5344CB8AC3E}">
        <p14:creationId xmlns:p14="http://schemas.microsoft.com/office/powerpoint/2010/main" val="2153759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79D475-A6AA-1A1F-6D29-7FC964DD762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204E077-5909-86D8-9C2B-45C07BC545A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70A0D6E-7914-C5D0-6CD8-8BC6EC98C3BD}"/>
              </a:ext>
            </a:extLst>
          </p:cNvPr>
          <p:cNvSpPr>
            <a:spLocks noGrp="1"/>
          </p:cNvSpPr>
          <p:nvPr>
            <p:ph type="dt" sz="half" idx="10"/>
          </p:nvPr>
        </p:nvSpPr>
        <p:spPr/>
        <p:txBody>
          <a:bodyPr/>
          <a:lstStyle/>
          <a:p>
            <a:fld id="{C198C4EF-BCC0-A34E-A863-0F02B7E18074}" type="datetimeFigureOut">
              <a:rPr lang="es-ES" smtClean="0"/>
              <a:t>23/9/26</a:t>
            </a:fld>
            <a:endParaRPr lang="es-ES"/>
          </a:p>
        </p:txBody>
      </p:sp>
      <p:sp>
        <p:nvSpPr>
          <p:cNvPr id="5" name="Marcador de pie de página 4">
            <a:extLst>
              <a:ext uri="{FF2B5EF4-FFF2-40B4-BE49-F238E27FC236}">
                <a16:creationId xmlns:a16="http://schemas.microsoft.com/office/drawing/2014/main" id="{DF9D5F4B-9186-81B2-465B-BE698056B77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D7FE98B-B566-C176-308E-6A82F133A465}"/>
              </a:ext>
            </a:extLst>
          </p:cNvPr>
          <p:cNvSpPr>
            <a:spLocks noGrp="1"/>
          </p:cNvSpPr>
          <p:nvPr>
            <p:ph type="sldNum" sz="quarter" idx="12"/>
          </p:nvPr>
        </p:nvSpPr>
        <p:spPr/>
        <p:txBody>
          <a:bodyPr/>
          <a:lstStyle/>
          <a:p>
            <a:fld id="{73DD9601-AF13-B944-83E7-7910A3C0D9C4}" type="slidenum">
              <a:rPr lang="es-ES" smtClean="0"/>
              <a:t>‹Nº›</a:t>
            </a:fld>
            <a:endParaRPr lang="es-ES"/>
          </a:p>
        </p:txBody>
      </p:sp>
    </p:spTree>
    <p:extLst>
      <p:ext uri="{BB962C8B-B14F-4D97-AF65-F5344CB8AC3E}">
        <p14:creationId xmlns:p14="http://schemas.microsoft.com/office/powerpoint/2010/main" val="3496119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DF9A64-2144-AE02-654E-6872E9F3147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475F0F0E-BF94-55CD-7CB1-B278AB8723C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F5B106F-61D3-9C98-39FD-1FD8C7637C3A}"/>
              </a:ext>
            </a:extLst>
          </p:cNvPr>
          <p:cNvSpPr>
            <a:spLocks noGrp="1"/>
          </p:cNvSpPr>
          <p:nvPr>
            <p:ph type="dt" sz="half" idx="10"/>
          </p:nvPr>
        </p:nvSpPr>
        <p:spPr/>
        <p:txBody>
          <a:bodyPr/>
          <a:lstStyle/>
          <a:p>
            <a:fld id="{C198C4EF-BCC0-A34E-A863-0F02B7E18074}" type="datetimeFigureOut">
              <a:rPr lang="es-ES" smtClean="0"/>
              <a:t>23/9/26</a:t>
            </a:fld>
            <a:endParaRPr lang="es-ES"/>
          </a:p>
        </p:txBody>
      </p:sp>
      <p:sp>
        <p:nvSpPr>
          <p:cNvPr id="5" name="Marcador de pie de página 4">
            <a:extLst>
              <a:ext uri="{FF2B5EF4-FFF2-40B4-BE49-F238E27FC236}">
                <a16:creationId xmlns:a16="http://schemas.microsoft.com/office/drawing/2014/main" id="{47BC5458-7D2C-49E0-B67D-C6A04AE24DD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D8E70F2-E2D2-4BF1-C38D-3A362987E72E}"/>
              </a:ext>
            </a:extLst>
          </p:cNvPr>
          <p:cNvSpPr>
            <a:spLocks noGrp="1"/>
          </p:cNvSpPr>
          <p:nvPr>
            <p:ph type="sldNum" sz="quarter" idx="12"/>
          </p:nvPr>
        </p:nvSpPr>
        <p:spPr/>
        <p:txBody>
          <a:bodyPr/>
          <a:lstStyle/>
          <a:p>
            <a:fld id="{73DD9601-AF13-B944-83E7-7910A3C0D9C4}" type="slidenum">
              <a:rPr lang="es-ES" smtClean="0"/>
              <a:t>‹Nº›</a:t>
            </a:fld>
            <a:endParaRPr lang="es-ES"/>
          </a:p>
        </p:txBody>
      </p:sp>
    </p:spTree>
    <p:extLst>
      <p:ext uri="{BB962C8B-B14F-4D97-AF65-F5344CB8AC3E}">
        <p14:creationId xmlns:p14="http://schemas.microsoft.com/office/powerpoint/2010/main" val="1324986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94BC07-C8C2-93F9-2CD5-821DDD585FA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F769D97-81A1-DB2A-8079-7107B404CCDC}"/>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6EA743B-3A87-3EE3-AAC6-2D33614F733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80528108-9B8A-998D-4AC3-239FB0D03606}"/>
              </a:ext>
            </a:extLst>
          </p:cNvPr>
          <p:cNvSpPr>
            <a:spLocks noGrp="1"/>
          </p:cNvSpPr>
          <p:nvPr>
            <p:ph type="dt" sz="half" idx="10"/>
          </p:nvPr>
        </p:nvSpPr>
        <p:spPr/>
        <p:txBody>
          <a:bodyPr/>
          <a:lstStyle/>
          <a:p>
            <a:fld id="{C198C4EF-BCC0-A34E-A863-0F02B7E18074}" type="datetimeFigureOut">
              <a:rPr lang="es-ES" smtClean="0"/>
              <a:t>23/9/26</a:t>
            </a:fld>
            <a:endParaRPr lang="es-ES"/>
          </a:p>
        </p:txBody>
      </p:sp>
      <p:sp>
        <p:nvSpPr>
          <p:cNvPr id="6" name="Marcador de pie de página 5">
            <a:extLst>
              <a:ext uri="{FF2B5EF4-FFF2-40B4-BE49-F238E27FC236}">
                <a16:creationId xmlns:a16="http://schemas.microsoft.com/office/drawing/2014/main" id="{B28FBEB5-314A-2467-6327-27EADE94C0D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0B8C2CB-31D8-17F0-E969-6EE4862E0E70}"/>
              </a:ext>
            </a:extLst>
          </p:cNvPr>
          <p:cNvSpPr>
            <a:spLocks noGrp="1"/>
          </p:cNvSpPr>
          <p:nvPr>
            <p:ph type="sldNum" sz="quarter" idx="12"/>
          </p:nvPr>
        </p:nvSpPr>
        <p:spPr/>
        <p:txBody>
          <a:bodyPr/>
          <a:lstStyle/>
          <a:p>
            <a:fld id="{73DD9601-AF13-B944-83E7-7910A3C0D9C4}" type="slidenum">
              <a:rPr lang="es-ES" smtClean="0"/>
              <a:t>‹Nº›</a:t>
            </a:fld>
            <a:endParaRPr lang="es-ES"/>
          </a:p>
        </p:txBody>
      </p:sp>
    </p:spTree>
    <p:extLst>
      <p:ext uri="{BB962C8B-B14F-4D97-AF65-F5344CB8AC3E}">
        <p14:creationId xmlns:p14="http://schemas.microsoft.com/office/powerpoint/2010/main" val="3546398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F22725-674A-CE4B-B85B-3B69A2E054E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5935A83-8ACC-810E-28E5-C9637B6258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085650F5-7D45-2D30-C039-35CA252E57E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C103B17A-7C5A-3C05-052A-9EB1724B81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EB0A67E-56DF-2241-EEB3-23F35F4292AC}"/>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A4029238-6195-7D3D-EB10-B87F0815ABDD}"/>
              </a:ext>
            </a:extLst>
          </p:cNvPr>
          <p:cNvSpPr>
            <a:spLocks noGrp="1"/>
          </p:cNvSpPr>
          <p:nvPr>
            <p:ph type="dt" sz="half" idx="10"/>
          </p:nvPr>
        </p:nvSpPr>
        <p:spPr/>
        <p:txBody>
          <a:bodyPr/>
          <a:lstStyle/>
          <a:p>
            <a:fld id="{C198C4EF-BCC0-A34E-A863-0F02B7E18074}" type="datetimeFigureOut">
              <a:rPr lang="es-ES" smtClean="0"/>
              <a:t>23/9/26</a:t>
            </a:fld>
            <a:endParaRPr lang="es-ES"/>
          </a:p>
        </p:txBody>
      </p:sp>
      <p:sp>
        <p:nvSpPr>
          <p:cNvPr id="8" name="Marcador de pie de página 7">
            <a:extLst>
              <a:ext uri="{FF2B5EF4-FFF2-40B4-BE49-F238E27FC236}">
                <a16:creationId xmlns:a16="http://schemas.microsoft.com/office/drawing/2014/main" id="{5CADA55D-4A1D-999F-5727-727121E2E582}"/>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FF107DBF-FBFD-10DD-20B0-3432CD8307E2}"/>
              </a:ext>
            </a:extLst>
          </p:cNvPr>
          <p:cNvSpPr>
            <a:spLocks noGrp="1"/>
          </p:cNvSpPr>
          <p:nvPr>
            <p:ph type="sldNum" sz="quarter" idx="12"/>
          </p:nvPr>
        </p:nvSpPr>
        <p:spPr/>
        <p:txBody>
          <a:bodyPr/>
          <a:lstStyle/>
          <a:p>
            <a:fld id="{73DD9601-AF13-B944-83E7-7910A3C0D9C4}" type="slidenum">
              <a:rPr lang="es-ES" smtClean="0"/>
              <a:t>‹Nº›</a:t>
            </a:fld>
            <a:endParaRPr lang="es-ES"/>
          </a:p>
        </p:txBody>
      </p:sp>
    </p:spTree>
    <p:extLst>
      <p:ext uri="{BB962C8B-B14F-4D97-AF65-F5344CB8AC3E}">
        <p14:creationId xmlns:p14="http://schemas.microsoft.com/office/powerpoint/2010/main" val="2130785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526040-CB9B-923D-AD5F-68DDC6ABED7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B7C20D1F-0882-0A4F-077B-72796A7321E0}"/>
              </a:ext>
            </a:extLst>
          </p:cNvPr>
          <p:cNvSpPr>
            <a:spLocks noGrp="1"/>
          </p:cNvSpPr>
          <p:nvPr>
            <p:ph type="dt" sz="half" idx="10"/>
          </p:nvPr>
        </p:nvSpPr>
        <p:spPr/>
        <p:txBody>
          <a:bodyPr/>
          <a:lstStyle/>
          <a:p>
            <a:fld id="{C198C4EF-BCC0-A34E-A863-0F02B7E18074}" type="datetimeFigureOut">
              <a:rPr lang="es-ES" smtClean="0"/>
              <a:t>23/9/26</a:t>
            </a:fld>
            <a:endParaRPr lang="es-ES"/>
          </a:p>
        </p:txBody>
      </p:sp>
      <p:sp>
        <p:nvSpPr>
          <p:cNvPr id="4" name="Marcador de pie de página 3">
            <a:extLst>
              <a:ext uri="{FF2B5EF4-FFF2-40B4-BE49-F238E27FC236}">
                <a16:creationId xmlns:a16="http://schemas.microsoft.com/office/drawing/2014/main" id="{EEE7AEEC-DF14-3AB8-D052-051AB22DEFC2}"/>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0454D8D-15A0-CC70-6A9D-8D8557BC52E9}"/>
              </a:ext>
            </a:extLst>
          </p:cNvPr>
          <p:cNvSpPr>
            <a:spLocks noGrp="1"/>
          </p:cNvSpPr>
          <p:nvPr>
            <p:ph type="sldNum" sz="quarter" idx="12"/>
          </p:nvPr>
        </p:nvSpPr>
        <p:spPr/>
        <p:txBody>
          <a:bodyPr/>
          <a:lstStyle/>
          <a:p>
            <a:fld id="{73DD9601-AF13-B944-83E7-7910A3C0D9C4}" type="slidenum">
              <a:rPr lang="es-ES" smtClean="0"/>
              <a:t>‹Nº›</a:t>
            </a:fld>
            <a:endParaRPr lang="es-ES"/>
          </a:p>
        </p:txBody>
      </p:sp>
    </p:spTree>
    <p:extLst>
      <p:ext uri="{BB962C8B-B14F-4D97-AF65-F5344CB8AC3E}">
        <p14:creationId xmlns:p14="http://schemas.microsoft.com/office/powerpoint/2010/main" val="3325898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C3CEFF2-BAD5-5A48-A0B8-C0A38332AC4B}"/>
              </a:ext>
            </a:extLst>
          </p:cNvPr>
          <p:cNvSpPr>
            <a:spLocks noGrp="1"/>
          </p:cNvSpPr>
          <p:nvPr>
            <p:ph type="dt" sz="half" idx="10"/>
          </p:nvPr>
        </p:nvSpPr>
        <p:spPr/>
        <p:txBody>
          <a:bodyPr/>
          <a:lstStyle/>
          <a:p>
            <a:fld id="{C198C4EF-BCC0-A34E-A863-0F02B7E18074}" type="datetimeFigureOut">
              <a:rPr lang="es-ES" smtClean="0"/>
              <a:t>23/9/26</a:t>
            </a:fld>
            <a:endParaRPr lang="es-ES"/>
          </a:p>
        </p:txBody>
      </p:sp>
      <p:sp>
        <p:nvSpPr>
          <p:cNvPr id="3" name="Marcador de pie de página 2">
            <a:extLst>
              <a:ext uri="{FF2B5EF4-FFF2-40B4-BE49-F238E27FC236}">
                <a16:creationId xmlns:a16="http://schemas.microsoft.com/office/drawing/2014/main" id="{41350FC9-58D7-E613-5AF6-083BCC21000B}"/>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95B1040-CABE-0C63-01E5-9E83FD17E63B}"/>
              </a:ext>
            </a:extLst>
          </p:cNvPr>
          <p:cNvSpPr>
            <a:spLocks noGrp="1"/>
          </p:cNvSpPr>
          <p:nvPr>
            <p:ph type="sldNum" sz="quarter" idx="12"/>
          </p:nvPr>
        </p:nvSpPr>
        <p:spPr/>
        <p:txBody>
          <a:bodyPr/>
          <a:lstStyle/>
          <a:p>
            <a:fld id="{73DD9601-AF13-B944-83E7-7910A3C0D9C4}" type="slidenum">
              <a:rPr lang="es-ES" smtClean="0"/>
              <a:t>‹Nº›</a:t>
            </a:fld>
            <a:endParaRPr lang="es-ES"/>
          </a:p>
        </p:txBody>
      </p:sp>
    </p:spTree>
    <p:extLst>
      <p:ext uri="{BB962C8B-B14F-4D97-AF65-F5344CB8AC3E}">
        <p14:creationId xmlns:p14="http://schemas.microsoft.com/office/powerpoint/2010/main" val="39412405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90CE87-7EC7-B13D-6408-DA6A32BA6C8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E4A1A74-E010-C28D-4CFF-FC7144FD10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E479F071-2BCB-C484-D8F1-BF555E4BA1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6141F34-7768-70D0-8D24-A3D393912C17}"/>
              </a:ext>
            </a:extLst>
          </p:cNvPr>
          <p:cNvSpPr>
            <a:spLocks noGrp="1"/>
          </p:cNvSpPr>
          <p:nvPr>
            <p:ph type="dt" sz="half" idx="10"/>
          </p:nvPr>
        </p:nvSpPr>
        <p:spPr/>
        <p:txBody>
          <a:bodyPr/>
          <a:lstStyle/>
          <a:p>
            <a:fld id="{C198C4EF-BCC0-A34E-A863-0F02B7E18074}" type="datetimeFigureOut">
              <a:rPr lang="es-ES" smtClean="0"/>
              <a:t>23/9/26</a:t>
            </a:fld>
            <a:endParaRPr lang="es-ES"/>
          </a:p>
        </p:txBody>
      </p:sp>
      <p:sp>
        <p:nvSpPr>
          <p:cNvPr id="6" name="Marcador de pie de página 5">
            <a:extLst>
              <a:ext uri="{FF2B5EF4-FFF2-40B4-BE49-F238E27FC236}">
                <a16:creationId xmlns:a16="http://schemas.microsoft.com/office/drawing/2014/main" id="{DC3BEF49-BF95-3D62-5671-59E5E78A823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287706D-F9A8-7DBF-4559-5148A76DE447}"/>
              </a:ext>
            </a:extLst>
          </p:cNvPr>
          <p:cNvSpPr>
            <a:spLocks noGrp="1"/>
          </p:cNvSpPr>
          <p:nvPr>
            <p:ph type="sldNum" sz="quarter" idx="12"/>
          </p:nvPr>
        </p:nvSpPr>
        <p:spPr/>
        <p:txBody>
          <a:bodyPr/>
          <a:lstStyle/>
          <a:p>
            <a:fld id="{73DD9601-AF13-B944-83E7-7910A3C0D9C4}" type="slidenum">
              <a:rPr lang="es-ES" smtClean="0"/>
              <a:t>‹Nº›</a:t>
            </a:fld>
            <a:endParaRPr lang="es-ES"/>
          </a:p>
        </p:txBody>
      </p:sp>
    </p:spTree>
    <p:extLst>
      <p:ext uri="{BB962C8B-B14F-4D97-AF65-F5344CB8AC3E}">
        <p14:creationId xmlns:p14="http://schemas.microsoft.com/office/powerpoint/2010/main" val="3831274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9E1B777-2DA4-E304-EBC6-B27182C36C2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1601CE3-AD30-4BF6-9AF4-1717338CBC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CC1B7D4-F651-C3EC-A067-9FF9C99F0F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3064897-F639-2705-3031-F6CAA2360634}"/>
              </a:ext>
            </a:extLst>
          </p:cNvPr>
          <p:cNvSpPr>
            <a:spLocks noGrp="1"/>
          </p:cNvSpPr>
          <p:nvPr>
            <p:ph type="dt" sz="half" idx="10"/>
          </p:nvPr>
        </p:nvSpPr>
        <p:spPr/>
        <p:txBody>
          <a:bodyPr/>
          <a:lstStyle/>
          <a:p>
            <a:fld id="{C198C4EF-BCC0-A34E-A863-0F02B7E18074}" type="datetimeFigureOut">
              <a:rPr lang="es-ES" smtClean="0"/>
              <a:t>23/9/26</a:t>
            </a:fld>
            <a:endParaRPr lang="es-ES"/>
          </a:p>
        </p:txBody>
      </p:sp>
      <p:sp>
        <p:nvSpPr>
          <p:cNvPr id="6" name="Marcador de pie de página 5">
            <a:extLst>
              <a:ext uri="{FF2B5EF4-FFF2-40B4-BE49-F238E27FC236}">
                <a16:creationId xmlns:a16="http://schemas.microsoft.com/office/drawing/2014/main" id="{DE5C9529-2AD3-165E-EA87-4F4121C576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4BE23D3-0170-9691-6796-969942E64625}"/>
              </a:ext>
            </a:extLst>
          </p:cNvPr>
          <p:cNvSpPr>
            <a:spLocks noGrp="1"/>
          </p:cNvSpPr>
          <p:nvPr>
            <p:ph type="sldNum" sz="quarter" idx="12"/>
          </p:nvPr>
        </p:nvSpPr>
        <p:spPr/>
        <p:txBody>
          <a:bodyPr/>
          <a:lstStyle/>
          <a:p>
            <a:fld id="{73DD9601-AF13-B944-83E7-7910A3C0D9C4}" type="slidenum">
              <a:rPr lang="es-ES" smtClean="0"/>
              <a:t>‹Nº›</a:t>
            </a:fld>
            <a:endParaRPr lang="es-ES"/>
          </a:p>
        </p:txBody>
      </p:sp>
    </p:spTree>
    <p:extLst>
      <p:ext uri="{BB962C8B-B14F-4D97-AF65-F5344CB8AC3E}">
        <p14:creationId xmlns:p14="http://schemas.microsoft.com/office/powerpoint/2010/main" val="6292365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71546B-FD6C-1B0E-9229-7886A6C438C9}"/>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E35C4F6-ECB8-058A-AE30-F54F61500199}"/>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BA0A0CE-44F4-0B7E-C5E6-86B86007C2C8}"/>
              </a:ext>
            </a:extLst>
          </p:cNvPr>
          <p:cNvSpPr>
            <a:spLocks noGrp="1"/>
          </p:cNvSpPr>
          <p:nvPr>
            <p:ph type="dt" sz="half" idx="10"/>
          </p:nvPr>
        </p:nvSpPr>
        <p:spPr/>
        <p:txBody>
          <a:bodyPr/>
          <a:lstStyle/>
          <a:p>
            <a:fld id="{C198C4EF-BCC0-A34E-A863-0F02B7E18074}" type="datetimeFigureOut">
              <a:rPr lang="es-ES" smtClean="0"/>
              <a:t>23/9/26</a:t>
            </a:fld>
            <a:endParaRPr lang="es-ES"/>
          </a:p>
        </p:txBody>
      </p:sp>
      <p:sp>
        <p:nvSpPr>
          <p:cNvPr id="5" name="Marcador de pie de página 4">
            <a:extLst>
              <a:ext uri="{FF2B5EF4-FFF2-40B4-BE49-F238E27FC236}">
                <a16:creationId xmlns:a16="http://schemas.microsoft.com/office/drawing/2014/main" id="{5BDF09D4-81D6-0DFF-29A6-C52887091F4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0338AEB-F07F-6B55-A0E1-BAF26391311A}"/>
              </a:ext>
            </a:extLst>
          </p:cNvPr>
          <p:cNvSpPr>
            <a:spLocks noGrp="1"/>
          </p:cNvSpPr>
          <p:nvPr>
            <p:ph type="sldNum" sz="quarter" idx="12"/>
          </p:nvPr>
        </p:nvSpPr>
        <p:spPr/>
        <p:txBody>
          <a:bodyPr/>
          <a:lstStyle/>
          <a:p>
            <a:fld id="{73DD9601-AF13-B944-83E7-7910A3C0D9C4}" type="slidenum">
              <a:rPr lang="es-ES" smtClean="0"/>
              <a:t>‹Nº›</a:t>
            </a:fld>
            <a:endParaRPr lang="es-ES"/>
          </a:p>
        </p:txBody>
      </p:sp>
    </p:spTree>
    <p:extLst>
      <p:ext uri="{BB962C8B-B14F-4D97-AF65-F5344CB8AC3E}">
        <p14:creationId xmlns:p14="http://schemas.microsoft.com/office/powerpoint/2010/main" val="3421678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491656C-7AE3-C03B-DB1F-9C463AD15196}"/>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86A38E0-B559-1375-0902-D410A271E837}"/>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425BC4B-7D66-8C85-803D-61D0832FF2F7}"/>
              </a:ext>
            </a:extLst>
          </p:cNvPr>
          <p:cNvSpPr>
            <a:spLocks noGrp="1"/>
          </p:cNvSpPr>
          <p:nvPr>
            <p:ph type="dt" sz="half" idx="10"/>
          </p:nvPr>
        </p:nvSpPr>
        <p:spPr/>
        <p:txBody>
          <a:bodyPr/>
          <a:lstStyle/>
          <a:p>
            <a:fld id="{C198C4EF-BCC0-A34E-A863-0F02B7E18074}" type="datetimeFigureOut">
              <a:rPr lang="es-ES" smtClean="0"/>
              <a:t>23/9/26</a:t>
            </a:fld>
            <a:endParaRPr lang="es-ES"/>
          </a:p>
        </p:txBody>
      </p:sp>
      <p:sp>
        <p:nvSpPr>
          <p:cNvPr id="5" name="Marcador de pie de página 4">
            <a:extLst>
              <a:ext uri="{FF2B5EF4-FFF2-40B4-BE49-F238E27FC236}">
                <a16:creationId xmlns:a16="http://schemas.microsoft.com/office/drawing/2014/main" id="{10E483B2-AA49-B5C9-0D4B-5AEAD27A666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0EA7F86-A3CA-B3BA-1F1D-3052FA481B37}"/>
              </a:ext>
            </a:extLst>
          </p:cNvPr>
          <p:cNvSpPr>
            <a:spLocks noGrp="1"/>
          </p:cNvSpPr>
          <p:nvPr>
            <p:ph type="sldNum" sz="quarter" idx="12"/>
          </p:nvPr>
        </p:nvSpPr>
        <p:spPr/>
        <p:txBody>
          <a:bodyPr/>
          <a:lstStyle/>
          <a:p>
            <a:fld id="{73DD9601-AF13-B944-83E7-7910A3C0D9C4}" type="slidenum">
              <a:rPr lang="es-ES" smtClean="0"/>
              <a:t>‹Nº›</a:t>
            </a:fld>
            <a:endParaRPr lang="es-ES"/>
          </a:p>
        </p:txBody>
      </p:sp>
    </p:spTree>
    <p:extLst>
      <p:ext uri="{BB962C8B-B14F-4D97-AF65-F5344CB8AC3E}">
        <p14:creationId xmlns:p14="http://schemas.microsoft.com/office/powerpoint/2010/main" val="13417968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14BE1A3-6E5F-AA64-96CE-D54451463F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88C12F6-C97D-8DE2-9698-3C53814659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C6D990D-F760-D12A-6DF3-5E672F6768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198C4EF-BCC0-A34E-A863-0F02B7E18074}" type="datetimeFigureOut">
              <a:rPr lang="es-ES" smtClean="0"/>
              <a:t>23/9/26</a:t>
            </a:fld>
            <a:endParaRPr lang="es-ES"/>
          </a:p>
        </p:txBody>
      </p:sp>
      <p:sp>
        <p:nvSpPr>
          <p:cNvPr id="5" name="Marcador de pie de página 4">
            <a:extLst>
              <a:ext uri="{FF2B5EF4-FFF2-40B4-BE49-F238E27FC236}">
                <a16:creationId xmlns:a16="http://schemas.microsoft.com/office/drawing/2014/main" id="{C64A00EF-ADD1-B1B4-7AAF-A305D3FB42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4EE1270A-A992-B9E7-A695-DF30BD8CFA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3DD9601-AF13-B944-83E7-7910A3C0D9C4}" type="slidenum">
              <a:rPr lang="es-ES" smtClean="0"/>
              <a:t>‹Nº›</a:t>
            </a:fld>
            <a:endParaRPr lang="es-ES"/>
          </a:p>
        </p:txBody>
      </p:sp>
    </p:spTree>
    <p:extLst>
      <p:ext uri="{BB962C8B-B14F-4D97-AF65-F5344CB8AC3E}">
        <p14:creationId xmlns:p14="http://schemas.microsoft.com/office/powerpoint/2010/main" val="231709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D331D1-0BF5-F517-6341-11980FB505C4}"/>
              </a:ext>
            </a:extLst>
          </p:cNvPr>
          <p:cNvSpPr>
            <a:spLocks noGrp="1"/>
          </p:cNvSpPr>
          <p:nvPr>
            <p:ph type="title"/>
          </p:nvPr>
        </p:nvSpPr>
        <p:spPr/>
        <p:txBody>
          <a:bodyPr/>
          <a:lstStyle/>
          <a:p>
            <a:endParaRPr lang="es-ES"/>
          </a:p>
        </p:txBody>
      </p:sp>
      <p:pic>
        <p:nvPicPr>
          <p:cNvPr id="18" name="Marcador de contenido 17">
            <a:extLst>
              <a:ext uri="{FF2B5EF4-FFF2-40B4-BE49-F238E27FC236}">
                <a16:creationId xmlns:a16="http://schemas.microsoft.com/office/drawing/2014/main" id="{FBB363EB-CB03-0363-874D-47727A669E12}"/>
              </a:ext>
            </a:extLst>
          </p:cNvPr>
          <p:cNvPicPr>
            <a:picLocks noGrp="1" noChangeAspect="1"/>
          </p:cNvPicPr>
          <p:nvPr>
            <p:ph idx="1"/>
          </p:nvPr>
        </p:nvPicPr>
        <p:blipFill>
          <a:blip r:embed="rId2"/>
          <a:stretch>
            <a:fillRect/>
          </a:stretch>
        </p:blipFill>
        <p:spPr>
          <a:xfrm>
            <a:off x="7200000" y="0"/>
            <a:ext cx="5173801" cy="6857990"/>
          </a:xfrm>
          <a:prstGeom prst="rect">
            <a:avLst/>
          </a:prstGeom>
        </p:spPr>
      </p:pic>
      <p:sp>
        <p:nvSpPr>
          <p:cNvPr id="4" name="LeftPanel">
            <a:extLst>
              <a:ext uri="{FF2B5EF4-FFF2-40B4-BE49-F238E27FC236}">
                <a16:creationId xmlns:a16="http://schemas.microsoft.com/office/drawing/2014/main" id="{0C4670DA-1AE6-1B3A-0F82-32655F42E67C}"/>
              </a:ext>
            </a:extLst>
          </p:cNvPr>
          <p:cNvSpPr/>
          <p:nvPr/>
        </p:nvSpPr>
        <p:spPr>
          <a:xfrm>
            <a:off x="80560" y="0"/>
            <a:ext cx="7119440" cy="6857990"/>
          </a:xfrm>
          <a:prstGeom prst="rect">
            <a:avLst/>
          </a:prstGeom>
          <a:solidFill>
            <a:srgbClr val="7A4E2D"/>
          </a:solidFill>
          <a:ln>
            <a:noFill/>
          </a:ln>
        </p:spPr>
        <p:txBody>
          <a:bodyPr/>
          <a:lstStyle/>
          <a:p>
            <a:endParaRPr lang="es-ES" dirty="0"/>
          </a:p>
        </p:txBody>
      </p:sp>
      <p:sp>
        <p:nvSpPr>
          <p:cNvPr id="5" name="AccentBar">
            <a:extLst>
              <a:ext uri="{FF2B5EF4-FFF2-40B4-BE49-F238E27FC236}">
                <a16:creationId xmlns:a16="http://schemas.microsoft.com/office/drawing/2014/main" id="{7E757FEF-6D57-D3E3-6147-3907547C528A}"/>
              </a:ext>
            </a:extLst>
          </p:cNvPr>
          <p:cNvSpPr/>
          <p:nvPr/>
        </p:nvSpPr>
        <p:spPr>
          <a:xfrm>
            <a:off x="0" y="0"/>
            <a:ext cx="80000" cy="6858000"/>
          </a:xfrm>
          <a:prstGeom prst="rect">
            <a:avLst/>
          </a:prstGeom>
          <a:solidFill>
            <a:srgbClr val="C17F2A"/>
          </a:solidFill>
          <a:ln>
            <a:noFill/>
          </a:ln>
        </p:spPr>
        <p:txBody>
          <a:bodyPr/>
          <a:lstStyle/>
          <a:p>
            <a:endParaRPr lang="es-ES"/>
          </a:p>
        </p:txBody>
      </p:sp>
      <p:sp>
        <p:nvSpPr>
          <p:cNvPr id="6" name="TitleBox">
            <a:extLst>
              <a:ext uri="{FF2B5EF4-FFF2-40B4-BE49-F238E27FC236}">
                <a16:creationId xmlns:a16="http://schemas.microsoft.com/office/drawing/2014/main" id="{CDD89EA3-A095-1D30-A2F0-A1ED695BE23F}"/>
              </a:ext>
            </a:extLst>
          </p:cNvPr>
          <p:cNvSpPr txBox="1"/>
          <p:nvPr/>
        </p:nvSpPr>
        <p:spPr>
          <a:xfrm>
            <a:off x="262500" y="290688"/>
            <a:ext cx="6500000" cy="2800000"/>
          </a:xfrm>
          <a:prstGeom prst="rect">
            <a:avLst/>
          </a:prstGeom>
          <a:noFill/>
          <a:ln>
            <a:noFill/>
          </a:ln>
        </p:spPr>
        <p:txBody>
          <a:bodyPr lIns="91440" tIns="45720" rIns="91440" bIns="45720" rtlCol="0">
            <a:normAutofit/>
          </a:bodyPr>
          <a:lstStyle/>
          <a:p>
            <a:pPr algn="l">
              <a:spcAft>
                <a:spcPts val="80"/>
              </a:spcAft>
            </a:pPr>
            <a:r>
              <a:rPr lang="es-ES" sz="4000" b="1" dirty="0">
                <a:solidFill>
                  <a:srgbClr val="F5ECD7"/>
                </a:solidFill>
              </a:rPr>
              <a:t>Tema 4</a:t>
            </a:r>
          </a:p>
          <a:p>
            <a:pPr algn="l">
              <a:spcAft>
                <a:spcPts val="200"/>
              </a:spcAft>
            </a:pPr>
            <a:r>
              <a:rPr lang="es-ES" sz="5200" b="1" dirty="0">
                <a:solidFill>
                  <a:srgbClr val="C17F2A"/>
                </a:solidFill>
              </a:rPr>
              <a:t>El amor y la amistad</a:t>
            </a:r>
          </a:p>
          <a:p>
            <a:pPr algn="l">
              <a:spcAft>
                <a:spcPts val="400"/>
              </a:spcAft>
            </a:pPr>
            <a:r>
              <a:rPr lang="es-ES" sz="1800" dirty="0">
                <a:solidFill>
                  <a:srgbClr val="F5ECD7"/>
                </a:solidFill>
              </a:rPr>
              <a:t>Nivel inicial · A1–A2</a:t>
            </a:r>
          </a:p>
        </p:txBody>
      </p:sp>
      <p:sp>
        <p:nvSpPr>
          <p:cNvPr id="7" name="Label0">
            <a:extLst>
              <a:ext uri="{FF2B5EF4-FFF2-40B4-BE49-F238E27FC236}">
                <a16:creationId xmlns:a16="http://schemas.microsoft.com/office/drawing/2014/main" id="{67E9735F-6F26-6103-9662-19213E22F170}"/>
              </a:ext>
            </a:extLst>
          </p:cNvPr>
          <p:cNvSpPr/>
          <p:nvPr/>
        </p:nvSpPr>
        <p:spPr>
          <a:xfrm>
            <a:off x="300000" y="3100000"/>
            <a:ext cx="160000" cy="900000"/>
          </a:xfrm>
          <a:prstGeom prst="rect">
            <a:avLst/>
          </a:prstGeom>
          <a:solidFill>
            <a:srgbClr val="8B1A1A"/>
          </a:solidFill>
          <a:ln>
            <a:noFill/>
          </a:ln>
        </p:spPr>
        <p:txBody>
          <a:bodyPr/>
          <a:lstStyle/>
          <a:p>
            <a:endParaRPr lang="es-ES"/>
          </a:p>
        </p:txBody>
      </p:sp>
      <p:sp>
        <p:nvSpPr>
          <p:cNvPr id="8" name="ItemBg0">
            <a:extLst>
              <a:ext uri="{FF2B5EF4-FFF2-40B4-BE49-F238E27FC236}">
                <a16:creationId xmlns:a16="http://schemas.microsoft.com/office/drawing/2014/main" id="{B64C8511-57F9-494D-7FAA-07A39062570B}"/>
              </a:ext>
            </a:extLst>
          </p:cNvPr>
          <p:cNvSpPr/>
          <p:nvPr/>
        </p:nvSpPr>
        <p:spPr>
          <a:xfrm>
            <a:off x="480000" y="3200000"/>
            <a:ext cx="6300000" cy="900000"/>
          </a:xfrm>
          <a:prstGeom prst="rect">
            <a:avLst/>
          </a:prstGeom>
          <a:solidFill>
            <a:srgbClr val="6B3D1A"/>
          </a:solidFill>
          <a:ln>
            <a:noFill/>
          </a:ln>
        </p:spPr>
        <p:txBody>
          <a:bodyPr/>
          <a:lstStyle/>
          <a:p>
            <a:endParaRPr lang="es-ES"/>
          </a:p>
        </p:txBody>
      </p:sp>
      <p:sp>
        <p:nvSpPr>
          <p:cNvPr id="9" name="ItemText0">
            <a:extLst>
              <a:ext uri="{FF2B5EF4-FFF2-40B4-BE49-F238E27FC236}">
                <a16:creationId xmlns:a16="http://schemas.microsoft.com/office/drawing/2014/main" id="{28FD0DD8-EA51-17C3-8D17-B2B2BCBF5250}"/>
              </a:ext>
            </a:extLst>
          </p:cNvPr>
          <p:cNvSpPr txBox="1"/>
          <p:nvPr/>
        </p:nvSpPr>
        <p:spPr>
          <a:xfrm>
            <a:off x="493744" y="3279999"/>
            <a:ext cx="5766255" cy="608995"/>
          </a:xfrm>
          <a:prstGeom prst="rect">
            <a:avLst/>
          </a:prstGeom>
          <a:noFill/>
          <a:ln>
            <a:noFill/>
          </a:ln>
        </p:spPr>
        <p:txBody>
          <a:bodyPr lIns="91440" tIns="45720" rIns="91440" bIns="45720" rtlCol="0">
            <a:normAutofit fontScale="92500" lnSpcReduction="20000"/>
          </a:bodyPr>
          <a:lstStyle/>
          <a:p>
            <a:pPr algn="l">
              <a:spcBef>
                <a:spcPts val="40"/>
              </a:spcBef>
              <a:spcAft>
                <a:spcPts val="20"/>
              </a:spcAft>
            </a:pPr>
            <a:r>
              <a:rPr lang="es-ES" sz="1600" b="1" dirty="0">
                <a:solidFill>
                  <a:srgbClr val="C17F2A"/>
                </a:solidFill>
              </a:rPr>
              <a:t>Texto 1</a:t>
            </a:r>
          </a:p>
          <a:p>
            <a:pPr algn="l">
              <a:spcAft>
                <a:spcPts val="20"/>
              </a:spcAft>
            </a:pPr>
            <a:r>
              <a:rPr lang="es-ES" sz="1500" dirty="0">
                <a:solidFill>
                  <a:srgbClr val="F5ECD7"/>
                </a:solidFill>
              </a:rPr>
              <a:t>Dulcinea del Toboso </a:t>
            </a:r>
          </a:p>
          <a:p>
            <a:pPr>
              <a:spcAft>
                <a:spcPts val="20"/>
              </a:spcAft>
            </a:pPr>
            <a:r>
              <a:rPr lang="es-ES" sz="1300" dirty="0">
                <a:solidFill>
                  <a:srgbClr val="C9B89A"/>
                </a:solidFill>
              </a:rPr>
              <a:t>Gramática:  Pretérito perfecto</a:t>
            </a:r>
          </a:p>
          <a:p>
            <a:pPr algn="l">
              <a:spcAft>
                <a:spcPts val="20"/>
              </a:spcAft>
            </a:pPr>
            <a:endParaRPr lang="es-ES" sz="1300" dirty="0">
              <a:solidFill>
                <a:srgbClr val="C9B89A"/>
              </a:solidFill>
            </a:endParaRPr>
          </a:p>
        </p:txBody>
      </p:sp>
      <p:sp>
        <p:nvSpPr>
          <p:cNvPr id="10" name="Label1">
            <a:extLst>
              <a:ext uri="{FF2B5EF4-FFF2-40B4-BE49-F238E27FC236}">
                <a16:creationId xmlns:a16="http://schemas.microsoft.com/office/drawing/2014/main" id="{81959AD9-2C4E-1B7C-69F5-31FF0C8F5BFA}"/>
              </a:ext>
            </a:extLst>
          </p:cNvPr>
          <p:cNvSpPr/>
          <p:nvPr/>
        </p:nvSpPr>
        <p:spPr>
          <a:xfrm>
            <a:off x="300000" y="4200000"/>
            <a:ext cx="160000" cy="900000"/>
          </a:xfrm>
          <a:prstGeom prst="rect">
            <a:avLst/>
          </a:prstGeom>
          <a:solidFill>
            <a:srgbClr val="1A5C78"/>
          </a:solidFill>
          <a:ln>
            <a:noFill/>
          </a:ln>
        </p:spPr>
        <p:txBody>
          <a:bodyPr/>
          <a:lstStyle/>
          <a:p>
            <a:endParaRPr lang="es-ES"/>
          </a:p>
        </p:txBody>
      </p:sp>
      <p:sp>
        <p:nvSpPr>
          <p:cNvPr id="11" name="ItemBg1">
            <a:extLst>
              <a:ext uri="{FF2B5EF4-FFF2-40B4-BE49-F238E27FC236}">
                <a16:creationId xmlns:a16="http://schemas.microsoft.com/office/drawing/2014/main" id="{88FA92AC-3C07-3D21-C6F0-63AE3C71DC63}"/>
              </a:ext>
            </a:extLst>
          </p:cNvPr>
          <p:cNvSpPr/>
          <p:nvPr/>
        </p:nvSpPr>
        <p:spPr>
          <a:xfrm>
            <a:off x="480000" y="4200000"/>
            <a:ext cx="6300000" cy="900000"/>
          </a:xfrm>
          <a:prstGeom prst="rect">
            <a:avLst/>
          </a:prstGeom>
          <a:solidFill>
            <a:srgbClr val="5C3012"/>
          </a:solidFill>
          <a:ln>
            <a:noFill/>
          </a:ln>
        </p:spPr>
        <p:txBody>
          <a:bodyPr/>
          <a:lstStyle/>
          <a:p>
            <a:endParaRPr lang="es-ES"/>
          </a:p>
        </p:txBody>
      </p:sp>
      <p:sp>
        <p:nvSpPr>
          <p:cNvPr id="12" name="ItemText1">
            <a:extLst>
              <a:ext uri="{FF2B5EF4-FFF2-40B4-BE49-F238E27FC236}">
                <a16:creationId xmlns:a16="http://schemas.microsoft.com/office/drawing/2014/main" id="{F9367E64-18D0-B85F-C7AE-400A5A55E950}"/>
              </a:ext>
            </a:extLst>
          </p:cNvPr>
          <p:cNvSpPr txBox="1"/>
          <p:nvPr/>
        </p:nvSpPr>
        <p:spPr>
          <a:xfrm>
            <a:off x="520000" y="4280000"/>
            <a:ext cx="6100000" cy="820000"/>
          </a:xfrm>
          <a:prstGeom prst="rect">
            <a:avLst/>
          </a:prstGeom>
          <a:noFill/>
          <a:ln>
            <a:noFill/>
          </a:ln>
        </p:spPr>
        <p:txBody>
          <a:bodyPr lIns="91440" tIns="45720" rIns="91440" bIns="45720" rtlCol="0">
            <a:normAutofit/>
          </a:bodyPr>
          <a:lstStyle/>
          <a:p>
            <a:pPr algn="l">
              <a:spcBef>
                <a:spcPts val="40"/>
              </a:spcBef>
              <a:spcAft>
                <a:spcPts val="20"/>
              </a:spcAft>
            </a:pPr>
            <a:r>
              <a:rPr lang="es-ES" sz="1600" b="1" dirty="0">
                <a:solidFill>
                  <a:srgbClr val="C17F2A"/>
                </a:solidFill>
              </a:rPr>
              <a:t>Texto 2</a:t>
            </a:r>
          </a:p>
          <a:p>
            <a:pPr algn="l">
              <a:spcAft>
                <a:spcPts val="20"/>
              </a:spcAft>
            </a:pPr>
            <a:r>
              <a:rPr lang="es-ES" sz="1500" dirty="0">
                <a:solidFill>
                  <a:srgbClr val="F5ECD7"/>
                </a:solidFill>
              </a:rPr>
              <a:t>Las bodas de Camacho</a:t>
            </a:r>
          </a:p>
          <a:p>
            <a:pPr algn="l"/>
            <a:r>
              <a:rPr lang="es-ES" sz="1300" dirty="0">
                <a:solidFill>
                  <a:srgbClr val="C9B89A"/>
                </a:solidFill>
              </a:rPr>
              <a:t>Gramática:  comparativo y superlativo, conectores</a:t>
            </a:r>
          </a:p>
        </p:txBody>
      </p:sp>
      <p:sp>
        <p:nvSpPr>
          <p:cNvPr id="13" name="Label2">
            <a:extLst>
              <a:ext uri="{FF2B5EF4-FFF2-40B4-BE49-F238E27FC236}">
                <a16:creationId xmlns:a16="http://schemas.microsoft.com/office/drawing/2014/main" id="{B65822DC-B812-59E2-B3E9-F8603F05D439}"/>
              </a:ext>
            </a:extLst>
          </p:cNvPr>
          <p:cNvSpPr/>
          <p:nvPr/>
        </p:nvSpPr>
        <p:spPr>
          <a:xfrm>
            <a:off x="300000" y="5300000"/>
            <a:ext cx="160000" cy="900000"/>
          </a:xfrm>
          <a:prstGeom prst="rect">
            <a:avLst/>
          </a:prstGeom>
          <a:solidFill>
            <a:srgbClr val="2A6B2A"/>
          </a:solidFill>
          <a:ln>
            <a:noFill/>
          </a:ln>
        </p:spPr>
        <p:txBody>
          <a:bodyPr/>
          <a:lstStyle/>
          <a:p>
            <a:endParaRPr lang="es-ES"/>
          </a:p>
        </p:txBody>
      </p:sp>
      <p:sp>
        <p:nvSpPr>
          <p:cNvPr id="14" name="ItemBg2">
            <a:extLst>
              <a:ext uri="{FF2B5EF4-FFF2-40B4-BE49-F238E27FC236}">
                <a16:creationId xmlns:a16="http://schemas.microsoft.com/office/drawing/2014/main" id="{79B4A6E0-530A-57A7-84E2-601D55A2F36D}"/>
              </a:ext>
            </a:extLst>
          </p:cNvPr>
          <p:cNvSpPr/>
          <p:nvPr/>
        </p:nvSpPr>
        <p:spPr>
          <a:xfrm>
            <a:off x="480000" y="5300000"/>
            <a:ext cx="6300000" cy="900000"/>
          </a:xfrm>
          <a:prstGeom prst="rect">
            <a:avLst/>
          </a:prstGeom>
          <a:solidFill>
            <a:srgbClr val="6B3D1A"/>
          </a:solidFill>
          <a:ln>
            <a:noFill/>
          </a:ln>
        </p:spPr>
        <p:txBody>
          <a:bodyPr/>
          <a:lstStyle/>
          <a:p>
            <a:endParaRPr lang="es-ES"/>
          </a:p>
        </p:txBody>
      </p:sp>
      <p:sp>
        <p:nvSpPr>
          <p:cNvPr id="15" name="ItemText2">
            <a:extLst>
              <a:ext uri="{FF2B5EF4-FFF2-40B4-BE49-F238E27FC236}">
                <a16:creationId xmlns:a16="http://schemas.microsoft.com/office/drawing/2014/main" id="{AC62DB1C-D43F-8703-B33F-CC132AF0DCCF}"/>
              </a:ext>
            </a:extLst>
          </p:cNvPr>
          <p:cNvSpPr txBox="1"/>
          <p:nvPr/>
        </p:nvSpPr>
        <p:spPr>
          <a:xfrm>
            <a:off x="520000" y="5380000"/>
            <a:ext cx="6100000" cy="820000"/>
          </a:xfrm>
          <a:prstGeom prst="rect">
            <a:avLst/>
          </a:prstGeom>
          <a:noFill/>
          <a:ln>
            <a:noFill/>
          </a:ln>
        </p:spPr>
        <p:txBody>
          <a:bodyPr lIns="91440" tIns="45720" rIns="91440" bIns="45720" rtlCol="0">
            <a:normAutofit/>
          </a:bodyPr>
          <a:lstStyle/>
          <a:p>
            <a:pPr algn="l">
              <a:spcBef>
                <a:spcPts val="40"/>
              </a:spcBef>
              <a:spcAft>
                <a:spcPts val="20"/>
              </a:spcAft>
            </a:pPr>
            <a:r>
              <a:rPr lang="es-ES" sz="1600" b="1" dirty="0">
                <a:solidFill>
                  <a:srgbClr val="C17F2A"/>
                </a:solidFill>
              </a:rPr>
              <a:t>Texto 3</a:t>
            </a:r>
          </a:p>
          <a:p>
            <a:pPr algn="l">
              <a:spcAft>
                <a:spcPts val="20"/>
              </a:spcAft>
            </a:pPr>
            <a:r>
              <a:rPr lang="es-ES" sz="1500" dirty="0">
                <a:solidFill>
                  <a:srgbClr val="F5ECD7"/>
                </a:solidFill>
              </a:rPr>
              <a:t>El mozo de mulas </a:t>
            </a:r>
          </a:p>
          <a:p>
            <a:pPr algn="l"/>
            <a:r>
              <a:rPr lang="es-ES" sz="1300" dirty="0">
                <a:solidFill>
                  <a:srgbClr val="C9B89A"/>
                </a:solidFill>
              </a:rPr>
              <a:t>Gramática: Pretérito indefinido</a:t>
            </a:r>
          </a:p>
        </p:txBody>
      </p:sp>
    </p:spTree>
    <p:extLst>
      <p:ext uri="{BB962C8B-B14F-4D97-AF65-F5344CB8AC3E}">
        <p14:creationId xmlns:p14="http://schemas.microsoft.com/office/powerpoint/2010/main" val="10753813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2D9588-4059-63A3-8FF0-97418BDD5CAA}"/>
              </a:ext>
            </a:extLst>
          </p:cNvPr>
          <p:cNvSpPr>
            <a:spLocks noGrp="1"/>
          </p:cNvSpPr>
          <p:nvPr>
            <p:ph type="title"/>
          </p:nvPr>
        </p:nvSpPr>
        <p:spPr>
          <a:xfrm>
            <a:off x="838200" y="365125"/>
            <a:ext cx="10515600" cy="433161"/>
          </a:xfrm>
        </p:spPr>
        <p:txBody>
          <a:bodyPr>
            <a:normAutofit/>
          </a:bodyPr>
          <a:lstStyle/>
          <a:p>
            <a:r>
              <a:rPr lang="es-ES" sz="2400" dirty="0"/>
              <a:t>Tema 4 — El amor y la amistad </a:t>
            </a:r>
          </a:p>
        </p:txBody>
      </p:sp>
      <p:sp>
        <p:nvSpPr>
          <p:cNvPr id="3" name="Marcador de contenido 2">
            <a:extLst>
              <a:ext uri="{FF2B5EF4-FFF2-40B4-BE49-F238E27FC236}">
                <a16:creationId xmlns:a16="http://schemas.microsoft.com/office/drawing/2014/main" id="{E5FFBF1B-F166-FB97-6AD1-FF0341F23E96}"/>
              </a:ext>
            </a:extLst>
          </p:cNvPr>
          <p:cNvSpPr>
            <a:spLocks noGrp="1"/>
          </p:cNvSpPr>
          <p:nvPr>
            <p:ph idx="1"/>
          </p:nvPr>
        </p:nvSpPr>
        <p:spPr>
          <a:xfrm>
            <a:off x="838200" y="914400"/>
            <a:ext cx="10515600" cy="5262563"/>
          </a:xfrm>
        </p:spPr>
        <p:txBody>
          <a:bodyPr>
            <a:normAutofit/>
          </a:bodyPr>
          <a:lstStyle/>
          <a:p>
            <a:pPr marL="0" indent="0">
              <a:buNone/>
            </a:pPr>
            <a:r>
              <a:rPr lang="es-ES" dirty="0"/>
              <a:t>	</a:t>
            </a:r>
            <a:r>
              <a:rPr lang="es-ES" sz="1800" dirty="0"/>
              <a:t>El amor y la amistad son dos de los temas más importantes en las obras de Cervantes. Muchas de sus historias hablan de dos amigos o de parejas, con muchas posibilidades diferentes: grandes amistades, peleas, reconciliaciones, traiciones, celos... También hay amores imposibles, amores imaginados o inventados, como el amor de Don Quijote por Dulcinea.                                                                                                                               	En esa época, los matrimonios eran por interés, económico principalmente. Pero en Don Quijote muchos personajes quieren elegir libremente y quieren decidir por amor. Además, a Cervantes le gusta dar importancia a las personas más débiles: las mujeres (a veces más inteligentes que los hombres) y los pobres, porque el dinero no siempre es lo más importante.                                                                                                                    	Para Don Quijote, en el amor se mezcla la realidad y la ficción. Un caballero andante necesita estar enamorado, porque «un caballero sin amor es como un árbol sin hojas y sin fruto, y un cuerpo sin alma» (I, 1). Pero como Don Quijote no tiene enamorada, inventa a Dulcinea. La situación es un poco cómica, porque hay una gran diferencia entre la idea de Don Quijote y la realidad.                                                                                                    	En la novela hay muchos tipos de amor: el amor correspondido (cuando los dos se aman, pero tienen problemas y obstáculos), el amor libre (elegir a la persona que quieres), el amor como enfermedad, el amor loco, la tristeza de amor, el engaño en el amor, la traición entre amigos por amor, los celos, la muerte por amor... y, a veces, también el amor feliz.</a:t>
            </a:r>
          </a:p>
          <a:p>
            <a:pPr marL="0" indent="0">
              <a:buNone/>
            </a:pPr>
            <a:endParaRPr lang="es-ES" sz="1800" dirty="0"/>
          </a:p>
        </p:txBody>
      </p:sp>
    </p:spTree>
    <p:extLst>
      <p:ext uri="{BB962C8B-B14F-4D97-AF65-F5344CB8AC3E}">
        <p14:creationId xmlns:p14="http://schemas.microsoft.com/office/powerpoint/2010/main" val="615815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209BB13-AB2D-C91A-27A8-535BB5ACD0E0}"/>
              </a:ext>
            </a:extLst>
          </p:cNvPr>
          <p:cNvSpPr>
            <a:spLocks noGrp="1"/>
          </p:cNvSpPr>
          <p:nvPr>
            <p:ph type="title"/>
          </p:nvPr>
        </p:nvSpPr>
        <p:spPr>
          <a:xfrm>
            <a:off x="836679" y="1"/>
            <a:ext cx="6002110" cy="1562100"/>
          </a:xfrm>
        </p:spPr>
        <p:txBody>
          <a:bodyPr>
            <a:normAutofit/>
          </a:bodyPr>
          <a:lstStyle/>
          <a:p>
            <a:r>
              <a:rPr lang="es-ES" sz="2400" dirty="0"/>
              <a:t>Texto 1 Inicial</a:t>
            </a:r>
            <a:br>
              <a:rPr lang="es-ES" sz="2400" dirty="0"/>
            </a:br>
            <a:r>
              <a:rPr lang="es-ES" sz="2400" dirty="0"/>
              <a:t>Antes de leer </a:t>
            </a:r>
          </a:p>
        </p:txBody>
      </p:sp>
      <p:sp>
        <p:nvSpPr>
          <p:cNvPr id="3" name="Marcador de contenido 2">
            <a:extLst>
              <a:ext uri="{FF2B5EF4-FFF2-40B4-BE49-F238E27FC236}">
                <a16:creationId xmlns:a16="http://schemas.microsoft.com/office/drawing/2014/main" id="{08D5483E-4F34-6EB7-C466-4984AE2B9D6A}"/>
              </a:ext>
            </a:extLst>
          </p:cNvPr>
          <p:cNvSpPr>
            <a:spLocks noGrp="1"/>
          </p:cNvSpPr>
          <p:nvPr>
            <p:ph idx="1"/>
          </p:nvPr>
        </p:nvSpPr>
        <p:spPr>
          <a:xfrm>
            <a:off x="215899" y="2405067"/>
            <a:ext cx="7264401" cy="3729034"/>
          </a:xfrm>
        </p:spPr>
        <p:txBody>
          <a:bodyPr>
            <a:normAutofit/>
          </a:bodyPr>
          <a:lstStyle/>
          <a:p>
            <a:pPr marL="0" indent="0">
              <a:buNone/>
            </a:pPr>
            <a:r>
              <a:rPr lang="es-ES" sz="2000" dirty="0"/>
              <a:t>1. ¿Sabes lo que es un caballero andante? </a:t>
            </a:r>
          </a:p>
          <a:p>
            <a:pPr marL="0" indent="0">
              <a:buNone/>
            </a:pPr>
            <a:r>
              <a:rPr lang="es-ES" sz="2000" dirty="0"/>
              <a:t>2. ¿Qué parejas de enamorados conoces como Romeo y Julieta? </a:t>
            </a:r>
          </a:p>
          <a:p>
            <a:pPr marL="0" indent="0">
              <a:buNone/>
            </a:pPr>
            <a:r>
              <a:rPr lang="es-ES" sz="2000" dirty="0"/>
              <a:t>3. ¿Crees que es posible enamorarse de alguien que no conoces solo con la imaginación?</a:t>
            </a:r>
          </a:p>
          <a:p>
            <a:pPr marL="0" indent="0">
              <a:buNone/>
            </a:pPr>
            <a:r>
              <a:rPr lang="es-ES" sz="2000" dirty="0"/>
              <a:t>4. ¿Qué es lo que es más importante para ti para enamorarte?    La belleza, el carácter…. </a:t>
            </a:r>
          </a:p>
          <a:p>
            <a:pPr marL="0" indent="0">
              <a:buNone/>
            </a:pPr>
            <a:r>
              <a:rPr lang="es-ES" sz="2000" dirty="0"/>
              <a:t>5. ¿Conoces a alguien chico o chica con fama de hermoso-a y discreto-a?</a:t>
            </a:r>
          </a:p>
          <a:p>
            <a:pPr marL="342900" indent="-342900">
              <a:buAutoNum type="arabicPeriod"/>
            </a:pPr>
            <a:endParaRPr lang="es-ES" sz="2000" dirty="0"/>
          </a:p>
          <a:p>
            <a:pPr marL="342900" indent="-342900">
              <a:buAutoNum type="arabicPeriod"/>
            </a:pPr>
            <a:endParaRPr lang="es-ES" sz="2000" dirty="0"/>
          </a:p>
        </p:txBody>
      </p:sp>
      <p:pic>
        <p:nvPicPr>
          <p:cNvPr id="5" name="Imagen 4">
            <a:extLst>
              <a:ext uri="{FF2B5EF4-FFF2-40B4-BE49-F238E27FC236}">
                <a16:creationId xmlns:a16="http://schemas.microsoft.com/office/drawing/2014/main" id="{AA3D3E0B-5264-8FB1-41E6-1AE0E962EFD8}"/>
              </a:ext>
            </a:extLst>
          </p:cNvPr>
          <p:cNvPicPr>
            <a:picLocks noChangeAspect="1"/>
          </p:cNvPicPr>
          <p:nvPr/>
        </p:nvPicPr>
        <p:blipFill>
          <a:blip r:embed="rId2"/>
          <a:srcRect l="7029" r="233"/>
          <a:stretch>
            <a:fillRect/>
          </a:stretch>
        </p:blipFill>
        <p:spPr>
          <a:xfrm>
            <a:off x="7675468" y="10"/>
            <a:ext cx="4516531" cy="6857990"/>
          </a:xfrm>
          <a:prstGeom prst="rect">
            <a:avLst/>
          </a:prstGeom>
          <a:effectLst/>
        </p:spPr>
      </p:pic>
    </p:spTree>
    <p:extLst>
      <p:ext uri="{BB962C8B-B14F-4D97-AF65-F5344CB8AC3E}">
        <p14:creationId xmlns:p14="http://schemas.microsoft.com/office/powerpoint/2010/main" val="2962354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980675A-429A-1BF7-B7BB-EEC91948789F}"/>
              </a:ext>
            </a:extLst>
          </p:cNvPr>
          <p:cNvSpPr>
            <a:spLocks noGrp="1"/>
          </p:cNvSpPr>
          <p:nvPr>
            <p:ph type="title"/>
          </p:nvPr>
        </p:nvSpPr>
        <p:spPr>
          <a:xfrm>
            <a:off x="838201" y="365125"/>
            <a:ext cx="5251316" cy="777875"/>
          </a:xfrm>
        </p:spPr>
        <p:txBody>
          <a:bodyPr>
            <a:normAutofit/>
          </a:bodyPr>
          <a:lstStyle/>
          <a:p>
            <a:r>
              <a:rPr lang="es-ES" sz="2000" dirty="0"/>
              <a:t>El amor y la amistad, texto 1</a:t>
            </a:r>
            <a:br>
              <a:rPr lang="es-ES" sz="2000" dirty="0"/>
            </a:br>
            <a:r>
              <a:rPr lang="es-ES" sz="1800" dirty="0"/>
              <a:t>Lee y responde a las preguntas </a:t>
            </a:r>
          </a:p>
        </p:txBody>
      </p:sp>
      <p:sp>
        <p:nvSpPr>
          <p:cNvPr id="3" name="Marcador de contenido 2">
            <a:extLst>
              <a:ext uri="{FF2B5EF4-FFF2-40B4-BE49-F238E27FC236}">
                <a16:creationId xmlns:a16="http://schemas.microsoft.com/office/drawing/2014/main" id="{7FCD73D7-21D6-0F46-F460-E9DD48EF8004}"/>
              </a:ext>
            </a:extLst>
          </p:cNvPr>
          <p:cNvSpPr>
            <a:spLocks noGrp="1"/>
          </p:cNvSpPr>
          <p:nvPr>
            <p:ph idx="1"/>
          </p:nvPr>
        </p:nvSpPr>
        <p:spPr>
          <a:xfrm>
            <a:off x="715932" y="1320800"/>
            <a:ext cx="6307168" cy="4856163"/>
          </a:xfrm>
        </p:spPr>
        <p:txBody>
          <a:bodyPr>
            <a:normAutofit lnSpcReduction="10000"/>
          </a:bodyPr>
          <a:lstStyle/>
          <a:p>
            <a:pPr marL="0" indent="0">
              <a:buNone/>
            </a:pPr>
            <a:r>
              <a:rPr lang="es-ES" sz="1300" dirty="0"/>
              <a:t>	</a:t>
            </a:r>
            <a:r>
              <a:rPr lang="es-ES" sz="1800" dirty="0"/>
              <a:t>Don Quijote para ser un caballero andante necesita enamorarse de una dama, pues un caballero andante sin amores es árbol sin hojas y sin fruto, y cuerpo sin alma. Recuerda que en un pueblo cerca de su casa vive una chica. Se llama Aldonza Lorenzo. Es labradora y es muy hermosa, y aunque Don Quijote nunca ha hablado con ella, decide nombrarla señora de sus pensamientos y le da un nombre nuevo y musical: Dulcinea del Toboso, porque es natural del Toboso.                                                                              	                                	Don Quijote reconoce que no ha visto nunca a Dulcinea, que la pinta en su imaginación como la desea, y que está enamorado de oídas, por la gran fama que tiene de hermosa y discreta.                  	                                  	Finalmente, Don Quijote confiesa que nació para ser de Dulcinea del Toboso y afirma: “Ella pelea en mí y vence en mí, y yo vivo y respiro en ella, y tengo vida y ser”. Gracias a Dulcinea Don Quijote encuentra valor y fuerza para luchar contra gigantes y ganar batallas.</a:t>
            </a:r>
          </a:p>
          <a:p>
            <a:pPr marL="0" indent="0">
              <a:buNone/>
            </a:pPr>
            <a:r>
              <a:rPr lang="es-ES" sz="1800" dirty="0"/>
              <a:t> </a:t>
            </a:r>
          </a:p>
          <a:p>
            <a:pPr marL="0" indent="0">
              <a:buNone/>
            </a:pPr>
            <a:endParaRPr lang="es-ES" sz="1300" dirty="0"/>
          </a:p>
        </p:txBody>
      </p:sp>
      <p:pic>
        <p:nvPicPr>
          <p:cNvPr id="5" name="Imagen 4">
            <a:extLst>
              <a:ext uri="{FF2B5EF4-FFF2-40B4-BE49-F238E27FC236}">
                <a16:creationId xmlns:a16="http://schemas.microsoft.com/office/drawing/2014/main" id="{444C0589-F0A6-3B65-2B3D-DD7B82C09DF1}"/>
              </a:ext>
            </a:extLst>
          </p:cNvPr>
          <p:cNvPicPr>
            <a:picLocks noChangeAspect="1"/>
          </p:cNvPicPr>
          <p:nvPr/>
        </p:nvPicPr>
        <p:blipFill>
          <a:blip r:embed="rId2"/>
          <a:srcRect t="8429" r="1" b="1287"/>
          <a:stretch>
            <a:fillRect/>
          </a:stretch>
        </p:blipFill>
        <p:spPr>
          <a:xfrm>
            <a:off x="7450111" y="10"/>
            <a:ext cx="4741889"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361927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4F162060-95BE-1BF0-3060-F0BCC8906DEB}"/>
              </a:ext>
            </a:extLst>
          </p:cNvPr>
          <p:cNvPicPr>
            <a:picLocks noChangeAspect="1"/>
          </p:cNvPicPr>
          <p:nvPr/>
        </p:nvPicPr>
        <p:blipFill>
          <a:blip r:embed="rId2"/>
          <a:srcRect r="-2" b="15907"/>
          <a:stretch>
            <a:fillRect/>
          </a:stretch>
        </p:blipFill>
        <p:spPr>
          <a:xfrm>
            <a:off x="21" y="10"/>
            <a:ext cx="5126616"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Marcador de contenido 2">
            <a:extLst>
              <a:ext uri="{FF2B5EF4-FFF2-40B4-BE49-F238E27FC236}">
                <a16:creationId xmlns:a16="http://schemas.microsoft.com/office/drawing/2014/main" id="{D78D54A1-9896-13C7-720D-3AE54939980D}"/>
              </a:ext>
            </a:extLst>
          </p:cNvPr>
          <p:cNvSpPr>
            <a:spLocks noGrp="1"/>
          </p:cNvSpPr>
          <p:nvPr>
            <p:ph idx="1"/>
          </p:nvPr>
        </p:nvSpPr>
        <p:spPr>
          <a:xfrm>
            <a:off x="5546361" y="314792"/>
            <a:ext cx="6430780" cy="6441607"/>
          </a:xfrm>
        </p:spPr>
        <p:txBody>
          <a:bodyPr>
            <a:normAutofit/>
          </a:bodyPr>
          <a:lstStyle/>
          <a:p>
            <a:pPr marL="0" indent="0">
              <a:buNone/>
            </a:pPr>
            <a:r>
              <a:rPr lang="es-ES" sz="1800" dirty="0"/>
              <a:t>1. Léxico. Selecciona el vocabulario que se refiere al amor y a la guerra en el siguiente cuadro: </a:t>
            </a:r>
          </a:p>
          <a:p>
            <a:pPr marL="0" indent="0">
              <a:buNone/>
            </a:pPr>
            <a:r>
              <a:rPr lang="es-ES" sz="1800" dirty="0"/>
              <a:t>Enamorarse, pelea, dama, vence, amores, valor, hermosa, fuerza, señora de sus pensamientos, luchar, desea, batallas, enamorado,  </a:t>
            </a:r>
          </a:p>
          <a:p>
            <a:pPr marL="0" indent="0">
              <a:buNone/>
            </a:pPr>
            <a:r>
              <a:rPr lang="es-ES" sz="1800" dirty="0"/>
              <a:t>     Amor</a:t>
            </a:r>
          </a:p>
          <a:p>
            <a:pPr marL="0" indent="0">
              <a:buNone/>
            </a:pPr>
            <a:r>
              <a:rPr lang="es-ES" sz="1800" dirty="0"/>
              <a:t>    Guerra </a:t>
            </a:r>
          </a:p>
          <a:p>
            <a:pPr marL="0" indent="0">
              <a:buNone/>
            </a:pPr>
            <a:endParaRPr lang="es-ES" sz="1800" dirty="0"/>
          </a:p>
          <a:p>
            <a:pPr marL="0" indent="0">
              <a:buNone/>
            </a:pPr>
            <a:r>
              <a:rPr lang="es-ES" sz="1800" dirty="0"/>
              <a:t>2. Léxico. Escribe el antónimo (la palabra opuesta) de cada palabra </a:t>
            </a:r>
          </a:p>
          <a:p>
            <a:pPr marL="0" indent="0">
              <a:buNone/>
            </a:pPr>
            <a:r>
              <a:rPr lang="es-ES" sz="1800" dirty="0"/>
              <a:t>    1.  hermosa  ≠  ______________</a:t>
            </a:r>
          </a:p>
          <a:p>
            <a:pPr marL="0" indent="0">
              <a:buNone/>
            </a:pPr>
            <a:r>
              <a:rPr lang="es-ES" sz="1800" dirty="0"/>
              <a:t>    2. ganar  ≠  ______________</a:t>
            </a:r>
          </a:p>
          <a:p>
            <a:pPr marL="0" indent="0">
              <a:buNone/>
            </a:pPr>
            <a:r>
              <a:rPr lang="es-ES" sz="1800" dirty="0"/>
              <a:t>    3. nunca  ≠  ______________</a:t>
            </a:r>
          </a:p>
          <a:p>
            <a:pPr marL="0" indent="0">
              <a:buNone/>
            </a:pPr>
            <a:r>
              <a:rPr lang="es-ES" sz="1800" dirty="0"/>
              <a:t>    4. cerca  ≠  ______________</a:t>
            </a:r>
          </a:p>
          <a:p>
            <a:pPr marL="0" indent="0">
              <a:buNone/>
            </a:pPr>
            <a:r>
              <a:rPr lang="es-ES" sz="1800" dirty="0"/>
              <a:t>    5. gigante ≠ ______________</a:t>
            </a:r>
          </a:p>
          <a:p>
            <a:pPr marL="0" indent="0">
              <a:buNone/>
            </a:pPr>
            <a:r>
              <a:rPr lang="es-ES" sz="1800" dirty="0"/>
              <a:t>    6. insensato ≠ ____________</a:t>
            </a:r>
          </a:p>
          <a:p>
            <a:pPr marL="0" indent="0">
              <a:buNone/>
            </a:pPr>
            <a:endParaRPr lang="es-ES" sz="1800" dirty="0"/>
          </a:p>
          <a:p>
            <a:pPr marL="0" indent="0">
              <a:buNone/>
            </a:pPr>
            <a:endParaRPr lang="es-ES" sz="1100" dirty="0"/>
          </a:p>
        </p:txBody>
      </p:sp>
    </p:spTree>
    <p:extLst>
      <p:ext uri="{BB962C8B-B14F-4D97-AF65-F5344CB8AC3E}">
        <p14:creationId xmlns:p14="http://schemas.microsoft.com/office/powerpoint/2010/main" val="2335161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4B5F99BC-9EBA-94A0-F2A2-6BB28C3F3BEE}"/>
              </a:ext>
            </a:extLst>
          </p:cNvPr>
          <p:cNvPicPr>
            <a:picLocks noChangeAspect="1"/>
          </p:cNvPicPr>
          <p:nvPr/>
        </p:nvPicPr>
        <p:blipFill>
          <a:blip r:embed="rId2"/>
          <a:srcRect r="3580"/>
          <a:stretch>
            <a:fillRect/>
          </a:stretch>
        </p:blipFill>
        <p:spPr>
          <a:xfrm>
            <a:off x="20" y="10"/>
            <a:ext cx="4676911"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Marcador de contenido 2">
            <a:extLst>
              <a:ext uri="{FF2B5EF4-FFF2-40B4-BE49-F238E27FC236}">
                <a16:creationId xmlns:a16="http://schemas.microsoft.com/office/drawing/2014/main" id="{67E1F29F-13B4-6AB3-7E03-9BA9B8C762E5}"/>
              </a:ext>
            </a:extLst>
          </p:cNvPr>
          <p:cNvSpPr>
            <a:spLocks noGrp="1"/>
          </p:cNvSpPr>
          <p:nvPr>
            <p:ph idx="1"/>
          </p:nvPr>
        </p:nvSpPr>
        <p:spPr>
          <a:xfrm>
            <a:off x="4356101" y="329784"/>
            <a:ext cx="7721600" cy="5847179"/>
          </a:xfrm>
        </p:spPr>
        <p:txBody>
          <a:bodyPr>
            <a:normAutofit/>
          </a:bodyPr>
          <a:lstStyle/>
          <a:p>
            <a:pPr marL="0" indent="0">
              <a:buNone/>
            </a:pPr>
            <a:r>
              <a:rPr lang="es-ES" sz="1800" dirty="0"/>
              <a:t>3. Léxico. Relaciona las siguientes metáforas con su explicación </a:t>
            </a:r>
          </a:p>
          <a:p>
            <a:pPr marL="342900" indent="-342900">
              <a:buAutoNum type="alphaLcParenR"/>
            </a:pPr>
            <a:r>
              <a:rPr lang="es-ES" sz="1800" dirty="0"/>
              <a:t>árbol sin hojas y sin fruto        1. algo sin vida de verdad</a:t>
            </a:r>
          </a:p>
          <a:p>
            <a:pPr marL="342900" indent="-342900">
              <a:buAutoNum type="alphaLcParenR"/>
            </a:pPr>
            <a:r>
              <a:rPr lang="es-ES" sz="1800" dirty="0"/>
              <a:t>cuerpo sin alma                           2. depender totalmente de otra persona</a:t>
            </a:r>
          </a:p>
          <a:p>
            <a:pPr marL="0" indent="0">
              <a:buNone/>
            </a:pPr>
            <a:r>
              <a:rPr lang="es-ES" sz="1800" dirty="0"/>
              <a:t>c) enamorado de oídas                    3. no sirve para nada </a:t>
            </a:r>
          </a:p>
          <a:p>
            <a:pPr marL="0" indent="0">
              <a:buNone/>
            </a:pPr>
            <a:r>
              <a:rPr lang="es-ES" sz="1800" dirty="0"/>
              <a:t>d) "vivo y respiro en ella”                 4. querer a alguien sin conocerlo </a:t>
            </a:r>
          </a:p>
          <a:p>
            <a:pPr marL="0" indent="0">
              <a:buNone/>
            </a:pPr>
            <a:endParaRPr lang="es-ES" sz="1800" dirty="0"/>
          </a:p>
          <a:p>
            <a:pPr marL="0" indent="0">
              <a:buNone/>
            </a:pPr>
            <a:r>
              <a:rPr lang="es-ES" sz="1800" dirty="0"/>
              <a:t>4. Léxico. Completa la tabla con la palabra que falta en cada familia </a:t>
            </a:r>
          </a:p>
          <a:p>
            <a:pPr marL="342900" indent="-342900">
              <a:buAutoNum type="arabicPeriod"/>
            </a:pPr>
            <a:r>
              <a:rPr lang="es-ES" sz="1800" dirty="0"/>
              <a:t>sustantivo: enamoramiento  |  verbo: ____________|  adjetivo: enamorado/a</a:t>
            </a:r>
          </a:p>
          <a:p>
            <a:pPr marL="342900" indent="-342900">
              <a:buAutoNum type="arabicPeriod"/>
            </a:pPr>
            <a:r>
              <a:rPr lang="es-ES" sz="1800" dirty="0"/>
              <a:t>sustantivo: ______________  |  verbo: imaginar           |  adjetivo: imaginario/a</a:t>
            </a:r>
          </a:p>
          <a:p>
            <a:pPr marL="0" indent="0">
              <a:buNone/>
            </a:pPr>
            <a:r>
              <a:rPr lang="es-ES" sz="1800" dirty="0"/>
              <a:t>3. sustantivo:  ______________  |  verbo: fortalecer       |  adjetivo: fuerte</a:t>
            </a:r>
          </a:p>
          <a:p>
            <a:pPr marL="0" indent="0">
              <a:buNone/>
            </a:pPr>
            <a:r>
              <a:rPr lang="es-ES" sz="1800" dirty="0"/>
              <a:t>4. sustantivo:        lucha                |  verbo: luchar              |  adjetivo : _____________</a:t>
            </a:r>
          </a:p>
          <a:p>
            <a:pPr marL="0" indent="0">
              <a:buNone/>
            </a:pPr>
            <a:r>
              <a:rPr lang="es-ES" sz="1800" dirty="0"/>
              <a:t>5. sustantivo:  ganancia              |  verbo: ganar                |  adjetivo: _____________</a:t>
            </a:r>
          </a:p>
          <a:p>
            <a:endParaRPr lang="es-ES" sz="1100" dirty="0"/>
          </a:p>
        </p:txBody>
      </p:sp>
    </p:spTree>
    <p:extLst>
      <p:ext uri="{BB962C8B-B14F-4D97-AF65-F5344CB8AC3E}">
        <p14:creationId xmlns:p14="http://schemas.microsoft.com/office/powerpoint/2010/main" val="2239198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B45CE4EF-1DF1-55AB-111F-AB164503A8ED}"/>
              </a:ext>
            </a:extLst>
          </p:cNvPr>
          <p:cNvSpPr>
            <a:spLocks noGrp="1"/>
          </p:cNvSpPr>
          <p:nvPr>
            <p:ph idx="1"/>
          </p:nvPr>
        </p:nvSpPr>
        <p:spPr>
          <a:xfrm>
            <a:off x="149900" y="194872"/>
            <a:ext cx="8279851" cy="5939229"/>
          </a:xfrm>
        </p:spPr>
        <p:txBody>
          <a:bodyPr>
            <a:normAutofit/>
          </a:bodyPr>
          <a:lstStyle/>
          <a:p>
            <a:pPr marL="0" indent="0">
              <a:buNone/>
            </a:pPr>
            <a:endParaRPr lang="es-ES" sz="1800" dirty="0"/>
          </a:p>
          <a:p>
            <a:pPr marL="0" indent="0">
              <a:buNone/>
            </a:pPr>
            <a:r>
              <a:rPr lang="es-ES" sz="1800" dirty="0"/>
              <a:t>5. Escrita/oral . Completa el resumen con las palabras siguientes: </a:t>
            </a:r>
          </a:p>
          <a:p>
            <a:pPr marL="0" indent="0">
              <a:buNone/>
            </a:pPr>
            <a:r>
              <a:rPr lang="es-ES" sz="1800" dirty="0"/>
              <a:t> </a:t>
            </a:r>
            <a:r>
              <a:rPr lang="es-ES" sz="1800" i="1" dirty="0"/>
              <a:t>   fama · imaginación · valor · nunca · señora · gigantes</a:t>
            </a:r>
            <a:endParaRPr lang="es-ES" sz="1800" dirty="0"/>
          </a:p>
          <a:p>
            <a:pPr marL="0" indent="0">
              <a:buNone/>
            </a:pPr>
            <a:r>
              <a:rPr lang="es-ES" sz="1800" dirty="0"/>
              <a:t>Don Quijote no ha visto _____________a Dulcinea. La conoce solo por su gran ______________ de hermosa y       discreta, y la pinta en su ______________ como la desea. Para él, es la ______________ de sus pensamientos. Gracias a ella, Don Quijote encuentra ______________ para luchar contra los ______________.</a:t>
            </a:r>
          </a:p>
          <a:p>
            <a:pPr marL="0" indent="0">
              <a:buNone/>
            </a:pPr>
            <a:endParaRPr lang="es-ES" sz="1800" dirty="0"/>
          </a:p>
          <a:p>
            <a:pPr marL="0" indent="0">
              <a:buNone/>
            </a:pPr>
            <a:r>
              <a:rPr lang="es-ES" sz="1800" dirty="0"/>
              <a:t>6. Oral. Indica y explica si las siguientes afirmaciones son Verdaderas o Falsas. Si son falsas, corrígelas.</a:t>
            </a:r>
          </a:p>
          <a:p>
            <a:pPr marL="0" indent="0">
              <a:buNone/>
            </a:pPr>
            <a:r>
              <a:rPr lang="es-ES" sz="1800" dirty="0"/>
              <a:t>    1. Aldonza Lorenzo y Dulcinea del Toboso son dos personas diferentes          V/F</a:t>
            </a:r>
          </a:p>
          <a:p>
            <a:pPr marL="0" indent="0">
              <a:buNone/>
            </a:pPr>
            <a:r>
              <a:rPr lang="es-ES" sz="1800" dirty="0"/>
              <a:t>    2. Don Quijote ha hablado muchas veces con Dulcinea en el Toboso               V/F</a:t>
            </a:r>
          </a:p>
          <a:p>
            <a:pPr marL="0" indent="0">
              <a:buNone/>
            </a:pPr>
            <a:r>
              <a:rPr lang="es-ES" sz="1800" dirty="0"/>
              <a:t>    3. Don Quijote ha hablado muchas veces con Dulcinea en el Toboso               V/F</a:t>
            </a:r>
          </a:p>
          <a:p>
            <a:pPr marL="0" indent="0">
              <a:buNone/>
            </a:pPr>
            <a:r>
              <a:rPr lang="es-ES" sz="1800" dirty="0"/>
              <a:t>    4. Dulcinea ayuda a Don Quijote a tener fuerza para luchar contra gigantes  V/F</a:t>
            </a:r>
          </a:p>
          <a:p>
            <a:pPr marL="0" indent="0">
              <a:buNone/>
            </a:pPr>
            <a:endParaRPr lang="es-ES" sz="1800" dirty="0"/>
          </a:p>
          <a:p>
            <a:pPr marL="0" indent="0">
              <a:buNone/>
            </a:pPr>
            <a:endParaRPr lang="es-ES" sz="1300" dirty="0"/>
          </a:p>
        </p:txBody>
      </p:sp>
      <p:pic>
        <p:nvPicPr>
          <p:cNvPr id="5" name="Imagen 4">
            <a:extLst>
              <a:ext uri="{FF2B5EF4-FFF2-40B4-BE49-F238E27FC236}">
                <a16:creationId xmlns:a16="http://schemas.microsoft.com/office/drawing/2014/main" id="{0BBC0E15-8F47-883E-B4CD-516DE3F71058}"/>
              </a:ext>
            </a:extLst>
          </p:cNvPr>
          <p:cNvPicPr>
            <a:picLocks noChangeAspect="1"/>
          </p:cNvPicPr>
          <p:nvPr/>
        </p:nvPicPr>
        <p:blipFill>
          <a:blip r:embed="rId2"/>
          <a:srcRect r="15103"/>
          <a:stretch>
            <a:fillRect/>
          </a:stretch>
        </p:blipFill>
        <p:spPr>
          <a:xfrm>
            <a:off x="8432800" y="10"/>
            <a:ext cx="3759200" cy="6857990"/>
          </a:xfrm>
          <a:prstGeom prst="rect">
            <a:avLst/>
          </a:prstGeom>
          <a:effectLst/>
        </p:spPr>
      </p:pic>
    </p:spTree>
    <p:extLst>
      <p:ext uri="{BB962C8B-B14F-4D97-AF65-F5344CB8AC3E}">
        <p14:creationId xmlns:p14="http://schemas.microsoft.com/office/powerpoint/2010/main" val="457421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EA56F257-4F48-96F3-7B08-E074D24FECFB}"/>
              </a:ext>
            </a:extLst>
          </p:cNvPr>
          <p:cNvPicPr>
            <a:picLocks noChangeAspect="1"/>
          </p:cNvPicPr>
          <p:nvPr/>
        </p:nvPicPr>
        <p:blipFill>
          <a:blip r:embed="rId2"/>
          <a:srcRect r="-2" b="12824"/>
          <a:stretch>
            <a:fillRect/>
          </a:stretch>
        </p:blipFill>
        <p:spPr>
          <a:xfrm>
            <a:off x="20" y="10"/>
            <a:ext cx="4840011"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Marcador de contenido 2">
            <a:extLst>
              <a:ext uri="{FF2B5EF4-FFF2-40B4-BE49-F238E27FC236}">
                <a16:creationId xmlns:a16="http://schemas.microsoft.com/office/drawing/2014/main" id="{C4622EFB-6680-9EE6-5570-2E89B06A0FCA}"/>
              </a:ext>
            </a:extLst>
          </p:cNvPr>
          <p:cNvSpPr>
            <a:spLocks noGrp="1"/>
          </p:cNvSpPr>
          <p:nvPr>
            <p:ph idx="1"/>
          </p:nvPr>
        </p:nvSpPr>
        <p:spPr>
          <a:xfrm>
            <a:off x="4721901" y="329784"/>
            <a:ext cx="7285219" cy="5847179"/>
          </a:xfrm>
        </p:spPr>
        <p:txBody>
          <a:bodyPr>
            <a:normAutofit/>
          </a:bodyPr>
          <a:lstStyle/>
          <a:p>
            <a:pPr marL="0" indent="0">
              <a:buNone/>
            </a:pPr>
            <a:r>
              <a:rPr lang="es-ES" sz="1800" dirty="0"/>
              <a:t>7. Gramática. ¿Sabes que tiempo verbal tienen estas dos frases?   ¿tienen algo más en común?                       </a:t>
            </a:r>
          </a:p>
          <a:p>
            <a:pPr marL="0" indent="0">
              <a:buNone/>
            </a:pPr>
            <a:r>
              <a:rPr lang="es-ES" sz="1800" dirty="0"/>
              <a:t>¿cambia el sentido de la frase si eliminas nunca? ¿Qué otros usos tiene este tiempo verbal?</a:t>
            </a:r>
          </a:p>
          <a:p>
            <a:pPr marL="0" indent="0">
              <a:buNone/>
            </a:pPr>
            <a:r>
              <a:rPr lang="es-ES" sz="1800" dirty="0"/>
              <a:t>      a. Don Quijote nunca ha hablado con ella</a:t>
            </a:r>
          </a:p>
          <a:p>
            <a:pPr marL="0" indent="0">
              <a:buNone/>
            </a:pPr>
            <a:r>
              <a:rPr lang="es-ES" sz="1800" dirty="0"/>
              <a:t>      b. Don Quijote reconoce que no ha visto nunca a Dulcinea</a:t>
            </a:r>
          </a:p>
          <a:p>
            <a:pPr marL="0" indent="0">
              <a:buNone/>
            </a:pPr>
            <a:r>
              <a:rPr lang="es-ES" sz="1800" dirty="0"/>
              <a:t> </a:t>
            </a:r>
          </a:p>
          <a:p>
            <a:pPr marL="0" indent="0">
              <a:buNone/>
            </a:pPr>
            <a:r>
              <a:rPr lang="es-ES" sz="1800" dirty="0"/>
              <a:t>8. Transforma las frases usando el pretérito perfecto, como en el texto ("nunca ha hablado con ella"). Sigue el ejemplo. Ejemplo: Don Quijote no ve a Dulcinea. → Don Quijote nunca ha visto a Dulcinea.</a:t>
            </a:r>
          </a:p>
          <a:p>
            <a:pPr marL="0" indent="0">
              <a:buNone/>
            </a:pPr>
            <a:r>
              <a:rPr lang="es-ES" sz="1800" dirty="0"/>
              <a:t>1. Don Quijote no habla con Aldonza. → ___________________________</a:t>
            </a:r>
          </a:p>
          <a:p>
            <a:pPr marL="0" indent="0">
              <a:buNone/>
            </a:pPr>
            <a:r>
              <a:rPr lang="es-ES" sz="1800" dirty="0"/>
              <a:t>2. Yo no viajo a Argel. → ______________________________</a:t>
            </a:r>
          </a:p>
          <a:p>
            <a:pPr marL="0" indent="0">
              <a:buNone/>
            </a:pPr>
            <a:r>
              <a:rPr lang="es-ES" sz="1800" dirty="0"/>
              <a:t>3. Tú no luchas contra un gigante. → ______________________________</a:t>
            </a:r>
          </a:p>
          <a:p>
            <a:pPr marL="0" indent="0">
              <a:buNone/>
            </a:pPr>
            <a:r>
              <a:rPr lang="es-ES" sz="1800" dirty="0"/>
              <a:t>4. Nosotros no leemos el Quijote completo. → ____________________</a:t>
            </a:r>
          </a:p>
          <a:p>
            <a:pPr marL="0" indent="0">
              <a:buNone/>
            </a:pPr>
            <a:r>
              <a:rPr lang="es-ES" sz="1800" dirty="0"/>
              <a:t>5. Vosotros no os enamoráis. →  _______________________</a:t>
            </a:r>
          </a:p>
          <a:p>
            <a:pPr marL="0" indent="0">
              <a:buNone/>
            </a:pPr>
            <a:endParaRPr lang="es-ES" sz="1800" dirty="0"/>
          </a:p>
          <a:p>
            <a:pPr marL="0" indent="0">
              <a:buNone/>
            </a:pPr>
            <a:endParaRPr lang="es-ES" sz="1100" dirty="0"/>
          </a:p>
        </p:txBody>
      </p:sp>
    </p:spTree>
    <p:extLst>
      <p:ext uri="{BB962C8B-B14F-4D97-AF65-F5344CB8AC3E}">
        <p14:creationId xmlns:p14="http://schemas.microsoft.com/office/powerpoint/2010/main" val="4237080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92B4AE63-1C11-41F1-BE92-DDB5211D0543}"/>
              </a:ext>
            </a:extLst>
          </p:cNvPr>
          <p:cNvSpPr>
            <a:spLocks noGrp="1"/>
          </p:cNvSpPr>
          <p:nvPr>
            <p:ph idx="1"/>
          </p:nvPr>
        </p:nvSpPr>
        <p:spPr>
          <a:xfrm>
            <a:off x="299803" y="254833"/>
            <a:ext cx="6730584" cy="5879268"/>
          </a:xfrm>
        </p:spPr>
        <p:txBody>
          <a:bodyPr>
            <a:normAutofit/>
          </a:bodyPr>
          <a:lstStyle/>
          <a:p>
            <a:pPr marL="0" indent="0">
              <a:buNone/>
            </a:pPr>
            <a:r>
              <a:rPr lang="es-ES" sz="1700" dirty="0"/>
              <a:t>9. Escrita / oral . Haz una lista de las cosas que más te sorprenden de este texto y explica tu opinión sobre Dulcinea, </a:t>
            </a:r>
          </a:p>
          <a:p>
            <a:pPr marL="0" indent="0">
              <a:buNone/>
            </a:pPr>
            <a:r>
              <a:rPr lang="es-ES" sz="1700" dirty="0"/>
              <a:t>     ¿Qué te parece Dulcinea?, ¿Crees que es real? </a:t>
            </a:r>
          </a:p>
          <a:p>
            <a:pPr marL="0" indent="0">
              <a:buNone/>
            </a:pPr>
            <a:r>
              <a:rPr lang="es-ES" sz="1700" dirty="0"/>
              <a:t>     1. Me sorprende que los caballeros andantes necesitan enamorarse de una dama</a:t>
            </a:r>
          </a:p>
          <a:p>
            <a:pPr marL="0" indent="0">
              <a:buNone/>
            </a:pPr>
            <a:endParaRPr lang="es-ES" sz="1700" dirty="0"/>
          </a:p>
          <a:p>
            <a:pPr marL="0" indent="0">
              <a:buNone/>
            </a:pPr>
            <a:r>
              <a:rPr lang="es-ES" sz="1700" dirty="0"/>
              <a:t>10. Escrita. Tarea final. Imagina que tú eres un/a caballero/dama andante. Describe a la señora/señor de tus pensamientos que te da fuerza para ganar todas las batallas (50/70 palabras). Describe como es físicamente y de carácter y explica por qué te da fuerza </a:t>
            </a:r>
          </a:p>
          <a:p>
            <a:pPr marL="0" indent="0">
              <a:buNone/>
            </a:pPr>
            <a:r>
              <a:rPr lang="es-ES" sz="1700" dirty="0"/>
              <a:t>    </a:t>
            </a:r>
          </a:p>
        </p:txBody>
      </p:sp>
      <p:pic>
        <p:nvPicPr>
          <p:cNvPr id="5" name="Imagen 4">
            <a:extLst>
              <a:ext uri="{FF2B5EF4-FFF2-40B4-BE49-F238E27FC236}">
                <a16:creationId xmlns:a16="http://schemas.microsoft.com/office/drawing/2014/main" id="{26057FD2-36E9-1AE5-9AF1-47D22C17597B}"/>
              </a:ext>
            </a:extLst>
          </p:cNvPr>
          <p:cNvPicPr>
            <a:picLocks noChangeAspect="1"/>
          </p:cNvPicPr>
          <p:nvPr/>
        </p:nvPicPr>
        <p:blipFill>
          <a:blip r:embed="rId2"/>
          <a:srcRect r="10125"/>
          <a:stretch>
            <a:fillRect/>
          </a:stretch>
        </p:blipFill>
        <p:spPr>
          <a:xfrm>
            <a:off x="7199440" y="10"/>
            <a:ext cx="4992560" cy="6857990"/>
          </a:xfrm>
          <a:prstGeom prst="rect">
            <a:avLst/>
          </a:prstGeom>
          <a:effectLst/>
        </p:spPr>
      </p:pic>
    </p:spTree>
    <p:extLst>
      <p:ext uri="{BB962C8B-B14F-4D97-AF65-F5344CB8AC3E}">
        <p14:creationId xmlns:p14="http://schemas.microsoft.com/office/powerpoint/2010/main" val="319232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47F30B15-847D-57AD-A266-1C8ED778CAFE}"/>
              </a:ext>
            </a:extLst>
          </p:cNvPr>
          <p:cNvPicPr>
            <a:picLocks noChangeAspect="1"/>
          </p:cNvPicPr>
          <p:nvPr/>
        </p:nvPicPr>
        <p:blipFill>
          <a:blip r:embed="rId2"/>
          <a:srcRect l="22069" r="8686" b="1"/>
          <a:stretch>
            <a:fillRect/>
          </a:stretch>
        </p:blipFill>
        <p:spPr>
          <a:xfrm>
            <a:off x="1" y="10"/>
            <a:ext cx="7066979"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FF74F1ED-0AE0-5EF0-5DE6-6981727D6406}"/>
              </a:ext>
            </a:extLst>
          </p:cNvPr>
          <p:cNvSpPr>
            <a:spLocks noGrp="1"/>
          </p:cNvSpPr>
          <p:nvPr>
            <p:ph type="title"/>
          </p:nvPr>
        </p:nvSpPr>
        <p:spPr>
          <a:xfrm>
            <a:off x="7531610" y="365125"/>
            <a:ext cx="3822189" cy="828675"/>
          </a:xfrm>
        </p:spPr>
        <p:txBody>
          <a:bodyPr>
            <a:normAutofit/>
          </a:bodyPr>
          <a:lstStyle/>
          <a:p>
            <a:r>
              <a:rPr lang="es-ES" sz="2400" dirty="0"/>
              <a:t>Texto 2 Inicial</a:t>
            </a:r>
            <a:br>
              <a:rPr lang="es-ES" sz="2400" dirty="0"/>
            </a:br>
            <a:r>
              <a:rPr lang="es-ES" sz="2400" dirty="0"/>
              <a:t>Antes de leer </a:t>
            </a:r>
          </a:p>
        </p:txBody>
      </p:sp>
      <p:sp>
        <p:nvSpPr>
          <p:cNvPr id="3" name="Marcador de contenido 2">
            <a:extLst>
              <a:ext uri="{FF2B5EF4-FFF2-40B4-BE49-F238E27FC236}">
                <a16:creationId xmlns:a16="http://schemas.microsoft.com/office/drawing/2014/main" id="{C80CE2F7-6F50-8350-D959-36547AF46B5E}"/>
              </a:ext>
            </a:extLst>
          </p:cNvPr>
          <p:cNvSpPr>
            <a:spLocks noGrp="1"/>
          </p:cNvSpPr>
          <p:nvPr>
            <p:ph idx="1"/>
          </p:nvPr>
        </p:nvSpPr>
        <p:spPr>
          <a:xfrm>
            <a:off x="7531610" y="1739900"/>
            <a:ext cx="4419090" cy="4437063"/>
          </a:xfrm>
        </p:spPr>
        <p:txBody>
          <a:bodyPr>
            <a:normAutofit/>
          </a:bodyPr>
          <a:lstStyle/>
          <a:p>
            <a:pPr marL="0" indent="0">
              <a:buNone/>
            </a:pPr>
            <a:r>
              <a:rPr lang="es-ES" sz="1800" dirty="0"/>
              <a:t>1. ¿Sabes como son las bodas en España? ¿cómo son en tu país? </a:t>
            </a:r>
          </a:p>
          <a:p>
            <a:pPr marL="0" indent="0">
              <a:buNone/>
            </a:pPr>
            <a:r>
              <a:rPr lang="es-ES" sz="1800" dirty="0"/>
              <a:t>2. Antiguamente los padres decidían con quien se casaban sus hijos, en algunos países y culturas esta tradición se mantiene. ¿crees que es posible volver a esta tradición? ¿Crees que tiene algo de positivo? </a:t>
            </a:r>
          </a:p>
          <a:p>
            <a:pPr marL="0" indent="0">
              <a:buNone/>
            </a:pPr>
            <a:r>
              <a:rPr lang="es-ES" sz="1800" dirty="0"/>
              <a:t>3. ¿ A qué edad se casan los jóvenes normalmente en tu país? </a:t>
            </a:r>
          </a:p>
          <a:p>
            <a:pPr marL="0" indent="0">
              <a:buNone/>
            </a:pPr>
            <a:r>
              <a:rPr lang="es-ES" sz="1800" dirty="0"/>
              <a:t>4. ¿Te gustan las bodas? ¿Has estado en alguna? </a:t>
            </a:r>
          </a:p>
          <a:p>
            <a:pPr marL="457200" indent="-457200">
              <a:buAutoNum type="arabicPeriod"/>
            </a:pPr>
            <a:endParaRPr lang="es-ES" sz="1700" dirty="0"/>
          </a:p>
          <a:p>
            <a:pPr marL="457200" indent="-457200">
              <a:buAutoNum type="arabicPeriod"/>
            </a:pPr>
            <a:endParaRPr lang="es-ES" sz="1700" dirty="0"/>
          </a:p>
        </p:txBody>
      </p:sp>
    </p:spTree>
    <p:extLst>
      <p:ext uri="{BB962C8B-B14F-4D97-AF65-F5344CB8AC3E}">
        <p14:creationId xmlns:p14="http://schemas.microsoft.com/office/powerpoint/2010/main" val="810796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74A0A7-B9D4-BCA5-7283-87EF32B784F7}"/>
              </a:ext>
            </a:extLst>
          </p:cNvPr>
          <p:cNvSpPr>
            <a:spLocks noGrp="1"/>
          </p:cNvSpPr>
          <p:nvPr>
            <p:ph type="title"/>
          </p:nvPr>
        </p:nvSpPr>
        <p:spPr>
          <a:xfrm>
            <a:off x="266700" y="139701"/>
            <a:ext cx="8813800" cy="711199"/>
          </a:xfrm>
        </p:spPr>
        <p:txBody>
          <a:bodyPr>
            <a:normAutofit/>
          </a:bodyPr>
          <a:lstStyle/>
          <a:p>
            <a:r>
              <a:rPr lang="es-ES" sz="2400" dirty="0"/>
              <a:t>El amor y la amistad, texto 2: Las bodas de Camacho </a:t>
            </a:r>
          </a:p>
        </p:txBody>
      </p:sp>
      <p:sp>
        <p:nvSpPr>
          <p:cNvPr id="3" name="Marcador de contenido 2">
            <a:extLst>
              <a:ext uri="{FF2B5EF4-FFF2-40B4-BE49-F238E27FC236}">
                <a16:creationId xmlns:a16="http://schemas.microsoft.com/office/drawing/2014/main" id="{96F8DCAB-B1A2-9269-AFB3-3C4FD7B4F0E3}"/>
              </a:ext>
            </a:extLst>
          </p:cNvPr>
          <p:cNvSpPr>
            <a:spLocks noGrp="1"/>
          </p:cNvSpPr>
          <p:nvPr>
            <p:ph idx="1"/>
          </p:nvPr>
        </p:nvSpPr>
        <p:spPr>
          <a:xfrm>
            <a:off x="266700" y="850900"/>
            <a:ext cx="11823700" cy="5867399"/>
          </a:xfrm>
        </p:spPr>
        <p:txBody>
          <a:bodyPr>
            <a:normAutofit/>
          </a:bodyPr>
          <a:lstStyle/>
          <a:p>
            <a:pPr marL="0" indent="0">
              <a:buNone/>
            </a:pPr>
            <a:r>
              <a:rPr lang="es-ES" dirty="0"/>
              <a:t>	</a:t>
            </a:r>
            <a:r>
              <a:rPr lang="es-ES" sz="1800" dirty="0"/>
              <a:t>Basilio es un joven, vecino del mismo pueblo que la joven Quiteria, sus casas están tan cerca una de la otra que viven pared con pared uno del otro. Basilio y Quiteria están enamorados desde niños y siempre han estado juntos. Pero Basilio </a:t>
            </a:r>
            <a:r>
              <a:rPr lang="es-ES_tradnl" sz="1800" dirty="0"/>
              <a:t>tiene más bienes de naturaleza que dinero, pues aunque es pobre, es el joven más resuelto y habilidoso, es buen luchador, corre como un gamo, canta y baila muy bien y maneja la espada mejor que nadie en el pueblo.   </a:t>
            </a:r>
            <a:r>
              <a:rPr lang="es-ES" sz="1800" dirty="0"/>
              <a:t>                                                    	Sin embargo, el padre de Quiteria quiere casar a su hija con el rico Camacho y desde entonces Basilio siempre está pensativo y muy triste, come poco, duerme poco y todos temen por su vida.                                                                                                                              	Sancho piensa que Quiteria está mejor con Camacho por su dinero y después de ver las montañas de comida y toda la riqueza de la boda afirma sin dejar de comer:  El rey es mi gallo, estoy con Camacho, pues vence.                                                                   	 El día de la boda, llega Basilio, muy triste. Basilio dice: "Yo amo a Quiteria desde niño. Sin ella, no quiero vivir." Basilio toma una espada y se la clava delante de todos, quedando bañado en sangre. Todos piensan que Basilio va a morir.                                                                                                 	                                                                                                                              	Basilio dice, con voz débil: "Quiero morir casado con Quiteria. Por favor, cásate conmigo antes de mi muerte." Todos sienten compasión, Quiteria dice que sí, y se casan rápidamente, allí mismo. Pero, al recibir la bendición Basilio se pone de pie, se saca la espada y todos ven que no está herido, la gente grita: "¡Milagro, milagro!" Pero Basilio responde con una sonrisa: "No es milagro. Es maña y astucia."                                                                                         	                                              	Camacho está furioso. Sus amigos quieren pelear con Basilio. Pero Don Quijote les detiene y dice: "El amor y la guerra son una misma cosa y las astucias valen para los dos, Quiteria es de Basilio, y Basilio de Quiteria”. Al final, Basilio y Quiteria se van juntos y Camacho sigue con su fiesta.  Sancho se queda triste sin poder comer más, ya que Don Quijote y él siguen a Basilio y Quiteria.</a:t>
            </a:r>
          </a:p>
          <a:p>
            <a:pPr marL="0" indent="0">
              <a:buNone/>
            </a:pPr>
            <a:r>
              <a:rPr lang="es-ES" dirty="0"/>
              <a:t> </a:t>
            </a:r>
          </a:p>
          <a:p>
            <a:pPr marL="0" indent="0">
              <a:buNone/>
            </a:pPr>
            <a:endParaRPr lang="es-ES" sz="1800" dirty="0"/>
          </a:p>
        </p:txBody>
      </p:sp>
    </p:spTree>
    <p:extLst>
      <p:ext uri="{BB962C8B-B14F-4D97-AF65-F5344CB8AC3E}">
        <p14:creationId xmlns:p14="http://schemas.microsoft.com/office/powerpoint/2010/main" val="17032735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9B495CAC-0138-D69D-B7C1-0F03C2A50BE7}"/>
              </a:ext>
            </a:extLst>
          </p:cNvPr>
          <p:cNvSpPr>
            <a:spLocks noGrp="1"/>
          </p:cNvSpPr>
          <p:nvPr>
            <p:ph idx="1"/>
          </p:nvPr>
        </p:nvSpPr>
        <p:spPr>
          <a:xfrm>
            <a:off x="119921" y="344774"/>
            <a:ext cx="8334531" cy="6295869"/>
          </a:xfrm>
        </p:spPr>
        <p:txBody>
          <a:bodyPr>
            <a:normAutofit fontScale="92500" lnSpcReduction="10000"/>
          </a:bodyPr>
          <a:lstStyle/>
          <a:p>
            <a:pPr marL="342900" indent="-342900">
              <a:buAutoNum type="arabicPeriod"/>
            </a:pPr>
            <a:r>
              <a:rPr lang="es-ES" sz="1900" dirty="0"/>
              <a:t>Léxico. Relaciona las palabras de la izquierda con su significado:</a:t>
            </a:r>
          </a:p>
          <a:p>
            <a:pPr marL="0" indent="0">
              <a:buNone/>
            </a:pPr>
            <a:r>
              <a:rPr lang="es-ES" sz="1900" dirty="0"/>
              <a:t>   1. resuelto               a. que tiene mucha inteligencia práctica para conseguir algo</a:t>
            </a:r>
          </a:p>
          <a:p>
            <a:pPr marL="0" indent="0">
              <a:buNone/>
            </a:pPr>
            <a:r>
              <a:rPr lang="es-ES" sz="1900" dirty="0"/>
              <a:t>   2. maña                    b. Persona decidida que resuelve fácilmente las dificultades</a:t>
            </a:r>
          </a:p>
          <a:p>
            <a:pPr marL="0" indent="0">
              <a:buNone/>
            </a:pPr>
            <a:r>
              <a:rPr lang="es-ES" sz="1900" dirty="0"/>
              <a:t>   3. habilidoso/a.    c. que tiene una lesión o una herida en el cuerpo</a:t>
            </a:r>
          </a:p>
          <a:p>
            <a:pPr marL="0" indent="0">
              <a:buNone/>
            </a:pPr>
            <a:r>
              <a:rPr lang="es-ES" sz="1900" dirty="0"/>
              <a:t>   4. bendición.         d. muy enfadado/a</a:t>
            </a:r>
          </a:p>
          <a:p>
            <a:pPr marL="0" indent="0">
              <a:buNone/>
            </a:pPr>
            <a:r>
              <a:rPr lang="es-ES" sz="1900" dirty="0"/>
              <a:t>   5. furioso	e. hacer algo con habilidad e inteligencia</a:t>
            </a:r>
          </a:p>
          <a:p>
            <a:pPr marL="0" indent="0">
              <a:buNone/>
            </a:pPr>
            <a:r>
              <a:rPr lang="es-ES" sz="1900" dirty="0"/>
              <a:t>   6. herido/a	f. hecho extraordinario que no se puede explicar con la lógica</a:t>
            </a:r>
          </a:p>
          <a:p>
            <a:pPr marL="0" indent="0">
              <a:buNone/>
            </a:pPr>
            <a:r>
              <a:rPr lang="es-ES" sz="1900" dirty="0"/>
              <a:t>   7. milagro	g. que sabe hacer muchas cosas bien</a:t>
            </a:r>
          </a:p>
          <a:p>
            <a:pPr marL="0" indent="0">
              <a:buNone/>
            </a:pPr>
            <a:r>
              <a:rPr lang="es-ES" sz="1900" dirty="0"/>
              <a:t>         8. astucia	h. palabras religiosas que se dicen en una boda o ceremonia</a:t>
            </a:r>
          </a:p>
          <a:p>
            <a:pPr marL="0" indent="0">
              <a:buNone/>
            </a:pPr>
            <a:endParaRPr lang="es-ES" sz="1900" dirty="0"/>
          </a:p>
          <a:p>
            <a:pPr marL="342900" indent="-342900">
              <a:buAutoNum type="arabicPeriod" startAt="2"/>
            </a:pPr>
            <a:r>
              <a:rPr lang="es-ES" sz="1900" dirty="0"/>
              <a:t>Léxico. Intenta explicar con tus palabras las siguientes expresiones teniendo en cuenta las siguientes pistas.</a:t>
            </a:r>
          </a:p>
          <a:p>
            <a:pPr marL="0" indent="0">
              <a:buNone/>
            </a:pPr>
            <a:r>
              <a:rPr lang="es-ES" sz="1900" dirty="0"/>
              <a:t>        1. Viven pared con pared     (muy juntos) →                                                                                                                                                                             </a:t>
            </a:r>
          </a:p>
          <a:p>
            <a:pPr marL="0" indent="0">
              <a:buNone/>
            </a:pPr>
            <a:r>
              <a:rPr lang="es-ES" sz="1900" dirty="0"/>
              <a:t>        2. Corre como un gamo.       (muy rápido) →                                                                                                                                                                 </a:t>
            </a:r>
          </a:p>
          <a:p>
            <a:pPr marL="0" indent="0">
              <a:buNone/>
            </a:pPr>
            <a:r>
              <a:rPr lang="es-ES" sz="1900" dirty="0"/>
              <a:t>        3. Tiene más bienes de naturaleza que dinero.  (pobre, pero…) →                                                                                                                </a:t>
            </a:r>
          </a:p>
          <a:p>
            <a:pPr marL="0" indent="0">
              <a:buNone/>
            </a:pPr>
            <a:r>
              <a:rPr lang="es-ES" sz="1900" dirty="0"/>
              <a:t>        4. Montañas de comida       (muchísima) →                                                                                                                                                                              </a:t>
            </a:r>
          </a:p>
          <a:p>
            <a:pPr marL="0" indent="0">
              <a:buNone/>
            </a:pPr>
            <a:r>
              <a:rPr lang="es-ES" sz="1900" dirty="0"/>
              <a:t>        5. Bañado en sangre              (lleno, cubierto) →                                                                                                                                                                              </a:t>
            </a:r>
          </a:p>
          <a:p>
            <a:pPr marL="0" indent="0">
              <a:buNone/>
            </a:pPr>
            <a:r>
              <a:rPr lang="es-ES" sz="1900" dirty="0"/>
              <a:t>        6. El rey es mi gallo.         ("subirse al carro del ganador”) → </a:t>
            </a:r>
          </a:p>
          <a:p>
            <a:pPr marL="342900" indent="-342900">
              <a:buAutoNum type="arabicPeriod" startAt="2"/>
            </a:pPr>
            <a:endParaRPr lang="es-ES" sz="500" dirty="0"/>
          </a:p>
        </p:txBody>
      </p:sp>
      <p:pic>
        <p:nvPicPr>
          <p:cNvPr id="5" name="Imagen 4">
            <a:extLst>
              <a:ext uri="{FF2B5EF4-FFF2-40B4-BE49-F238E27FC236}">
                <a16:creationId xmlns:a16="http://schemas.microsoft.com/office/drawing/2014/main" id="{4D79F665-A49A-4735-8534-806247F0B0D6}"/>
              </a:ext>
            </a:extLst>
          </p:cNvPr>
          <p:cNvPicPr>
            <a:picLocks noChangeAspect="1"/>
          </p:cNvPicPr>
          <p:nvPr/>
        </p:nvPicPr>
        <p:blipFill>
          <a:blip r:embed="rId2"/>
          <a:srcRect l="14590" r="14222" b="1"/>
          <a:stretch>
            <a:fillRect/>
          </a:stretch>
        </p:blipFill>
        <p:spPr>
          <a:xfrm>
            <a:off x="8454452" y="10"/>
            <a:ext cx="4107305" cy="6857990"/>
          </a:xfrm>
          <a:prstGeom prst="rect">
            <a:avLst/>
          </a:prstGeom>
          <a:effectLst/>
        </p:spPr>
      </p:pic>
    </p:spTree>
    <p:extLst>
      <p:ext uri="{BB962C8B-B14F-4D97-AF65-F5344CB8AC3E}">
        <p14:creationId xmlns:p14="http://schemas.microsoft.com/office/powerpoint/2010/main" val="2015159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9F23E05-E5C5-497C-A842-7BD21B2076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B5154C13-6D1D-79F5-2F93-48B28C738EBC}"/>
              </a:ext>
            </a:extLst>
          </p:cNvPr>
          <p:cNvSpPr>
            <a:spLocks noGrp="1"/>
          </p:cNvSpPr>
          <p:nvPr>
            <p:ph idx="1"/>
          </p:nvPr>
        </p:nvSpPr>
        <p:spPr>
          <a:xfrm>
            <a:off x="149902" y="209863"/>
            <a:ext cx="8003498" cy="6445770"/>
          </a:xfrm>
        </p:spPr>
        <p:txBody>
          <a:bodyPr>
            <a:normAutofit fontScale="92500"/>
          </a:bodyPr>
          <a:lstStyle/>
          <a:p>
            <a:pPr marL="0" indent="0">
              <a:buNone/>
            </a:pPr>
            <a:r>
              <a:rPr lang="es-ES" sz="1800" dirty="0"/>
              <a:t>3. Léxico. Clasifica los siguientes adjetivos según describan a Basilio, a Camacho o a ambos:</a:t>
            </a:r>
          </a:p>
          <a:p>
            <a:pPr marL="0" indent="0">
              <a:buNone/>
            </a:pPr>
            <a:r>
              <a:rPr lang="es-ES" sz="1800" dirty="0"/>
              <a:t>Rico, pobre, generoso, enamorado, pensativo, triste, habilidoso, furioso, festivo, astuto, poderoso</a:t>
            </a:r>
          </a:p>
          <a:p>
            <a:pPr marL="0" indent="0">
              <a:buNone/>
            </a:pPr>
            <a:r>
              <a:rPr lang="es-ES" sz="1800" dirty="0"/>
              <a:t>     Basilio: __________________________________________________</a:t>
            </a:r>
          </a:p>
          <a:p>
            <a:pPr marL="0" indent="0">
              <a:buNone/>
            </a:pPr>
            <a:r>
              <a:rPr lang="es-ES" sz="1800" dirty="0"/>
              <a:t>     Camacho: _________________________________________________</a:t>
            </a:r>
          </a:p>
          <a:p>
            <a:pPr marL="0" indent="0">
              <a:buNone/>
            </a:pPr>
            <a:endParaRPr lang="es-ES" sz="1800" dirty="0"/>
          </a:p>
          <a:p>
            <a:pPr marL="0" indent="0">
              <a:buNone/>
            </a:pPr>
            <a:r>
              <a:rPr lang="es-ES" sz="1800" dirty="0"/>
              <a:t>4. Léxico. Completa las frases con una de estas palabras:</a:t>
            </a:r>
          </a:p>
          <a:p>
            <a:pPr marL="0" indent="0">
              <a:buNone/>
            </a:pPr>
            <a:r>
              <a:rPr lang="es-ES" sz="1800" dirty="0"/>
              <a:t> maña y astucia   ·   montañas ·  riqueza   ·   se pone de pie   ·   temen   ·   se enamoraron   ·   gamo   ·   detiene   ·    pared con pared  </a:t>
            </a:r>
          </a:p>
          <a:p>
            <a:pPr marL="0" indent="0">
              <a:buNone/>
            </a:pPr>
            <a:r>
              <a:rPr lang="es-ES" sz="1800" dirty="0"/>
              <a:t>    1. Basilio y Quiteria viven en casas que están pegadas, viven __________________.</a:t>
            </a:r>
          </a:p>
          <a:p>
            <a:pPr marL="0" indent="0">
              <a:buNone/>
            </a:pPr>
            <a:r>
              <a:rPr lang="es-ES" sz="1800" dirty="0"/>
              <a:t>    2. Basilio y Quiteria __________________ desde niños.</a:t>
            </a:r>
          </a:p>
          <a:p>
            <a:pPr marL="0" indent="0">
              <a:buNone/>
            </a:pPr>
            <a:r>
              <a:rPr lang="es-ES" sz="1800" dirty="0"/>
              <a:t>    3. Basilio corre muy rápido, corre como un __________________.   </a:t>
            </a:r>
          </a:p>
          <a:p>
            <a:pPr marL="0" indent="0">
              <a:buNone/>
            </a:pPr>
            <a:r>
              <a:rPr lang="es-ES" sz="1800" dirty="0"/>
              <a:t>    4. Todos __________________ por la vida de Basilio porque está muy triste.</a:t>
            </a:r>
          </a:p>
          <a:p>
            <a:pPr marL="0" indent="0">
              <a:buNone/>
            </a:pPr>
            <a:r>
              <a:rPr lang="es-ES" sz="1800" dirty="0"/>
              <a:t>    5. Sancho está feliz en las bodas de Camacho al ver las ____________ de comida</a:t>
            </a:r>
          </a:p>
          <a:p>
            <a:pPr marL="0" indent="0">
              <a:buNone/>
            </a:pPr>
            <a:r>
              <a:rPr lang="es-ES" sz="1800" dirty="0"/>
              <a:t>    6. Basilio consigue casarse con Quiteria con ______________.</a:t>
            </a:r>
          </a:p>
          <a:p>
            <a:pPr marL="0" indent="0">
              <a:buNone/>
            </a:pPr>
            <a:r>
              <a:rPr lang="es-ES" sz="1800" dirty="0"/>
              <a:t>    7. Después de la boda, Basilio __________________ y muestra que está bien.</a:t>
            </a:r>
          </a:p>
          <a:p>
            <a:pPr marL="0" indent="0">
              <a:buNone/>
            </a:pPr>
            <a:r>
              <a:rPr lang="es-ES" sz="1800" dirty="0"/>
              <a:t>    8. Don Quijote __________________ a los amigos de Camacho para evitar la pelea.</a:t>
            </a:r>
          </a:p>
          <a:p>
            <a:pPr marL="0" indent="0">
              <a:buNone/>
            </a:pPr>
            <a:endParaRPr lang="es-ES" sz="1100" dirty="0"/>
          </a:p>
          <a:p>
            <a:pPr marL="0" indent="0">
              <a:buNone/>
            </a:pPr>
            <a:endParaRPr lang="es-ES" sz="1100" dirty="0"/>
          </a:p>
        </p:txBody>
      </p:sp>
      <p:pic>
        <p:nvPicPr>
          <p:cNvPr id="4" name="Image 1">
            <a:extLst>
              <a:ext uri="{FF2B5EF4-FFF2-40B4-BE49-F238E27FC236}">
                <a16:creationId xmlns:a16="http://schemas.microsoft.com/office/drawing/2014/main" id="{756C46C3-CAB6-106A-8D3B-4A74FE577151}"/>
              </a:ext>
            </a:extLst>
          </p:cNvPr>
          <p:cNvPicPr>
            <a:picLocks/>
          </p:cNvPicPr>
          <p:nvPr/>
        </p:nvPicPr>
        <p:blipFill>
          <a:blip r:embed="rId2" cstate="print"/>
          <a:srcRect l="10370" r="7130" b="1"/>
          <a:stretch>
            <a:fillRect/>
          </a:stretch>
        </p:blipFill>
        <p:spPr>
          <a:xfrm>
            <a:off x="8560796" y="406400"/>
            <a:ext cx="3364502" cy="5829299"/>
          </a:xfrm>
          <a:prstGeom prst="rect">
            <a:avLst/>
          </a:prstGeom>
        </p:spPr>
      </p:pic>
    </p:spTree>
    <p:extLst>
      <p:ext uri="{BB962C8B-B14F-4D97-AF65-F5344CB8AC3E}">
        <p14:creationId xmlns:p14="http://schemas.microsoft.com/office/powerpoint/2010/main" val="18664537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D07049A3-4E49-106E-2DCA-59A809992EC1}"/>
              </a:ext>
            </a:extLst>
          </p:cNvPr>
          <p:cNvPicPr>
            <a:picLocks noChangeAspect="1"/>
          </p:cNvPicPr>
          <p:nvPr/>
        </p:nvPicPr>
        <p:blipFill>
          <a:blip r:embed="rId2"/>
          <a:srcRect t="16261" b="4974"/>
          <a:stretch>
            <a:fillRect/>
          </a:stretch>
        </p:blipFill>
        <p:spPr>
          <a:xfrm>
            <a:off x="20" y="10"/>
            <a:ext cx="5066655"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Marcador de contenido 2">
            <a:extLst>
              <a:ext uri="{FF2B5EF4-FFF2-40B4-BE49-F238E27FC236}">
                <a16:creationId xmlns:a16="http://schemas.microsoft.com/office/drawing/2014/main" id="{A034891E-745C-281E-51CC-FCED515DD3D7}"/>
              </a:ext>
            </a:extLst>
          </p:cNvPr>
          <p:cNvSpPr>
            <a:spLocks noGrp="1"/>
          </p:cNvSpPr>
          <p:nvPr>
            <p:ph idx="1"/>
          </p:nvPr>
        </p:nvSpPr>
        <p:spPr>
          <a:xfrm>
            <a:off x="4886792" y="344774"/>
            <a:ext cx="7302159" cy="6325849"/>
          </a:xfrm>
        </p:spPr>
        <p:txBody>
          <a:bodyPr>
            <a:normAutofit lnSpcReduction="10000"/>
          </a:bodyPr>
          <a:lstStyle/>
          <a:p>
            <a:pPr marL="0" indent="0">
              <a:buNone/>
            </a:pPr>
            <a:r>
              <a:rPr lang="es-ES" sz="1800" dirty="0"/>
              <a:t>5. Oral. Indica y explica si las siguientes afirmaciones son Verdaderas   </a:t>
            </a:r>
          </a:p>
          <a:p>
            <a:pPr marL="0" indent="0">
              <a:buNone/>
            </a:pPr>
            <a:r>
              <a:rPr lang="es-ES" sz="1800" dirty="0"/>
              <a:t>     (V) o Falsas (F) y corrige las falsas</a:t>
            </a:r>
          </a:p>
          <a:p>
            <a:pPr marL="0" indent="0">
              <a:buNone/>
            </a:pPr>
            <a:r>
              <a:rPr lang="es-ES" sz="1800" dirty="0"/>
              <a:t>1. Basilio y Quiteria se conocen desde adultos.</a:t>
            </a:r>
          </a:p>
          <a:p>
            <a:pPr marL="0" indent="0">
              <a:buNone/>
            </a:pPr>
            <a:r>
              <a:rPr lang="es-ES" sz="1800" dirty="0"/>
              <a:t>2. El padre de Quiteria prefiere a Camacho porque tiene más dinero.</a:t>
            </a:r>
          </a:p>
          <a:p>
            <a:pPr marL="0" indent="0">
              <a:buNone/>
            </a:pPr>
            <a:r>
              <a:rPr lang="es-ES" sz="1800" dirty="0"/>
              <a:t>3. Sancho prefiere estar con Basilio desde el primer momento porque es más simpático.</a:t>
            </a:r>
          </a:p>
          <a:p>
            <a:pPr marL="0" indent="0">
              <a:buNone/>
            </a:pPr>
            <a:r>
              <a:rPr lang="es-ES" sz="1800" dirty="0"/>
              <a:t>4. Basilio muere realmente desangrado al clavarse la espada.</a:t>
            </a:r>
          </a:p>
          <a:p>
            <a:pPr marL="0" indent="0">
              <a:buNone/>
            </a:pPr>
            <a:r>
              <a:rPr lang="es-ES" sz="1800" dirty="0"/>
              <a:t>5. Don Quijote defiende la astucia de Basilio y dice que en el amor no vale todo.</a:t>
            </a:r>
          </a:p>
          <a:p>
            <a:pPr marL="0" indent="0">
              <a:buNone/>
            </a:pPr>
            <a:endParaRPr lang="es-ES" sz="1800" dirty="0"/>
          </a:p>
          <a:p>
            <a:pPr marL="0" indent="0">
              <a:buNone/>
            </a:pPr>
            <a:r>
              <a:rPr lang="es-ES" sz="1800" dirty="0"/>
              <a:t>6. Oral. Ordena las siguientes frases según aparen en el texto </a:t>
            </a:r>
          </a:p>
          <a:p>
            <a:pPr marL="0" indent="0">
              <a:buNone/>
            </a:pPr>
            <a:r>
              <a:rPr lang="es-ES" sz="1800" dirty="0"/>
              <a:t> a. Basilio se saca la espada y revela que todo era un truco.</a:t>
            </a:r>
          </a:p>
          <a:p>
            <a:pPr marL="0" indent="0">
              <a:buNone/>
            </a:pPr>
            <a:r>
              <a:rPr lang="es-ES" sz="1800" dirty="0"/>
              <a:t>  b. Quiteria acepta casarse con Basilio justo antes de  su “muerte”.</a:t>
            </a:r>
          </a:p>
          <a:p>
            <a:pPr marL="0" indent="0">
              <a:buNone/>
            </a:pPr>
            <a:r>
              <a:rPr lang="es-ES" sz="1800" dirty="0"/>
              <a:t>  c. Sancho disfruta comiendo en la gran fiesta de la boda de Camacho.</a:t>
            </a:r>
          </a:p>
          <a:p>
            <a:pPr marL="0" indent="0">
              <a:buNone/>
            </a:pPr>
            <a:r>
              <a:rPr lang="es-ES" sz="1800" dirty="0"/>
              <a:t>  d. Basilio se clava una espada delante de todos los invitados.</a:t>
            </a:r>
          </a:p>
          <a:p>
            <a:pPr marL="0" indent="0">
              <a:buNone/>
            </a:pPr>
            <a:r>
              <a:rPr lang="es-ES" sz="1800" dirty="0"/>
              <a:t>  e. Don Quijote y Sancho siguen a la pareja de novios, dejando a Sancho </a:t>
            </a:r>
          </a:p>
          <a:p>
            <a:pPr marL="0" indent="0">
              <a:buNone/>
            </a:pPr>
            <a:r>
              <a:rPr lang="es-ES" sz="1800" dirty="0"/>
              <a:t>       triste sin su comida.</a:t>
            </a:r>
          </a:p>
          <a:p>
            <a:pPr marL="0" indent="0">
              <a:buNone/>
            </a:pPr>
            <a:r>
              <a:rPr lang="es-ES" sz="1800" dirty="0"/>
              <a:t>   f. El padre de Quiteria decide casarla con el rico Camacho.</a:t>
            </a:r>
          </a:p>
          <a:p>
            <a:pPr marL="0" indent="0">
              <a:buNone/>
            </a:pPr>
            <a:r>
              <a:rPr lang="es-ES" sz="1800" dirty="0"/>
              <a:t>   g. Don Quijote detiene a los amigos de Camacho </a:t>
            </a:r>
          </a:p>
          <a:p>
            <a:pPr marL="0" indent="0">
              <a:buNone/>
            </a:pPr>
            <a:endParaRPr lang="es-ES" sz="1800" dirty="0"/>
          </a:p>
          <a:p>
            <a:endParaRPr lang="es-ES" sz="800" dirty="0"/>
          </a:p>
        </p:txBody>
      </p:sp>
    </p:spTree>
    <p:extLst>
      <p:ext uri="{BB962C8B-B14F-4D97-AF65-F5344CB8AC3E}">
        <p14:creationId xmlns:p14="http://schemas.microsoft.com/office/powerpoint/2010/main" val="42254603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0A9869A2-8256-B716-47C0-E792E8BDEE12}"/>
              </a:ext>
            </a:extLst>
          </p:cNvPr>
          <p:cNvSpPr>
            <a:spLocks noGrp="1"/>
          </p:cNvSpPr>
          <p:nvPr>
            <p:ph idx="1"/>
          </p:nvPr>
        </p:nvSpPr>
        <p:spPr>
          <a:xfrm>
            <a:off x="239843" y="239842"/>
            <a:ext cx="8499423" cy="6490742"/>
          </a:xfrm>
        </p:spPr>
        <p:txBody>
          <a:bodyPr anchor="ctr">
            <a:noAutofit/>
          </a:bodyPr>
          <a:lstStyle/>
          <a:p>
            <a:pPr marL="0" indent="0">
              <a:buNone/>
            </a:pPr>
            <a:r>
              <a:rPr lang="es-ES" sz="1800" dirty="0"/>
              <a:t>7. Gramática. Completa las frases con el comparativo o el superlativo, como en el ejemplo:</a:t>
            </a:r>
          </a:p>
          <a:p>
            <a:pPr marL="0" indent="0">
              <a:buNone/>
            </a:pPr>
            <a:r>
              <a:rPr lang="es-ES" sz="1800" dirty="0"/>
              <a:t>      Basilio tiene más bienes de naturaleza que dinero                                                                                                                                                 </a:t>
            </a:r>
          </a:p>
          <a:p>
            <a:pPr marL="0" indent="0">
              <a:buNone/>
            </a:pPr>
            <a:r>
              <a:rPr lang="es-ES" sz="1800" dirty="0"/>
              <a:t>      Basilio es el que más bienes de naturaleza tiene </a:t>
            </a:r>
          </a:p>
          <a:p>
            <a:pPr marL="0" lvl="0" indent="0">
              <a:buNone/>
            </a:pPr>
            <a:r>
              <a:rPr lang="es-ES" sz="1800" dirty="0"/>
              <a:t> 1. Camacho es _______ rico _______ Basilio.                                                                                                                                       </a:t>
            </a:r>
          </a:p>
          <a:p>
            <a:pPr marL="0" lvl="0" indent="0">
              <a:buNone/>
            </a:pPr>
            <a:r>
              <a:rPr lang="es-ES" sz="1800" dirty="0"/>
              <a:t> 2. Basilio es _______ habilidoso _______ Camacho. </a:t>
            </a:r>
          </a:p>
          <a:p>
            <a:pPr marL="0" lvl="0" indent="0">
              <a:buNone/>
            </a:pPr>
            <a:r>
              <a:rPr lang="es-ES" sz="1800" dirty="0"/>
              <a:t> 3. Según Sancho, la comida de la boda es ____abundante _____ nunca ha visto. </a:t>
            </a:r>
          </a:p>
          <a:p>
            <a:pPr marL="0" lvl="0" indent="0">
              <a:buNone/>
            </a:pPr>
            <a:r>
              <a:rPr lang="es-ES" sz="1800" dirty="0"/>
              <a:t> 4. Basilio corre _______ rápido _______ un gamo.</a:t>
            </a:r>
          </a:p>
          <a:p>
            <a:pPr marL="0" lvl="0" indent="0">
              <a:buNone/>
            </a:pPr>
            <a:r>
              <a:rPr lang="es-ES" sz="1800" dirty="0"/>
              <a:t> 5. Para los vecinos de su pueblo pueblo, Basilio es el joven _______ resuelto y habilidoso de todos.</a:t>
            </a:r>
          </a:p>
          <a:p>
            <a:pPr marL="0" lvl="0" indent="0">
              <a:buNone/>
            </a:pPr>
            <a:endParaRPr lang="es-ES" sz="1800" dirty="0"/>
          </a:p>
          <a:p>
            <a:pPr marL="0" indent="0">
              <a:buNone/>
            </a:pPr>
            <a:r>
              <a:rPr lang="es-ES" sz="1800" dirty="0"/>
              <a:t>8. Gramática. Completa el texto corto utilizando los conectores adecuados:                                                                                </a:t>
            </a:r>
          </a:p>
          <a:p>
            <a:pPr marL="0" indent="0">
              <a:buNone/>
            </a:pPr>
            <a:r>
              <a:rPr lang="es-ES" sz="1800" dirty="0"/>
              <a:t>      </a:t>
            </a:r>
            <a:r>
              <a:rPr lang="es-ES" sz="1800" i="1" dirty="0"/>
              <a:t>porque, pero, aunque, por eso</a:t>
            </a:r>
          </a:p>
          <a:p>
            <a:pPr marL="0" indent="0">
              <a:buNone/>
            </a:pPr>
            <a:r>
              <a:rPr lang="es-ES" sz="1800" dirty="0"/>
              <a:t>Basilio es muy pobre, (1) _______es el joven más habilidoso del pueblo. El padre de Quiteria quiere casarla con Camacho (2) _____tiene mucho dinero. (3) _____, Basilio decide organizar un engaño durante la boda. Al final, los dos enamorados se van juntos, (4) __________Sancho se queda triste sin la comida del banquete.</a:t>
            </a:r>
          </a:p>
          <a:p>
            <a:pPr marL="0" indent="0">
              <a:buNone/>
            </a:pPr>
            <a:br>
              <a:rPr lang="es-ES" sz="1800" dirty="0"/>
            </a:br>
            <a:endParaRPr lang="es-ES" sz="1800" dirty="0"/>
          </a:p>
        </p:txBody>
      </p:sp>
      <p:pic>
        <p:nvPicPr>
          <p:cNvPr id="5" name="Imagen 4">
            <a:extLst>
              <a:ext uri="{FF2B5EF4-FFF2-40B4-BE49-F238E27FC236}">
                <a16:creationId xmlns:a16="http://schemas.microsoft.com/office/drawing/2014/main" id="{354D594A-6E67-AF11-07E1-DD677B3F5504}"/>
              </a:ext>
            </a:extLst>
          </p:cNvPr>
          <p:cNvPicPr>
            <a:picLocks noChangeAspect="1"/>
          </p:cNvPicPr>
          <p:nvPr/>
        </p:nvPicPr>
        <p:blipFill>
          <a:blip r:embed="rId2"/>
          <a:srcRect l="11523" r="4059"/>
          <a:stretch>
            <a:fillRect/>
          </a:stretch>
        </p:blipFill>
        <p:spPr>
          <a:xfrm>
            <a:off x="8634333" y="1"/>
            <a:ext cx="3557667" cy="6856413"/>
          </a:xfrm>
          <a:custGeom>
            <a:avLst/>
            <a:gdLst/>
            <a:ahLst/>
            <a:cxnLst/>
            <a:rect l="l" t="t" r="r" b="b"/>
            <a:pathLst>
              <a:path w="4760702" h="6856413">
                <a:moveTo>
                  <a:pt x="0" y="0"/>
                </a:moveTo>
                <a:lnTo>
                  <a:pt x="4760702" y="0"/>
                </a:lnTo>
                <a:lnTo>
                  <a:pt x="4760702" y="6856413"/>
                </a:lnTo>
                <a:lnTo>
                  <a:pt x="168269" y="6856413"/>
                </a:lnTo>
                <a:lnTo>
                  <a:pt x="228520" y="6494592"/>
                </a:lnTo>
                <a:cubicBezTo>
                  <a:pt x="521784" y="4449343"/>
                  <a:pt x="126947" y="2404092"/>
                  <a:pt x="14408" y="358842"/>
                </a:cubicBezTo>
                <a:close/>
              </a:path>
            </a:pathLst>
          </a:custGeom>
        </p:spPr>
      </p:pic>
    </p:spTree>
    <p:extLst>
      <p:ext uri="{BB962C8B-B14F-4D97-AF65-F5344CB8AC3E}">
        <p14:creationId xmlns:p14="http://schemas.microsoft.com/office/powerpoint/2010/main" val="42612695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DE85E568-0A1C-69EC-5D80-0CB997D375E3}"/>
              </a:ext>
            </a:extLst>
          </p:cNvPr>
          <p:cNvPicPr>
            <a:picLocks noChangeAspect="1"/>
          </p:cNvPicPr>
          <p:nvPr/>
        </p:nvPicPr>
        <p:blipFill>
          <a:blip r:embed="rId2"/>
          <a:srcRect l="11540" r="19054"/>
          <a:stretch>
            <a:fillRect/>
          </a:stretch>
        </p:blipFill>
        <p:spPr>
          <a:xfrm>
            <a:off x="-419723" y="1587"/>
            <a:ext cx="5774265"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Marcador de contenido 2">
            <a:extLst>
              <a:ext uri="{FF2B5EF4-FFF2-40B4-BE49-F238E27FC236}">
                <a16:creationId xmlns:a16="http://schemas.microsoft.com/office/drawing/2014/main" id="{E0E25A3E-A2D3-8DD4-123A-401C9975CF25}"/>
              </a:ext>
            </a:extLst>
          </p:cNvPr>
          <p:cNvSpPr>
            <a:spLocks noGrp="1"/>
          </p:cNvSpPr>
          <p:nvPr>
            <p:ph idx="1"/>
          </p:nvPr>
        </p:nvSpPr>
        <p:spPr>
          <a:xfrm>
            <a:off x="5471411" y="104932"/>
            <a:ext cx="6505730" cy="6262530"/>
          </a:xfrm>
        </p:spPr>
        <p:txBody>
          <a:bodyPr>
            <a:normAutofit/>
          </a:bodyPr>
          <a:lstStyle/>
          <a:p>
            <a:pPr marL="0" indent="0">
              <a:buNone/>
            </a:pPr>
            <a:r>
              <a:rPr lang="es-ES" sz="1800" dirty="0"/>
              <a:t>9. Oral. En parejas o pequeños grupos, discutir las siguientes preguntas. Después exponed las conclusiones al resto de la clase. </a:t>
            </a:r>
          </a:p>
          <a:p>
            <a:pPr marL="0" indent="0">
              <a:buNone/>
            </a:pPr>
            <a:r>
              <a:rPr lang="es-ES" sz="1800" dirty="0"/>
              <a:t>1. ¿Pensáis que estuvo bien la mentira de Basilio para casarse con Quiteria?</a:t>
            </a:r>
          </a:p>
          <a:p>
            <a:pPr marL="0" indent="0">
              <a:buNone/>
            </a:pPr>
            <a:r>
              <a:rPr lang="es-ES" sz="1800" dirty="0"/>
              <a:t>2. ¿Estáis de acuerdo con Don Quijote cuando dice que "en el amor y la guerra todo vale"?</a:t>
            </a:r>
          </a:p>
          <a:p>
            <a:pPr marL="0" indent="0">
              <a:buNone/>
            </a:pPr>
            <a:r>
              <a:rPr lang="es-ES" sz="1800" dirty="0"/>
              <a:t>3. Si fueras Quiteria, ¿te casarías con el rico Camacho o con el pobre Basilio? ¿Por qué?</a:t>
            </a:r>
          </a:p>
          <a:p>
            <a:pPr marL="0" indent="0">
              <a:buNone/>
            </a:pPr>
            <a:r>
              <a:rPr lang="es-ES" sz="1800" dirty="0"/>
              <a:t>4. ¿Qué es </a:t>
            </a:r>
            <a:r>
              <a:rPr lang="es-ES" sz="1800" dirty="0" err="1"/>
              <a:t>más</a:t>
            </a:r>
            <a:r>
              <a:rPr lang="es-ES" sz="1800" dirty="0"/>
              <a:t> importante para casarse: el amor, el dinero, la familia , conocer bien a la persona? </a:t>
            </a:r>
          </a:p>
          <a:p>
            <a:pPr marL="0" indent="0">
              <a:buNone/>
            </a:pPr>
            <a:r>
              <a:rPr lang="es-ES" sz="1800" dirty="0"/>
              <a:t>5. ¿Crees que Camacho tiene razón para estar furioso? </a:t>
            </a:r>
          </a:p>
          <a:p>
            <a:pPr marL="0" indent="0">
              <a:buNone/>
            </a:pPr>
            <a:endParaRPr lang="es-ES" sz="1800" dirty="0"/>
          </a:p>
          <a:p>
            <a:pPr marL="0" indent="0">
              <a:buNone/>
            </a:pPr>
            <a:r>
              <a:rPr lang="es-ES" sz="1800" dirty="0"/>
              <a:t>10. Escrita. Tarea final. Escribe el diario personal de Sancho Panza contando la historia de Quiteria, Basilio y  Camacho y cómo lo ha vivido él (60/80 palabras) </a:t>
            </a:r>
          </a:p>
          <a:p>
            <a:pPr marL="0" indent="0">
              <a:buNone/>
            </a:pPr>
            <a:br>
              <a:rPr lang="es-ES" sz="1800" dirty="0"/>
            </a:br>
            <a:endParaRPr lang="es-ES" sz="1800" dirty="0"/>
          </a:p>
        </p:txBody>
      </p:sp>
    </p:spTree>
    <p:extLst>
      <p:ext uri="{BB962C8B-B14F-4D97-AF65-F5344CB8AC3E}">
        <p14:creationId xmlns:p14="http://schemas.microsoft.com/office/powerpoint/2010/main" val="26711485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D66BF35-A453-DCE8-DE71-45FFD13B7D79}"/>
              </a:ext>
            </a:extLst>
          </p:cNvPr>
          <p:cNvSpPr>
            <a:spLocks noGrp="1"/>
          </p:cNvSpPr>
          <p:nvPr>
            <p:ph type="title"/>
          </p:nvPr>
        </p:nvSpPr>
        <p:spPr>
          <a:xfrm>
            <a:off x="236483" y="157656"/>
            <a:ext cx="6602306" cy="1074244"/>
          </a:xfrm>
        </p:spPr>
        <p:txBody>
          <a:bodyPr>
            <a:normAutofit/>
          </a:bodyPr>
          <a:lstStyle/>
          <a:p>
            <a:r>
              <a:rPr lang="es-ES" sz="2400" dirty="0"/>
              <a:t>Texto 3 Inicial</a:t>
            </a:r>
            <a:br>
              <a:rPr lang="es-ES" sz="2400" dirty="0"/>
            </a:br>
            <a:r>
              <a:rPr lang="es-ES" sz="2400" dirty="0"/>
              <a:t>Antes de leer </a:t>
            </a:r>
          </a:p>
        </p:txBody>
      </p:sp>
      <p:sp>
        <p:nvSpPr>
          <p:cNvPr id="3" name="Marcador de contenido 2">
            <a:extLst>
              <a:ext uri="{FF2B5EF4-FFF2-40B4-BE49-F238E27FC236}">
                <a16:creationId xmlns:a16="http://schemas.microsoft.com/office/drawing/2014/main" id="{310254E3-35D1-2ABD-4E95-72B51CA5E319}"/>
              </a:ext>
            </a:extLst>
          </p:cNvPr>
          <p:cNvSpPr>
            <a:spLocks noGrp="1"/>
          </p:cNvSpPr>
          <p:nvPr>
            <p:ph idx="1"/>
          </p:nvPr>
        </p:nvSpPr>
        <p:spPr>
          <a:xfrm>
            <a:off x="622300" y="1536700"/>
            <a:ext cx="6216490" cy="4597401"/>
          </a:xfrm>
        </p:spPr>
        <p:txBody>
          <a:bodyPr>
            <a:normAutofit/>
          </a:bodyPr>
          <a:lstStyle/>
          <a:p>
            <a:pPr marL="0" indent="0">
              <a:buNone/>
            </a:pPr>
            <a:endParaRPr lang="es-ES" sz="2000" dirty="0"/>
          </a:p>
          <a:p>
            <a:pPr marL="0" indent="0">
              <a:buNone/>
            </a:pPr>
            <a:r>
              <a:rPr lang="es-ES" sz="2000" dirty="0"/>
              <a:t>1. ¿Crees que es posible enamorarse solo con la vista?</a:t>
            </a:r>
          </a:p>
          <a:p>
            <a:pPr marL="0" indent="0">
              <a:buNone/>
            </a:pPr>
            <a:r>
              <a:rPr lang="es-ES" sz="2000" dirty="0"/>
              <a:t>2. ¿Conoces alguna historia de personas que se han enamorado sin conocerse?</a:t>
            </a:r>
          </a:p>
          <a:p>
            <a:pPr marL="0" indent="0">
              <a:buNone/>
            </a:pPr>
            <a:r>
              <a:rPr lang="es-ES" sz="2000" dirty="0"/>
              <a:t>3. ¿Harías alguna locura por amor, como dejar tu casa para seguir a tu enamorado-a?</a:t>
            </a:r>
          </a:p>
          <a:p>
            <a:pPr marL="0" indent="0">
              <a:buNone/>
            </a:pPr>
            <a:r>
              <a:rPr lang="es-ES" sz="2000" dirty="0"/>
              <a:t>4. ¿Conoces historias en las que los protagonistas hacen locuras por amor? </a:t>
            </a:r>
          </a:p>
          <a:p>
            <a:pPr marL="342900" indent="-342900">
              <a:buAutoNum type="arabicPeriod" startAt="3"/>
            </a:pPr>
            <a:endParaRPr lang="es-ES" sz="2000" dirty="0"/>
          </a:p>
        </p:txBody>
      </p:sp>
      <p:pic>
        <p:nvPicPr>
          <p:cNvPr id="5" name="Imagen 4">
            <a:extLst>
              <a:ext uri="{FF2B5EF4-FFF2-40B4-BE49-F238E27FC236}">
                <a16:creationId xmlns:a16="http://schemas.microsoft.com/office/drawing/2014/main" id="{A8B98DF5-150A-680F-7422-50FFC1BEE730}"/>
              </a:ext>
            </a:extLst>
          </p:cNvPr>
          <p:cNvPicPr>
            <a:picLocks noChangeAspect="1"/>
          </p:cNvPicPr>
          <p:nvPr/>
        </p:nvPicPr>
        <p:blipFill>
          <a:blip r:embed="rId2"/>
          <a:srcRect r="1" b="8997"/>
          <a:stretch>
            <a:fillRect/>
          </a:stretch>
        </p:blipFill>
        <p:spPr>
          <a:xfrm>
            <a:off x="7199440" y="10"/>
            <a:ext cx="4992560" cy="6857990"/>
          </a:xfrm>
          <a:prstGeom prst="rect">
            <a:avLst/>
          </a:prstGeom>
          <a:effectLst/>
        </p:spPr>
      </p:pic>
    </p:spTree>
    <p:extLst>
      <p:ext uri="{BB962C8B-B14F-4D97-AF65-F5344CB8AC3E}">
        <p14:creationId xmlns:p14="http://schemas.microsoft.com/office/powerpoint/2010/main" val="19878363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AADB56C-BA56-4D1E-A42A-A07A474446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FA93D35-62FD-66AD-D530-7D738941B12D}"/>
              </a:ext>
            </a:extLst>
          </p:cNvPr>
          <p:cNvSpPr>
            <a:spLocks noGrp="1"/>
          </p:cNvSpPr>
          <p:nvPr>
            <p:ph type="title"/>
          </p:nvPr>
        </p:nvSpPr>
        <p:spPr>
          <a:xfrm>
            <a:off x="279400" y="88900"/>
            <a:ext cx="11074400" cy="838200"/>
          </a:xfrm>
        </p:spPr>
        <p:txBody>
          <a:bodyPr>
            <a:normAutofit/>
          </a:bodyPr>
          <a:lstStyle/>
          <a:p>
            <a:r>
              <a:rPr lang="es-ES" sz="2000" dirty="0"/>
              <a:t>El amor y la amistad, texto 3: El mozo de mulas</a:t>
            </a:r>
            <a:br>
              <a:rPr lang="es-ES" sz="2000" dirty="0"/>
            </a:br>
            <a:r>
              <a:rPr lang="es-ES" sz="2000" dirty="0"/>
              <a:t> Lee el texto y responde a las preguntas: </a:t>
            </a:r>
          </a:p>
        </p:txBody>
      </p:sp>
      <p:sp>
        <p:nvSpPr>
          <p:cNvPr id="3" name="Marcador de contenido 2">
            <a:extLst>
              <a:ext uri="{FF2B5EF4-FFF2-40B4-BE49-F238E27FC236}">
                <a16:creationId xmlns:a16="http://schemas.microsoft.com/office/drawing/2014/main" id="{CAD78566-5628-25AC-F1EE-EBB178E5F88B}"/>
              </a:ext>
            </a:extLst>
          </p:cNvPr>
          <p:cNvSpPr>
            <a:spLocks noGrp="1"/>
          </p:cNvSpPr>
          <p:nvPr>
            <p:ph idx="1"/>
          </p:nvPr>
        </p:nvSpPr>
        <p:spPr>
          <a:xfrm>
            <a:off x="279401" y="1016000"/>
            <a:ext cx="7356340" cy="5113091"/>
          </a:xfrm>
        </p:spPr>
        <p:txBody>
          <a:bodyPr>
            <a:normAutofit fontScale="92500" lnSpcReduction="10000"/>
          </a:bodyPr>
          <a:lstStyle/>
          <a:p>
            <a:pPr marL="0" indent="0">
              <a:buNone/>
            </a:pPr>
            <a:r>
              <a:rPr lang="es-ES" sz="1300" dirty="0"/>
              <a:t>	</a:t>
            </a:r>
            <a:r>
              <a:rPr lang="es-ES" sz="1800" dirty="0"/>
              <a:t>Sucedió que una noche antes del amanecer las damas escuchan una voz tan buena y entonada, que canta una canción de amor. Dorotea está con Doña Clara que muy emocionada reconoce la voz y confiesa que es el hijo de un gran señor, vecino suyo, que desde su ventana me vio y se enamoró de mí. Con lágrimas y con señas me comunicó su voluntad de casarse conmigo. Soy huérfana de madre y sin saber que hacer me deje ver para el contento de él. Pero mi padre y yo tuvimos que irnos de viaje. El chico se puso muy triste y muy enfermo, porque no pudo despedirse de mí. Dos días después, en un pueblo, yo lo vi otra vez, con ropa de mozo de mulas. Nadie lo reconoció, pero yo sí. Él me sigue a pie, todo el camino, solo por amor. Se esconde de mi padre. Yo tengo mucho miedo si mi padre se entera, pero ya no puedo vivir sin él.  	                                                                                                                	   Al final, todo se descubre y el padre de doña Clara, que es juez habla con don Luis, que así se llama el mozo de mulas. El padre pregunta: "¿Por qué vas a pie? ¿Por qué llevas esa ropa tan pobre? El chico llora. Toma las manos del padre y dice la verdad: Señor, Cuando vi a su hija, doña Clara, la hice dueña de mi voluntad y con ella me quiero casar. Por ella dejé mi casa. Y por ella me vestí así. Conocéis la calidad y la riqueza de mi familia y que soy el único heredero, y ya solo quiero casarme con su hija. El padre está confuso y admirado y no sabe qué decisión tomar. Al final, le dice que necesita tiempo para pensar que es lo mejor para todos. </a:t>
            </a:r>
          </a:p>
          <a:p>
            <a:pPr marL="0" indent="0">
              <a:buNone/>
            </a:pPr>
            <a:r>
              <a:rPr lang="es-ES" sz="1800" dirty="0"/>
              <a:t> </a:t>
            </a:r>
          </a:p>
          <a:p>
            <a:pPr marL="0" indent="0">
              <a:buNone/>
            </a:pPr>
            <a:r>
              <a:rPr lang="es-ES" sz="1300" dirty="0"/>
              <a:t> </a:t>
            </a:r>
          </a:p>
          <a:p>
            <a:endParaRPr lang="es-ES" sz="1300" dirty="0"/>
          </a:p>
        </p:txBody>
      </p:sp>
      <p:pic>
        <p:nvPicPr>
          <p:cNvPr id="5" name="Imagen 4">
            <a:extLst>
              <a:ext uri="{FF2B5EF4-FFF2-40B4-BE49-F238E27FC236}">
                <a16:creationId xmlns:a16="http://schemas.microsoft.com/office/drawing/2014/main" id="{27EB6B49-5958-C28A-FB04-D63181EA57A3}"/>
              </a:ext>
            </a:extLst>
          </p:cNvPr>
          <p:cNvPicPr>
            <a:picLocks noChangeAspect="1"/>
          </p:cNvPicPr>
          <p:nvPr/>
        </p:nvPicPr>
        <p:blipFill>
          <a:blip r:embed="rId2"/>
          <a:srcRect l="13104" r="1403"/>
          <a:stretch>
            <a:fillRect/>
          </a:stretch>
        </p:blipFill>
        <p:spPr>
          <a:xfrm>
            <a:off x="7992976" y="1016001"/>
            <a:ext cx="3767224" cy="5113090"/>
          </a:xfrm>
          <a:prstGeom prst="rect">
            <a:avLst/>
          </a:prstGeom>
        </p:spPr>
      </p:pic>
    </p:spTree>
    <p:extLst>
      <p:ext uri="{BB962C8B-B14F-4D97-AF65-F5344CB8AC3E}">
        <p14:creationId xmlns:p14="http://schemas.microsoft.com/office/powerpoint/2010/main" val="30556297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BE64C3D5-DEED-C617-0047-EC3E0E3F52B4}"/>
              </a:ext>
            </a:extLst>
          </p:cNvPr>
          <p:cNvPicPr>
            <a:picLocks noChangeAspect="1"/>
          </p:cNvPicPr>
          <p:nvPr/>
        </p:nvPicPr>
        <p:blipFill>
          <a:blip r:embed="rId2"/>
          <a:srcRect l="4916" r="2" b="2"/>
          <a:stretch>
            <a:fillRect/>
          </a:stretch>
        </p:blipFill>
        <p:spPr>
          <a:xfrm>
            <a:off x="3" y="1587"/>
            <a:ext cx="4367046"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Marcador de contenido 2">
            <a:extLst>
              <a:ext uri="{FF2B5EF4-FFF2-40B4-BE49-F238E27FC236}">
                <a16:creationId xmlns:a16="http://schemas.microsoft.com/office/drawing/2014/main" id="{36E0A61F-A03B-39AA-109D-FD6F68E5922B}"/>
              </a:ext>
            </a:extLst>
          </p:cNvPr>
          <p:cNvSpPr>
            <a:spLocks noGrp="1"/>
          </p:cNvSpPr>
          <p:nvPr>
            <p:ph idx="1"/>
          </p:nvPr>
        </p:nvSpPr>
        <p:spPr>
          <a:xfrm>
            <a:off x="4650828" y="331076"/>
            <a:ext cx="7325272" cy="6036385"/>
          </a:xfrm>
        </p:spPr>
        <p:txBody>
          <a:bodyPr>
            <a:normAutofit fontScale="77500" lnSpcReduction="20000"/>
          </a:bodyPr>
          <a:lstStyle/>
          <a:p>
            <a:pPr marL="0" indent="0">
              <a:buNone/>
            </a:pPr>
            <a:r>
              <a:rPr lang="es-ES" sz="1800" dirty="0"/>
              <a:t>1. Léxico. Relaciona las palabras de la izquierda con su significado:</a:t>
            </a:r>
          </a:p>
          <a:p>
            <a:pPr marL="0" indent="0">
              <a:buNone/>
            </a:pPr>
            <a:r>
              <a:rPr lang="es-ES" sz="1800" dirty="0"/>
              <a:t>     1. amanecer	          a. gestos con las manos o la cara para comunicar algo sin hablar</a:t>
            </a:r>
          </a:p>
          <a:p>
            <a:pPr marL="0" indent="0">
              <a:buNone/>
            </a:pPr>
            <a:r>
              <a:rPr lang="es-ES" sz="1800" dirty="0"/>
              <a:t>     2. voz entonada	          b. persona que va a recibir los bienes o el dinero de su familia</a:t>
            </a:r>
          </a:p>
          <a:p>
            <a:pPr marL="0" indent="0">
              <a:buNone/>
            </a:pPr>
            <a:r>
              <a:rPr lang="es-ES" sz="1800" dirty="0"/>
              <a:t>     3. enamorarse	          c. momento del día en que empieza a salir el sol</a:t>
            </a:r>
          </a:p>
          <a:p>
            <a:pPr marL="0" indent="0">
              <a:buNone/>
            </a:pPr>
            <a:r>
              <a:rPr lang="es-ES" sz="1800" dirty="0"/>
              <a:t>     4. lagrimas	          d. gotas de agua que salen de los ojos cuando lloramos</a:t>
            </a:r>
          </a:p>
          <a:p>
            <a:pPr marL="0" indent="0">
              <a:buNone/>
            </a:pPr>
            <a:r>
              <a:rPr lang="es-ES" sz="1800" dirty="0"/>
              <a:t>     5. señas	                                    e. que canta con buena voz y buen ritmo</a:t>
            </a:r>
          </a:p>
          <a:p>
            <a:pPr marL="0" indent="0">
              <a:buNone/>
            </a:pPr>
            <a:r>
              <a:rPr lang="es-ES" sz="1800" dirty="0"/>
              <a:t>     6. huérfano/a	           f. llegar a saber algo que antes no se sabía</a:t>
            </a:r>
          </a:p>
          <a:p>
            <a:pPr marL="0" indent="0">
              <a:buNone/>
            </a:pPr>
            <a:r>
              <a:rPr lang="es-ES" sz="1800" dirty="0"/>
              <a:t>     7. mozo de mulas.                  g. ponerse en un lugar donde nadie puede verte</a:t>
            </a:r>
          </a:p>
          <a:p>
            <a:pPr marL="0" indent="0">
              <a:buNone/>
            </a:pPr>
            <a:r>
              <a:rPr lang="es-ES" sz="1800" dirty="0"/>
              <a:t>     8. esconderse	          h. que no tiene madre o padre (o los dos)</a:t>
            </a:r>
          </a:p>
          <a:p>
            <a:pPr marL="0" indent="0">
              <a:buNone/>
            </a:pPr>
            <a:r>
              <a:rPr lang="es-ES" sz="1800" dirty="0"/>
              <a:t>     9. enterarse	          i. empezar a sentir amor por otra persona</a:t>
            </a:r>
          </a:p>
          <a:p>
            <a:pPr marL="0" indent="0">
              <a:buNone/>
            </a:pPr>
            <a:r>
              <a:rPr lang="es-ES" sz="1800" dirty="0"/>
              <a:t>    10. heredero/a	          j. sirviente que cuida y guía a los animales de carga</a:t>
            </a:r>
          </a:p>
          <a:p>
            <a:pPr marL="0" indent="0">
              <a:buNone/>
            </a:pPr>
            <a:endParaRPr lang="es-ES" sz="1800" dirty="0"/>
          </a:p>
          <a:p>
            <a:pPr marL="0" indent="0">
              <a:buNone/>
            </a:pPr>
            <a:r>
              <a:rPr lang="es-ES" sz="1800" dirty="0"/>
              <a:t>2. Léxico. Completa el cuadro de la familia de palabras de los siguientes verbos. </a:t>
            </a:r>
          </a:p>
          <a:p>
            <a:pPr marL="0" indent="0">
              <a:buNone/>
            </a:pPr>
            <a:r>
              <a:rPr lang="es-ES" sz="1800" dirty="0"/>
              <a:t>       Verbo                           sustantivo                              adjetivo </a:t>
            </a:r>
          </a:p>
          <a:p>
            <a:pPr marL="0" indent="0">
              <a:buNone/>
            </a:pPr>
            <a:r>
              <a:rPr lang="es-ES" sz="1800" dirty="0"/>
              <a:t>     1. llorar →                       el llanto                                                                                                                                                                   </a:t>
            </a:r>
          </a:p>
          <a:p>
            <a:pPr marL="0" indent="0">
              <a:buNone/>
            </a:pPr>
            <a:r>
              <a:rPr lang="es-ES" sz="1800" dirty="0"/>
              <a:t>     2. esconder(se) →                                                        escondido                                                                                                                                                        </a:t>
            </a:r>
          </a:p>
          <a:p>
            <a:pPr marL="0" indent="0">
              <a:buNone/>
            </a:pPr>
            <a:r>
              <a:rPr lang="es-ES" sz="1800" dirty="0"/>
              <a:t>     3. casarse →           el casamiento/ la boda                                                                                                                                                  </a:t>
            </a:r>
          </a:p>
          <a:p>
            <a:pPr marL="0" indent="0">
              <a:buNone/>
            </a:pPr>
            <a:r>
              <a:rPr lang="es-ES" sz="1800" dirty="0"/>
              <a:t>     4. heredar →     ·                                                                                                                                                                                                                </a:t>
            </a:r>
          </a:p>
          <a:p>
            <a:pPr marL="0" indent="0">
              <a:buNone/>
            </a:pPr>
            <a:r>
              <a:rPr lang="es-ES" sz="1800" dirty="0"/>
              <a:t>     5. confundir(se) →                                                            confuso</a:t>
            </a:r>
          </a:p>
          <a:p>
            <a:pPr marL="0" indent="0">
              <a:buNone/>
            </a:pPr>
            <a:endParaRPr lang="es-ES" sz="500" dirty="0"/>
          </a:p>
          <a:p>
            <a:pPr marL="0" indent="0">
              <a:buNone/>
            </a:pPr>
            <a:r>
              <a:rPr lang="es-ES" sz="500" dirty="0"/>
              <a:t> </a:t>
            </a:r>
          </a:p>
          <a:p>
            <a:endParaRPr lang="es-ES" sz="500" dirty="0"/>
          </a:p>
        </p:txBody>
      </p:sp>
    </p:spTree>
    <p:extLst>
      <p:ext uri="{BB962C8B-B14F-4D97-AF65-F5344CB8AC3E}">
        <p14:creationId xmlns:p14="http://schemas.microsoft.com/office/powerpoint/2010/main" val="13815867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1AF6FF98-6A1E-0AFA-6C87-6B2CC917E7D3}"/>
              </a:ext>
            </a:extLst>
          </p:cNvPr>
          <p:cNvSpPr>
            <a:spLocks noGrp="1"/>
          </p:cNvSpPr>
          <p:nvPr>
            <p:ph idx="1"/>
          </p:nvPr>
        </p:nvSpPr>
        <p:spPr>
          <a:xfrm>
            <a:off x="299545" y="315310"/>
            <a:ext cx="8323755" cy="6415690"/>
          </a:xfrm>
        </p:spPr>
        <p:txBody>
          <a:bodyPr>
            <a:normAutofit fontScale="25000" lnSpcReduction="20000"/>
          </a:bodyPr>
          <a:lstStyle/>
          <a:p>
            <a:pPr marL="0" indent="0">
              <a:buNone/>
            </a:pPr>
            <a:r>
              <a:rPr lang="es-ES" sz="6400" i="1" dirty="0"/>
              <a:t>3. </a:t>
            </a:r>
            <a:r>
              <a:rPr lang="es-ES" sz="6400" dirty="0"/>
              <a:t>Léxico audio. Escucha y completa las frases con una palabra del recuadro. Hay una </a:t>
            </a:r>
          </a:p>
          <a:p>
            <a:pPr marL="0" indent="0">
              <a:buNone/>
            </a:pPr>
            <a:r>
              <a:rPr lang="es-ES" sz="6400" dirty="0"/>
              <a:t>     palabra que no necesitas. </a:t>
            </a:r>
          </a:p>
          <a:p>
            <a:pPr marL="0" indent="0">
              <a:buNone/>
            </a:pPr>
            <a:r>
              <a:rPr lang="es-ES" sz="6400" i="1" dirty="0"/>
              <a:t>     amanecer   ·   señas   ·   se esconde   ·   heredero   ·   despedirse   ·   huérfana   ·   riqueza   ·   </a:t>
            </a:r>
          </a:p>
          <a:p>
            <a:pPr marL="0" indent="0">
              <a:buNone/>
            </a:pPr>
            <a:r>
              <a:rPr lang="es-ES" sz="6400" i="1" dirty="0"/>
              <a:t>     confuso</a:t>
            </a:r>
            <a:endParaRPr lang="es-ES" sz="6400" dirty="0"/>
          </a:p>
          <a:p>
            <a:pPr marL="0" indent="0">
              <a:buNone/>
            </a:pPr>
            <a:r>
              <a:rPr lang="es-ES" sz="6400" dirty="0"/>
              <a:t> 1. Las damas oyen la canción antes del __________________.</a:t>
            </a:r>
          </a:p>
          <a:p>
            <a:pPr marL="0" indent="0">
              <a:buNone/>
            </a:pPr>
            <a:r>
              <a:rPr lang="es-ES" sz="6400" dirty="0"/>
              <a:t> 2. El joven comunica su amor con lágrimas y __________________.</a:t>
            </a:r>
          </a:p>
          <a:p>
            <a:pPr marL="0" indent="0">
              <a:buNone/>
            </a:pPr>
            <a:r>
              <a:rPr lang="es-ES" sz="6400" dirty="0"/>
              <a:t> 3. Doña Clara es __________________ de madre.</a:t>
            </a:r>
          </a:p>
          <a:p>
            <a:pPr marL="0" indent="0">
              <a:buNone/>
            </a:pPr>
            <a:r>
              <a:rPr lang="es-ES" sz="6400" dirty="0"/>
              <a:t> 4. El chico no puede __________________ de doña Clara antes del viaje.</a:t>
            </a:r>
          </a:p>
          <a:p>
            <a:pPr marL="0" indent="0">
              <a:buNone/>
            </a:pPr>
            <a:r>
              <a:rPr lang="es-ES" sz="6400" dirty="0"/>
              <a:t> 5. Don Luis __________________ del padre de Clara por miedo.</a:t>
            </a:r>
          </a:p>
          <a:p>
            <a:pPr marL="0" indent="0">
              <a:buNone/>
            </a:pPr>
            <a:r>
              <a:rPr lang="es-ES" sz="6400" dirty="0"/>
              <a:t> 6. Don Luis dice que es el único __________________ de su familia.</a:t>
            </a:r>
          </a:p>
          <a:p>
            <a:pPr marL="0" indent="0">
              <a:buNone/>
            </a:pPr>
            <a:r>
              <a:rPr lang="es-ES" sz="6400" dirty="0"/>
              <a:t>7. El padre está __________________ y no sabe qué decidir.</a:t>
            </a:r>
          </a:p>
          <a:p>
            <a:pPr marL="0" indent="0">
              <a:buNone/>
            </a:pPr>
            <a:endParaRPr lang="es-ES" sz="6400" dirty="0"/>
          </a:p>
          <a:p>
            <a:pPr marL="0" indent="0">
              <a:buNone/>
            </a:pPr>
            <a:r>
              <a:rPr lang="es-ES" sz="6400" dirty="0"/>
              <a:t>4. Oral. Indica si las siguientes frases son Verdaderas (V) o Falsas (F) y corrige las falsas</a:t>
            </a:r>
          </a:p>
          <a:p>
            <a:pPr marL="0" indent="0">
              <a:buNone/>
            </a:pPr>
            <a:r>
              <a:rPr lang="es-ES" sz="6400" dirty="0"/>
              <a:t>1. Las damas oyen una canción de amor antes del amanecer.	</a:t>
            </a:r>
          </a:p>
          <a:p>
            <a:pPr marL="0" indent="0">
              <a:buNone/>
            </a:pPr>
            <a:r>
              <a:rPr lang="es-ES" sz="6400" dirty="0"/>
              <a:t>2. Doña Clara no reconoce la voz del cantante.	</a:t>
            </a:r>
          </a:p>
          <a:p>
            <a:pPr marL="0" indent="0">
              <a:buNone/>
            </a:pPr>
            <a:r>
              <a:rPr lang="es-ES" sz="6400" dirty="0"/>
              <a:t>3. El joven vio a doña Clara por la calle. 	</a:t>
            </a:r>
          </a:p>
          <a:p>
            <a:pPr marL="0" indent="0">
              <a:buNone/>
            </a:pPr>
            <a:r>
              <a:rPr lang="es-ES" sz="6400" dirty="0"/>
              <a:t>4. Doña Clara habló muchas veces con el joven en la ciudad.	</a:t>
            </a:r>
          </a:p>
          <a:p>
            <a:pPr marL="0" indent="0">
              <a:buNone/>
            </a:pPr>
            <a:r>
              <a:rPr lang="es-ES" sz="6400" dirty="0"/>
              <a:t>5. El padre de doña Clara y ella se van de viaje.	</a:t>
            </a:r>
          </a:p>
          <a:p>
            <a:pPr marL="0" indent="0">
              <a:buNone/>
            </a:pPr>
            <a:r>
              <a:rPr lang="es-ES" sz="6400" dirty="0"/>
              <a:t>6. Don Luis es el único heredero de una familia rica.	</a:t>
            </a:r>
          </a:p>
          <a:p>
            <a:pPr marL="0" indent="0">
              <a:buNone/>
            </a:pPr>
            <a:r>
              <a:rPr lang="es-ES" sz="6400" dirty="0"/>
              <a:t>7. Don Luis sigue a doña Clara a pie por amor.	</a:t>
            </a:r>
          </a:p>
          <a:p>
            <a:pPr marL="0" indent="0">
              <a:buNone/>
            </a:pPr>
            <a:r>
              <a:rPr lang="es-ES" sz="6400" dirty="0"/>
              <a:t>8. El padre de doña Clara acepta la boda inmediatamente.	</a:t>
            </a:r>
          </a:p>
          <a:p>
            <a:pPr marL="0" indent="0">
              <a:buNone/>
            </a:pPr>
            <a:r>
              <a:rPr lang="es-ES" sz="6400" dirty="0"/>
              <a:t> </a:t>
            </a:r>
          </a:p>
          <a:p>
            <a:pPr marL="0" indent="0">
              <a:buNone/>
            </a:pPr>
            <a:endParaRPr lang="es-ES" sz="6400" dirty="0"/>
          </a:p>
          <a:p>
            <a:pPr marL="0" indent="0">
              <a:buNone/>
            </a:pPr>
            <a:r>
              <a:rPr lang="es-ES" sz="6400" dirty="0"/>
              <a:t> </a:t>
            </a:r>
          </a:p>
          <a:p>
            <a:pPr marL="0" indent="0">
              <a:buNone/>
            </a:pPr>
            <a:endParaRPr lang="es-ES" sz="500" dirty="0"/>
          </a:p>
        </p:txBody>
      </p:sp>
      <p:pic>
        <p:nvPicPr>
          <p:cNvPr id="8" name="Imagen 7">
            <a:extLst>
              <a:ext uri="{FF2B5EF4-FFF2-40B4-BE49-F238E27FC236}">
                <a16:creationId xmlns:a16="http://schemas.microsoft.com/office/drawing/2014/main" id="{DB59B188-DA77-B711-1DC4-89562DDEC01B}"/>
              </a:ext>
            </a:extLst>
          </p:cNvPr>
          <p:cNvPicPr>
            <a:picLocks noChangeAspect="1"/>
          </p:cNvPicPr>
          <p:nvPr/>
        </p:nvPicPr>
        <p:blipFill>
          <a:blip r:embed="rId2"/>
          <a:srcRect l="780" r="1" b="1"/>
          <a:stretch>
            <a:fillRect/>
          </a:stretch>
        </p:blipFill>
        <p:spPr>
          <a:xfrm>
            <a:off x="8623300" y="10"/>
            <a:ext cx="3568700" cy="6857990"/>
          </a:xfrm>
          <a:prstGeom prst="rect">
            <a:avLst/>
          </a:prstGeom>
          <a:effectLst/>
        </p:spPr>
      </p:pic>
    </p:spTree>
    <p:extLst>
      <p:ext uri="{BB962C8B-B14F-4D97-AF65-F5344CB8AC3E}">
        <p14:creationId xmlns:p14="http://schemas.microsoft.com/office/powerpoint/2010/main" val="27141144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9F23E05-E5C5-497C-A842-7BD21B2076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0587C8B4-E54E-D425-735F-09D512CC34C6}"/>
              </a:ext>
            </a:extLst>
          </p:cNvPr>
          <p:cNvSpPr>
            <a:spLocks noGrp="1"/>
          </p:cNvSpPr>
          <p:nvPr>
            <p:ph idx="1"/>
          </p:nvPr>
        </p:nvSpPr>
        <p:spPr>
          <a:xfrm>
            <a:off x="225972" y="157655"/>
            <a:ext cx="7326294" cy="5969407"/>
          </a:xfrm>
        </p:spPr>
        <p:txBody>
          <a:bodyPr>
            <a:normAutofit fontScale="92500" lnSpcReduction="10000"/>
          </a:bodyPr>
          <a:lstStyle/>
          <a:p>
            <a:pPr marL="0" indent="0">
              <a:buNone/>
            </a:pPr>
            <a:r>
              <a:rPr lang="es-ES" sz="1800" dirty="0"/>
              <a:t>5. oral/ escrita. Responde a las preguntas con frases completas </a:t>
            </a:r>
          </a:p>
          <a:p>
            <a:pPr marL="0" indent="0">
              <a:buNone/>
            </a:pPr>
            <a:r>
              <a:rPr lang="es-ES" sz="1800" dirty="0"/>
              <a:t>     1. ¿Quién es en realidad el mozo de mulas y de quién está enamorado?</a:t>
            </a:r>
          </a:p>
          <a:p>
            <a:pPr marL="0" indent="0">
              <a:buNone/>
            </a:pPr>
            <a:r>
              <a:rPr lang="es-ES" sz="1800" dirty="0"/>
              <a:t>     2. ¿Cómo le comunicó el joven su amor a doña Clara?</a:t>
            </a:r>
          </a:p>
          <a:p>
            <a:pPr marL="0" indent="0">
              <a:buNone/>
            </a:pPr>
            <a:r>
              <a:rPr lang="es-ES" sz="1800" dirty="0"/>
              <a:t>    3. ¿Por qué el chico viste ropa tan pobre y camina a pie?</a:t>
            </a:r>
          </a:p>
          <a:p>
            <a:pPr marL="0" indent="0">
              <a:buNone/>
            </a:pPr>
            <a:r>
              <a:rPr lang="es-ES" sz="1800" dirty="0"/>
              <a:t>    4. ¿Qué le pregunta el padre a don Luis?</a:t>
            </a:r>
          </a:p>
          <a:p>
            <a:pPr marL="0" indent="0">
              <a:buNone/>
            </a:pPr>
            <a:r>
              <a:rPr lang="es-ES" sz="1800" dirty="0"/>
              <a:t>    5. ¿Cuál es la profesión del padre de Doña Clara?</a:t>
            </a:r>
          </a:p>
          <a:p>
            <a:pPr marL="0" indent="0">
              <a:buNone/>
            </a:pPr>
            <a:r>
              <a:rPr lang="es-ES" sz="1800" dirty="0"/>
              <a:t>    6.  ¿Qué decisión toma el padre al final del texto?</a:t>
            </a:r>
          </a:p>
          <a:p>
            <a:pPr marL="0" indent="0">
              <a:buNone/>
            </a:pPr>
            <a:endParaRPr lang="es-ES" sz="1800" dirty="0"/>
          </a:p>
          <a:p>
            <a:pPr marL="0" indent="0">
              <a:buNone/>
            </a:pPr>
            <a:r>
              <a:rPr lang="es-ES" sz="1800" dirty="0"/>
              <a:t>6. Oral. Ordena y numera las acciones del texto. </a:t>
            </a:r>
          </a:p>
          <a:p>
            <a:pPr marL="0" indent="0">
              <a:buNone/>
            </a:pPr>
            <a:r>
              <a:rPr lang="es-ES" sz="1800" dirty="0"/>
              <a:t>    a. El padre de doña Clara habla con don Luis.</a:t>
            </a:r>
          </a:p>
          <a:p>
            <a:pPr marL="0" indent="0">
              <a:buNone/>
            </a:pPr>
            <a:r>
              <a:rPr lang="es-ES" sz="1800" dirty="0"/>
              <a:t>    b. Las damas oyen una voz que canta antes del amanecer  1. </a:t>
            </a:r>
          </a:p>
          <a:p>
            <a:pPr marL="0" indent="0">
              <a:buNone/>
            </a:pPr>
            <a:r>
              <a:rPr lang="es-ES" sz="1800" dirty="0"/>
              <a:t>    c. El joven se enamora de doña Clara desde su ventana.</a:t>
            </a:r>
          </a:p>
          <a:p>
            <a:pPr marL="0" indent="0">
              <a:buNone/>
            </a:pPr>
            <a:r>
              <a:rPr lang="es-ES" sz="1800" dirty="0"/>
              <a:t>   d. Don Luis explica que es el único heredero de su familia.</a:t>
            </a:r>
          </a:p>
          <a:p>
            <a:pPr marL="0" indent="0">
              <a:buNone/>
            </a:pPr>
            <a:r>
              <a:rPr lang="es-ES" sz="1800" dirty="0"/>
              <a:t>   e. Doña Clara reconoce al joven disfrazado de mozo de mulas.</a:t>
            </a:r>
          </a:p>
          <a:p>
            <a:pPr marL="0" indent="0">
              <a:buNone/>
            </a:pPr>
            <a:r>
              <a:rPr lang="es-ES" sz="1800" dirty="0"/>
              <a:t>   f. El joven se pone triste y enfermo.</a:t>
            </a:r>
          </a:p>
          <a:p>
            <a:pPr marL="0" indent="0">
              <a:buNone/>
            </a:pPr>
            <a:r>
              <a:rPr lang="es-ES" sz="1800" dirty="0"/>
              <a:t>   g. El padre dice que necesita tiempo para pensar</a:t>
            </a:r>
          </a:p>
          <a:p>
            <a:pPr marL="0" indent="0">
              <a:buNone/>
            </a:pPr>
            <a:r>
              <a:rPr lang="es-ES" sz="1800" dirty="0"/>
              <a:t>   h. Doña Clara y su padre se van de viaje. </a:t>
            </a:r>
          </a:p>
          <a:p>
            <a:endParaRPr lang="es-ES" sz="800" dirty="0"/>
          </a:p>
        </p:txBody>
      </p:sp>
      <p:pic>
        <p:nvPicPr>
          <p:cNvPr id="7" name="Imagen 6">
            <a:extLst>
              <a:ext uri="{FF2B5EF4-FFF2-40B4-BE49-F238E27FC236}">
                <a16:creationId xmlns:a16="http://schemas.microsoft.com/office/drawing/2014/main" id="{D981AA50-0D32-3509-3D28-7E25B7FA3F2D}"/>
              </a:ext>
            </a:extLst>
          </p:cNvPr>
          <p:cNvPicPr>
            <a:picLocks noChangeAspect="1"/>
          </p:cNvPicPr>
          <p:nvPr/>
        </p:nvPicPr>
        <p:blipFill>
          <a:blip r:embed="rId2"/>
          <a:srcRect l="8871" r="6696" b="1"/>
          <a:stretch>
            <a:fillRect/>
          </a:stretch>
        </p:blipFill>
        <p:spPr>
          <a:xfrm>
            <a:off x="7693572" y="1094687"/>
            <a:ext cx="4272456" cy="4477209"/>
          </a:xfrm>
          <a:prstGeom prst="rect">
            <a:avLst/>
          </a:prstGeom>
        </p:spPr>
      </p:pic>
    </p:spTree>
    <p:extLst>
      <p:ext uri="{BB962C8B-B14F-4D97-AF65-F5344CB8AC3E}">
        <p14:creationId xmlns:p14="http://schemas.microsoft.com/office/powerpoint/2010/main" val="27443451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20">
            <a:extLst>
              <a:ext uri="{FF2B5EF4-FFF2-40B4-BE49-F238E27FC236}">
                <a16:creationId xmlns:a16="http://schemas.microsoft.com/office/drawing/2014/main" id="{F821940F-7A1D-4ACC-85B4-A932898A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22">
            <a:extLst>
              <a:ext uri="{FF2B5EF4-FFF2-40B4-BE49-F238E27FC236}">
                <a16:creationId xmlns:a16="http://schemas.microsoft.com/office/drawing/2014/main" id="{FBCF16F5-E0AF-4144-B7AF-BDDCDF8D59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95584" y="610517"/>
            <a:ext cx="4010943" cy="5636963"/>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FFFFF"/>
          </a:solidFill>
          <a:ln>
            <a:noFill/>
          </a:ln>
          <a:effectLst>
            <a:outerShdw blurRad="381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24">
            <a:extLst>
              <a:ext uri="{FF2B5EF4-FFF2-40B4-BE49-F238E27FC236}">
                <a16:creationId xmlns:a16="http://schemas.microsoft.com/office/drawing/2014/main" id="{7085843F-A255-4AE2-BD1C-10954E1A6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0"/>
            <a:ext cx="7918980" cy="6858000"/>
          </a:xfrm>
          <a:custGeom>
            <a:avLst/>
            <a:gdLst>
              <a:gd name="connsiteX0" fmla="*/ 0 w 7918980"/>
              <a:gd name="connsiteY0" fmla="*/ 0 h 6858000"/>
              <a:gd name="connsiteX1" fmla="*/ 504457 w 7918980"/>
              <a:gd name="connsiteY1" fmla="*/ 0 h 6858000"/>
              <a:gd name="connsiteX2" fmla="*/ 727500 w 7918980"/>
              <a:gd name="connsiteY2" fmla="*/ 0 h 6858000"/>
              <a:gd name="connsiteX3" fmla="*/ 1822980 w 7918980"/>
              <a:gd name="connsiteY3" fmla="*/ 0 h 6858000"/>
              <a:gd name="connsiteX4" fmla="*/ 2092387 w 7918980"/>
              <a:gd name="connsiteY4" fmla="*/ 0 h 6858000"/>
              <a:gd name="connsiteX5" fmla="*/ 7076514 w 7918980"/>
              <a:gd name="connsiteY5" fmla="*/ 0 h 6858000"/>
              <a:gd name="connsiteX6" fmla="*/ 7264525 w 7918980"/>
              <a:gd name="connsiteY6" fmla="*/ 0 h 6858000"/>
              <a:gd name="connsiteX7" fmla="*/ 7390497 w 7918980"/>
              <a:gd name="connsiteY7" fmla="*/ 0 h 6858000"/>
              <a:gd name="connsiteX8" fmla="*/ 7389918 w 7918980"/>
              <a:gd name="connsiteY8" fmla="*/ 1705 h 6858000"/>
              <a:gd name="connsiteX9" fmla="*/ 7374574 w 7918980"/>
              <a:gd name="connsiteY9" fmla="*/ 17287 h 6858000"/>
              <a:gd name="connsiteX10" fmla="*/ 7368621 w 7918980"/>
              <a:gd name="connsiteY10" fmla="*/ 130336 h 6858000"/>
              <a:gd name="connsiteX11" fmla="*/ 7361269 w 7918980"/>
              <a:gd name="connsiteY11" fmla="*/ 187093 h 6858000"/>
              <a:gd name="connsiteX12" fmla="*/ 7368770 w 7918980"/>
              <a:gd name="connsiteY12" fmla="*/ 265704 h 6858000"/>
              <a:gd name="connsiteX13" fmla="*/ 7365293 w 7918980"/>
              <a:gd name="connsiteY13" fmla="*/ 354566 h 6858000"/>
              <a:gd name="connsiteX14" fmla="*/ 7347106 w 7918980"/>
              <a:gd name="connsiteY14" fmla="*/ 472000 h 6858000"/>
              <a:gd name="connsiteX15" fmla="*/ 7345150 w 7918980"/>
              <a:gd name="connsiteY15" fmla="*/ 473782 h 6858000"/>
              <a:gd name="connsiteX16" fmla="*/ 7344778 w 7918980"/>
              <a:gd name="connsiteY16" fmla="*/ 491380 h 6858000"/>
              <a:gd name="connsiteX17" fmla="*/ 7359399 w 7918980"/>
              <a:gd name="connsiteY17" fmla="*/ 531675 h 6858000"/>
              <a:gd name="connsiteX18" fmla="*/ 7356415 w 7918980"/>
              <a:gd name="connsiteY18" fmla="*/ 536015 h 6858000"/>
              <a:gd name="connsiteX19" fmla="*/ 7361068 w 7918980"/>
              <a:gd name="connsiteY19" fmla="*/ 572092 h 6858000"/>
              <a:gd name="connsiteX20" fmla="*/ 7359041 w 7918980"/>
              <a:gd name="connsiteY20" fmla="*/ 572511 h 6858000"/>
              <a:gd name="connsiteX21" fmla="*/ 7351198 w 7918980"/>
              <a:gd name="connsiteY21" fmla="*/ 582332 h 6858000"/>
              <a:gd name="connsiteX22" fmla="*/ 7340991 w 7918980"/>
              <a:gd name="connsiteY22" fmla="*/ 601285 h 6858000"/>
              <a:gd name="connsiteX23" fmla="*/ 7296154 w 7918980"/>
              <a:gd name="connsiteY23" fmla="*/ 681608 h 6858000"/>
              <a:gd name="connsiteX24" fmla="*/ 7295943 w 7918980"/>
              <a:gd name="connsiteY24" fmla="*/ 689151 h 6858000"/>
              <a:gd name="connsiteX25" fmla="*/ 7295465 w 7918980"/>
              <a:gd name="connsiteY25" fmla="*/ 689289 h 6858000"/>
              <a:gd name="connsiteX26" fmla="*/ 7294306 w 7918980"/>
              <a:gd name="connsiteY26" fmla="*/ 697222 h 6858000"/>
              <a:gd name="connsiteX27" fmla="*/ 7295144 w 7918980"/>
              <a:gd name="connsiteY27" fmla="*/ 717531 h 6858000"/>
              <a:gd name="connsiteX28" fmla="*/ 7291871 w 7918980"/>
              <a:gd name="connsiteY28" fmla="*/ 722494 h 6858000"/>
              <a:gd name="connsiteX29" fmla="*/ 7286061 w 7918980"/>
              <a:gd name="connsiteY29" fmla="*/ 724368 h 6858000"/>
              <a:gd name="connsiteX30" fmla="*/ 7269961 w 7918980"/>
              <a:gd name="connsiteY30" fmla="*/ 752692 h 6858000"/>
              <a:gd name="connsiteX31" fmla="*/ 7240170 w 7918980"/>
              <a:gd name="connsiteY31" fmla="*/ 816346 h 6858000"/>
              <a:gd name="connsiteX32" fmla="*/ 7211938 w 7918980"/>
              <a:gd name="connsiteY32" fmla="*/ 889417 h 6858000"/>
              <a:gd name="connsiteX33" fmla="*/ 7130024 w 7918980"/>
              <a:gd name="connsiteY33" fmla="*/ 1063288 h 6858000"/>
              <a:gd name="connsiteX34" fmla="*/ 7126817 w 7918980"/>
              <a:gd name="connsiteY34" fmla="*/ 1157176 h 6858000"/>
              <a:gd name="connsiteX35" fmla="*/ 7109474 w 7918980"/>
              <a:gd name="connsiteY35" fmla="*/ 1210776 h 6858000"/>
              <a:gd name="connsiteX36" fmla="*/ 7105443 w 7918980"/>
              <a:gd name="connsiteY36" fmla="*/ 1301993 h 6858000"/>
              <a:gd name="connsiteX37" fmla="*/ 7075215 w 7918980"/>
              <a:gd name="connsiteY37" fmla="*/ 1360879 h 6858000"/>
              <a:gd name="connsiteX38" fmla="*/ 7067477 w 7918980"/>
              <a:gd name="connsiteY38" fmla="*/ 1404045 h 6858000"/>
              <a:gd name="connsiteX39" fmla="*/ 7046803 w 7918980"/>
              <a:gd name="connsiteY39" fmla="*/ 1429568 h 6858000"/>
              <a:gd name="connsiteX40" fmla="*/ 7047831 w 7918980"/>
              <a:gd name="connsiteY40" fmla="*/ 1430305 h 6858000"/>
              <a:gd name="connsiteX41" fmla="*/ 7035374 w 7918980"/>
              <a:gd name="connsiteY41" fmla="*/ 1463304 h 6858000"/>
              <a:gd name="connsiteX42" fmla="*/ 7032938 w 7918980"/>
              <a:gd name="connsiteY42" fmla="*/ 1514846 h 6858000"/>
              <a:gd name="connsiteX43" fmla="*/ 7029397 w 7918980"/>
              <a:gd name="connsiteY43" fmla="*/ 1519731 h 6858000"/>
              <a:gd name="connsiteX44" fmla="*/ 7029620 w 7918980"/>
              <a:gd name="connsiteY44" fmla="*/ 1519929 h 6858000"/>
              <a:gd name="connsiteX45" fmla="*/ 7030612 w 7918980"/>
              <a:gd name="connsiteY45" fmla="*/ 1546022 h 6858000"/>
              <a:gd name="connsiteX46" fmla="*/ 7035010 w 7918980"/>
              <a:gd name="connsiteY46" fmla="*/ 1578752 h 6858000"/>
              <a:gd name="connsiteX47" fmla="*/ 7026513 w 7918980"/>
              <a:gd name="connsiteY47" fmla="*/ 1647555 h 6858000"/>
              <a:gd name="connsiteX48" fmla="*/ 7013857 w 7918980"/>
              <a:gd name="connsiteY48" fmla="*/ 1715685 h 6858000"/>
              <a:gd name="connsiteX49" fmla="*/ 7007215 w 7918980"/>
              <a:gd name="connsiteY49" fmla="*/ 1740358 h 6858000"/>
              <a:gd name="connsiteX50" fmla="*/ 7004455 w 7918980"/>
              <a:gd name="connsiteY50" fmla="*/ 1784314 h 6858000"/>
              <a:gd name="connsiteX51" fmla="*/ 7008825 w 7918980"/>
              <a:gd name="connsiteY51" fmla="*/ 1804434 h 6858000"/>
              <a:gd name="connsiteX52" fmla="*/ 7008048 w 7918980"/>
              <a:gd name="connsiteY52" fmla="*/ 1805316 h 6858000"/>
              <a:gd name="connsiteX53" fmla="*/ 7011573 w 7918980"/>
              <a:gd name="connsiteY53" fmla="*/ 1807109 h 6858000"/>
              <a:gd name="connsiteX54" fmla="*/ 7008900 w 7918980"/>
              <a:gd name="connsiteY54" fmla="*/ 1821003 h 6858000"/>
              <a:gd name="connsiteX55" fmla="*/ 7006523 w 7918980"/>
              <a:gd name="connsiteY55" fmla="*/ 1824832 h 6858000"/>
              <a:gd name="connsiteX56" fmla="*/ 7005215 w 7918980"/>
              <a:gd name="connsiteY56" fmla="*/ 1830429 h 6858000"/>
              <a:gd name="connsiteX57" fmla="*/ 7005505 w 7918980"/>
              <a:gd name="connsiteY57" fmla="*/ 1830569 h 6858000"/>
              <a:gd name="connsiteX58" fmla="*/ 7003643 w 7918980"/>
              <a:gd name="connsiteY58" fmla="*/ 1835810 h 6858000"/>
              <a:gd name="connsiteX59" fmla="*/ 6990432 w 7918980"/>
              <a:gd name="connsiteY59" fmla="*/ 1861483 h 6858000"/>
              <a:gd name="connsiteX60" fmla="*/ 6997246 w 7918980"/>
              <a:gd name="connsiteY60" fmla="*/ 1892417 h 6858000"/>
              <a:gd name="connsiteX61" fmla="*/ 7012242 w 7918980"/>
              <a:gd name="connsiteY61" fmla="*/ 1895114 h 6858000"/>
              <a:gd name="connsiteX62" fmla="*/ 7010080 w 7918980"/>
              <a:gd name="connsiteY62" fmla="*/ 1899379 h 6858000"/>
              <a:gd name="connsiteX63" fmla="*/ 7003451 w 7918980"/>
              <a:gd name="connsiteY63" fmla="*/ 1907867 h 6858000"/>
              <a:gd name="connsiteX64" fmla="*/ 7004341 w 7918980"/>
              <a:gd name="connsiteY64" fmla="*/ 1910265 h 6858000"/>
              <a:gd name="connsiteX65" fmla="*/ 7001248 w 7918980"/>
              <a:gd name="connsiteY65" fmla="*/ 1935584 h 6858000"/>
              <a:gd name="connsiteX66" fmla="*/ 7006599 w 7918980"/>
              <a:gd name="connsiteY66" fmla="*/ 1942021 h 6858000"/>
              <a:gd name="connsiteX67" fmla="*/ 7007460 w 7918980"/>
              <a:gd name="connsiteY67" fmla="*/ 1945112 h 6858000"/>
              <a:gd name="connsiteX68" fmla="*/ 6995756 w 7918980"/>
              <a:gd name="connsiteY68" fmla="*/ 1961162 h 6858000"/>
              <a:gd name="connsiteX69" fmla="*/ 6991493 w 7918980"/>
              <a:gd name="connsiteY69" fmla="*/ 1969445 h 6858000"/>
              <a:gd name="connsiteX70" fmla="*/ 6949577 w 7918980"/>
              <a:gd name="connsiteY70" fmla="*/ 2024270 h 6858000"/>
              <a:gd name="connsiteX71" fmla="*/ 6942508 w 7918980"/>
              <a:gd name="connsiteY71" fmla="*/ 2107942 h 6858000"/>
              <a:gd name="connsiteX72" fmla="*/ 6933336 w 7918980"/>
              <a:gd name="connsiteY72" fmla="*/ 2193455 h 6858000"/>
              <a:gd name="connsiteX73" fmla="*/ 6927972 w 7918980"/>
              <a:gd name="connsiteY73" fmla="*/ 2260088 h 6858000"/>
              <a:gd name="connsiteX74" fmla="*/ 6909058 w 7918980"/>
              <a:gd name="connsiteY74" fmla="*/ 2296008 h 6858000"/>
              <a:gd name="connsiteX75" fmla="*/ 6901810 w 7918980"/>
              <a:gd name="connsiteY75" fmla="*/ 2305564 h 6858000"/>
              <a:gd name="connsiteX76" fmla="*/ 6904482 w 7918980"/>
              <a:gd name="connsiteY76" fmla="*/ 2320214 h 6858000"/>
              <a:gd name="connsiteX77" fmla="*/ 6891885 w 7918980"/>
              <a:gd name="connsiteY77" fmla="*/ 2417011 h 6858000"/>
              <a:gd name="connsiteX78" fmla="*/ 6884970 w 7918980"/>
              <a:gd name="connsiteY78" fmla="*/ 2454207 h 6858000"/>
              <a:gd name="connsiteX79" fmla="*/ 6882954 w 7918980"/>
              <a:gd name="connsiteY79" fmla="*/ 2487203 h 6858000"/>
              <a:gd name="connsiteX80" fmla="*/ 6871484 w 7918980"/>
              <a:gd name="connsiteY80" fmla="*/ 2512282 h 6858000"/>
              <a:gd name="connsiteX81" fmla="*/ 6872496 w 7918980"/>
              <a:gd name="connsiteY81" fmla="*/ 2514318 h 6858000"/>
              <a:gd name="connsiteX82" fmla="*/ 6898111 w 7918980"/>
              <a:gd name="connsiteY82" fmla="*/ 2574334 h 6858000"/>
              <a:gd name="connsiteX83" fmla="*/ 6897017 w 7918980"/>
              <a:gd name="connsiteY83" fmla="*/ 2579877 h 6858000"/>
              <a:gd name="connsiteX84" fmla="*/ 6897171 w 7918980"/>
              <a:gd name="connsiteY84" fmla="*/ 2608928 h 6858000"/>
              <a:gd name="connsiteX85" fmla="*/ 6896584 w 7918980"/>
              <a:gd name="connsiteY85" fmla="*/ 2613111 h 6858000"/>
              <a:gd name="connsiteX86" fmla="*/ 6888164 w 7918980"/>
              <a:gd name="connsiteY86" fmla="*/ 2621996 h 6858000"/>
              <a:gd name="connsiteX87" fmla="*/ 6890652 w 7918980"/>
              <a:gd name="connsiteY87" fmla="*/ 2634265 h 6858000"/>
              <a:gd name="connsiteX88" fmla="*/ 6882034 w 7918980"/>
              <a:gd name="connsiteY88" fmla="*/ 2647237 h 6858000"/>
              <a:gd name="connsiteX89" fmla="*/ 6888195 w 7918980"/>
              <a:gd name="connsiteY89" fmla="*/ 2650786 h 6858000"/>
              <a:gd name="connsiteX90" fmla="*/ 6894052 w 7918980"/>
              <a:gd name="connsiteY90" fmla="*/ 2661993 h 6858000"/>
              <a:gd name="connsiteX91" fmla="*/ 6885953 w 7918980"/>
              <a:gd name="connsiteY91" fmla="*/ 2670949 h 6858000"/>
              <a:gd name="connsiteX92" fmla="*/ 6880156 w 7918980"/>
              <a:gd name="connsiteY92" fmla="*/ 2690255 h 6858000"/>
              <a:gd name="connsiteX93" fmla="*/ 6881009 w 7918980"/>
              <a:gd name="connsiteY93" fmla="*/ 2695683 h 6858000"/>
              <a:gd name="connsiteX94" fmla="*/ 6870001 w 7918980"/>
              <a:gd name="connsiteY94" fmla="*/ 2713964 h 6858000"/>
              <a:gd name="connsiteX95" fmla="*/ 6864441 w 7918980"/>
              <a:gd name="connsiteY95" fmla="*/ 2730175 h 6858000"/>
              <a:gd name="connsiteX96" fmla="*/ 6875107 w 7918980"/>
              <a:gd name="connsiteY96" fmla="*/ 2763497 h 6858000"/>
              <a:gd name="connsiteX97" fmla="*/ 6837349 w 7918980"/>
              <a:gd name="connsiteY97" fmla="*/ 3051539 h 6858000"/>
              <a:gd name="connsiteX98" fmla="*/ 6835698 w 7918980"/>
              <a:gd name="connsiteY98" fmla="*/ 3060333 h 6858000"/>
              <a:gd name="connsiteX99" fmla="*/ 6837785 w 7918980"/>
              <a:gd name="connsiteY99" fmla="*/ 3065434 h 6858000"/>
              <a:gd name="connsiteX100" fmla="*/ 6834476 w 7918980"/>
              <a:gd name="connsiteY100" fmla="*/ 3066836 h 6858000"/>
              <a:gd name="connsiteX101" fmla="*/ 6831096 w 7918980"/>
              <a:gd name="connsiteY101" fmla="*/ 3084834 h 6858000"/>
              <a:gd name="connsiteX102" fmla="*/ 6831305 w 7918980"/>
              <a:gd name="connsiteY102" fmla="*/ 3097259 h 6858000"/>
              <a:gd name="connsiteX103" fmla="*/ 6828050 w 7918980"/>
              <a:gd name="connsiteY103" fmla="*/ 3101053 h 6858000"/>
              <a:gd name="connsiteX104" fmla="*/ 6827093 w 7918980"/>
              <a:gd name="connsiteY104" fmla="*/ 3106151 h 6858000"/>
              <a:gd name="connsiteX105" fmla="*/ 6833251 w 7918980"/>
              <a:gd name="connsiteY105" fmla="*/ 3116747 h 6858000"/>
              <a:gd name="connsiteX106" fmla="*/ 6825921 w 7918980"/>
              <a:gd name="connsiteY106" fmla="*/ 3151828 h 6858000"/>
              <a:gd name="connsiteX107" fmla="*/ 6825863 w 7918980"/>
              <a:gd name="connsiteY107" fmla="*/ 3180546 h 6858000"/>
              <a:gd name="connsiteX108" fmla="*/ 6839691 w 7918980"/>
              <a:gd name="connsiteY108" fmla="*/ 3258677 h 6858000"/>
              <a:gd name="connsiteX109" fmla="*/ 6840898 w 7918980"/>
              <a:gd name="connsiteY109" fmla="*/ 3262610 h 6858000"/>
              <a:gd name="connsiteX110" fmla="*/ 6834652 w 7918980"/>
              <a:gd name="connsiteY110" fmla="*/ 3277179 h 6858000"/>
              <a:gd name="connsiteX111" fmla="*/ 6832324 w 7918980"/>
              <a:gd name="connsiteY111" fmla="*/ 3278130 h 6858000"/>
              <a:gd name="connsiteX112" fmla="*/ 6849750 w 7918980"/>
              <a:gd name="connsiteY112" fmla="*/ 3325671 h 6858000"/>
              <a:gd name="connsiteX113" fmla="*/ 6847551 w 7918980"/>
              <a:gd name="connsiteY113" fmla="*/ 3332072 h 6858000"/>
              <a:gd name="connsiteX114" fmla="*/ 6864685 w 7918980"/>
              <a:gd name="connsiteY114" fmla="*/ 3362948 h 6858000"/>
              <a:gd name="connsiteX115" fmla="*/ 6870457 w 7918980"/>
              <a:gd name="connsiteY115" fmla="*/ 3378959 h 6858000"/>
              <a:gd name="connsiteX116" fmla="*/ 6883738 w 7918980"/>
              <a:gd name="connsiteY116" fmla="*/ 3407057 h 6858000"/>
              <a:gd name="connsiteX117" fmla="*/ 6881948 w 7918980"/>
              <a:gd name="connsiteY117" fmla="*/ 3409825 h 6858000"/>
              <a:gd name="connsiteX118" fmla="*/ 6885647 w 7918980"/>
              <a:gd name="connsiteY118" fmla="*/ 3415218 h 6858000"/>
              <a:gd name="connsiteX119" fmla="*/ 6883908 w 7918980"/>
              <a:gd name="connsiteY119" fmla="*/ 3419880 h 6858000"/>
              <a:gd name="connsiteX120" fmla="*/ 6885903 w 7918980"/>
              <a:gd name="connsiteY120" fmla="*/ 3424545 h 6858000"/>
              <a:gd name="connsiteX121" fmla="*/ 6887603 w 7918980"/>
              <a:gd name="connsiteY121" fmla="*/ 3476412 h 6858000"/>
              <a:gd name="connsiteX122" fmla="*/ 6892664 w 7918980"/>
              <a:gd name="connsiteY122" fmla="*/ 3486850 h 6858000"/>
              <a:gd name="connsiteX123" fmla="*/ 6886319 w 7918980"/>
              <a:gd name="connsiteY123" fmla="*/ 3496391 h 6858000"/>
              <a:gd name="connsiteX124" fmla="*/ 6893119 w 7918980"/>
              <a:gd name="connsiteY124" fmla="*/ 3531201 h 6858000"/>
              <a:gd name="connsiteX125" fmla="*/ 6902876 w 7918980"/>
              <a:gd name="connsiteY125" fmla="*/ 3542019 h 6858000"/>
              <a:gd name="connsiteX126" fmla="*/ 6910520 w 7918980"/>
              <a:gd name="connsiteY126" fmla="*/ 3552249 h 6858000"/>
              <a:gd name="connsiteX127" fmla="*/ 6910882 w 7918980"/>
              <a:gd name="connsiteY127" fmla="*/ 3553678 h 6858000"/>
              <a:gd name="connsiteX128" fmla="*/ 6914489 w 7918980"/>
              <a:gd name="connsiteY128" fmla="*/ 3568021 h 6858000"/>
              <a:gd name="connsiteX129" fmla="*/ 6914914 w 7918980"/>
              <a:gd name="connsiteY129" fmla="*/ 3569719 h 6858000"/>
              <a:gd name="connsiteX130" fmla="*/ 6912342 w 7918980"/>
              <a:gd name="connsiteY130" fmla="*/ 3586412 h 6858000"/>
              <a:gd name="connsiteX131" fmla="*/ 6915338 w 7918980"/>
              <a:gd name="connsiteY131" fmla="*/ 3597336 h 6858000"/>
              <a:gd name="connsiteX132" fmla="*/ 6907234 w 7918980"/>
              <a:gd name="connsiteY132" fmla="*/ 3606007 h 6858000"/>
              <a:gd name="connsiteX133" fmla="*/ 6907261 w 7918980"/>
              <a:gd name="connsiteY133" fmla="*/ 3641228 h 6858000"/>
              <a:gd name="connsiteX134" fmla="*/ 6914828 w 7918980"/>
              <a:gd name="connsiteY134" fmla="*/ 3653088 h 6858000"/>
              <a:gd name="connsiteX135" fmla="*/ 6920416 w 7918980"/>
              <a:gd name="connsiteY135" fmla="*/ 3664114 h 6858000"/>
              <a:gd name="connsiteX136" fmla="*/ 6920498 w 7918980"/>
              <a:gd name="connsiteY136" fmla="*/ 3665569 h 6858000"/>
              <a:gd name="connsiteX137" fmla="*/ 6922809 w 7918980"/>
              <a:gd name="connsiteY137" fmla="*/ 3707357 h 6858000"/>
              <a:gd name="connsiteX138" fmla="*/ 6937676 w 7918980"/>
              <a:gd name="connsiteY138" fmla="*/ 3778166 h 6858000"/>
              <a:gd name="connsiteX139" fmla="*/ 6958359 w 7918980"/>
              <a:gd name="connsiteY139" fmla="*/ 3878222 h 6858000"/>
              <a:gd name="connsiteX140" fmla="*/ 6953118 w 7918980"/>
              <a:gd name="connsiteY140" fmla="*/ 4048117 h 6858000"/>
              <a:gd name="connsiteX141" fmla="*/ 6913020 w 7918980"/>
              <a:gd name="connsiteY141" fmla="*/ 4219510 h 6858000"/>
              <a:gd name="connsiteX142" fmla="*/ 6915792 w 7918980"/>
              <a:gd name="connsiteY142" fmla="*/ 4411258 h 6858000"/>
              <a:gd name="connsiteX143" fmla="*/ 6907579 w 7918980"/>
              <a:gd name="connsiteY143" fmla="*/ 4488531 h 6858000"/>
              <a:gd name="connsiteX144" fmla="*/ 6907052 w 7918980"/>
              <a:gd name="connsiteY144" fmla="*/ 4539168 h 6858000"/>
              <a:gd name="connsiteX145" fmla="*/ 6891916 w 7918980"/>
              <a:gd name="connsiteY145" fmla="*/ 4625153 h 6858000"/>
              <a:gd name="connsiteX146" fmla="*/ 6882094 w 7918980"/>
              <a:gd name="connsiteY146" fmla="*/ 4733115 h 6858000"/>
              <a:gd name="connsiteX147" fmla="*/ 6860189 w 7918980"/>
              <a:gd name="connsiteY147" fmla="*/ 4844323 h 6858000"/>
              <a:gd name="connsiteX148" fmla="*/ 6843618 w 7918980"/>
              <a:gd name="connsiteY148" fmla="*/ 4877992 h 6858000"/>
              <a:gd name="connsiteX149" fmla="*/ 6829393 w 7918980"/>
              <a:gd name="connsiteY149" fmla="*/ 4925805 h 6858000"/>
              <a:gd name="connsiteX150" fmla="*/ 6794017 w 7918980"/>
              <a:gd name="connsiteY150" fmla="*/ 5009272 h 6858000"/>
              <a:gd name="connsiteX151" fmla="*/ 6786085 w 7918980"/>
              <a:gd name="connsiteY151" fmla="*/ 5111369 h 6858000"/>
              <a:gd name="connsiteX152" fmla="*/ 6799321 w 7918980"/>
              <a:gd name="connsiteY152" fmla="*/ 5210876 h 6858000"/>
              <a:gd name="connsiteX153" fmla="*/ 6803597 w 7918980"/>
              <a:gd name="connsiteY153" fmla="*/ 5269726 h 6858000"/>
              <a:gd name="connsiteX154" fmla="*/ 6820713 w 7918980"/>
              <a:gd name="connsiteY154" fmla="*/ 5464225 h 6858000"/>
              <a:gd name="connsiteX155" fmla="*/ 6824380 w 7918980"/>
              <a:gd name="connsiteY155" fmla="*/ 5594585 h 6858000"/>
              <a:gd name="connsiteX156" fmla="*/ 6806680 w 7918980"/>
              <a:gd name="connsiteY156" fmla="*/ 5667896 h 6858000"/>
              <a:gd name="connsiteX157" fmla="*/ 6791486 w 7918980"/>
              <a:gd name="connsiteY157" fmla="*/ 5769225 h 6858000"/>
              <a:gd name="connsiteX158" fmla="*/ 6792745 w 7918980"/>
              <a:gd name="connsiteY158" fmla="*/ 5823324 h 6858000"/>
              <a:gd name="connsiteX159" fmla="*/ 6789109 w 7918980"/>
              <a:gd name="connsiteY159" fmla="*/ 5862699 h 6858000"/>
              <a:gd name="connsiteX160" fmla="*/ 6793675 w 7918980"/>
              <a:gd name="connsiteY160" fmla="*/ 5906467 h 6858000"/>
              <a:gd name="connsiteX161" fmla="*/ 6814548 w 7918980"/>
              <a:gd name="connsiteY161" fmla="*/ 5939847 h 6858000"/>
              <a:gd name="connsiteX162" fmla="*/ 6809795 w 7918980"/>
              <a:gd name="connsiteY162" fmla="*/ 5973994 h 6858000"/>
              <a:gd name="connsiteX163" fmla="*/ 6810756 w 7918980"/>
              <a:gd name="connsiteY163" fmla="*/ 6089693 h 6858000"/>
              <a:gd name="connsiteX164" fmla="*/ 6814601 w 7918980"/>
              <a:gd name="connsiteY164" fmla="*/ 6224938 h 6858000"/>
              <a:gd name="connsiteX165" fmla="*/ 6840137 w 7918980"/>
              <a:gd name="connsiteY165" fmla="*/ 6370251 h 6858000"/>
              <a:gd name="connsiteX166" fmla="*/ 6863777 w 7918980"/>
              <a:gd name="connsiteY166" fmla="*/ 6541313 h 6858000"/>
              <a:gd name="connsiteX167" fmla="*/ 6868355 w 7918980"/>
              <a:gd name="connsiteY167" fmla="*/ 6640957 h 6858000"/>
              <a:gd name="connsiteX168" fmla="*/ 6881422 w 7918980"/>
              <a:gd name="connsiteY168" fmla="*/ 6705297 h 6858000"/>
              <a:gd name="connsiteX169" fmla="*/ 6894105 w 7918980"/>
              <a:gd name="connsiteY169" fmla="*/ 6759582 h 6858000"/>
              <a:gd name="connsiteX170" fmla="*/ 6892152 w 7918980"/>
              <a:gd name="connsiteY170" fmla="*/ 6817746 h 6858000"/>
              <a:gd name="connsiteX171" fmla="*/ 6895302 w 7918980"/>
              <a:gd name="connsiteY171" fmla="*/ 6843646 h 6858000"/>
              <a:gd name="connsiteX172" fmla="*/ 6914368 w 7918980"/>
              <a:gd name="connsiteY172" fmla="*/ 6857998 h 6858000"/>
              <a:gd name="connsiteX173" fmla="*/ 7549620 w 7918980"/>
              <a:gd name="connsiteY173" fmla="*/ 6857998 h 6858000"/>
              <a:gd name="connsiteX174" fmla="*/ 7918980 w 7918980"/>
              <a:gd name="connsiteY174" fmla="*/ 6857998 h 6858000"/>
              <a:gd name="connsiteX175" fmla="*/ 7918980 w 7918980"/>
              <a:gd name="connsiteY175" fmla="*/ 6858000 h 6858000"/>
              <a:gd name="connsiteX176" fmla="*/ 7549620 w 7918980"/>
              <a:gd name="connsiteY176" fmla="*/ 6858000 h 6858000"/>
              <a:gd name="connsiteX177" fmla="*/ 6658851 w 7918980"/>
              <a:gd name="connsiteY177" fmla="*/ 6858000 h 6858000"/>
              <a:gd name="connsiteX178" fmla="*/ 2092387 w 7918980"/>
              <a:gd name="connsiteY178" fmla="*/ 6858000 h 6858000"/>
              <a:gd name="connsiteX179" fmla="*/ 1822980 w 7918980"/>
              <a:gd name="connsiteY179" fmla="*/ 6858000 h 6858000"/>
              <a:gd name="connsiteX180" fmla="*/ 727500 w 7918980"/>
              <a:gd name="connsiteY180" fmla="*/ 6858000 h 6858000"/>
              <a:gd name="connsiteX181" fmla="*/ 504457 w 7918980"/>
              <a:gd name="connsiteY181" fmla="*/ 6858000 h 6858000"/>
              <a:gd name="connsiteX182" fmla="*/ 0 w 7918980"/>
              <a:gd name="connsiteY182" fmla="*/ 6858000 h 6858000"/>
              <a:gd name="connsiteX0" fmla="*/ 0 w 7918980"/>
              <a:gd name="connsiteY0" fmla="*/ 0 h 6858000"/>
              <a:gd name="connsiteX1" fmla="*/ 504457 w 7918980"/>
              <a:gd name="connsiteY1" fmla="*/ 0 h 6858000"/>
              <a:gd name="connsiteX2" fmla="*/ 727500 w 7918980"/>
              <a:gd name="connsiteY2" fmla="*/ 0 h 6858000"/>
              <a:gd name="connsiteX3" fmla="*/ 1822980 w 7918980"/>
              <a:gd name="connsiteY3" fmla="*/ 0 h 6858000"/>
              <a:gd name="connsiteX4" fmla="*/ 2092387 w 7918980"/>
              <a:gd name="connsiteY4" fmla="*/ 0 h 6858000"/>
              <a:gd name="connsiteX5" fmla="*/ 7076514 w 7918980"/>
              <a:gd name="connsiteY5" fmla="*/ 0 h 6858000"/>
              <a:gd name="connsiteX6" fmla="*/ 7264525 w 7918980"/>
              <a:gd name="connsiteY6" fmla="*/ 0 h 6858000"/>
              <a:gd name="connsiteX7" fmla="*/ 7390497 w 7918980"/>
              <a:gd name="connsiteY7" fmla="*/ 0 h 6858000"/>
              <a:gd name="connsiteX8" fmla="*/ 7389918 w 7918980"/>
              <a:gd name="connsiteY8" fmla="*/ 1705 h 6858000"/>
              <a:gd name="connsiteX9" fmla="*/ 7374574 w 7918980"/>
              <a:gd name="connsiteY9" fmla="*/ 17287 h 6858000"/>
              <a:gd name="connsiteX10" fmla="*/ 7368621 w 7918980"/>
              <a:gd name="connsiteY10" fmla="*/ 130336 h 6858000"/>
              <a:gd name="connsiteX11" fmla="*/ 7361269 w 7918980"/>
              <a:gd name="connsiteY11" fmla="*/ 187093 h 6858000"/>
              <a:gd name="connsiteX12" fmla="*/ 7368770 w 7918980"/>
              <a:gd name="connsiteY12" fmla="*/ 265704 h 6858000"/>
              <a:gd name="connsiteX13" fmla="*/ 7365293 w 7918980"/>
              <a:gd name="connsiteY13" fmla="*/ 354566 h 6858000"/>
              <a:gd name="connsiteX14" fmla="*/ 7347106 w 7918980"/>
              <a:gd name="connsiteY14" fmla="*/ 472000 h 6858000"/>
              <a:gd name="connsiteX15" fmla="*/ 7345150 w 7918980"/>
              <a:gd name="connsiteY15" fmla="*/ 473782 h 6858000"/>
              <a:gd name="connsiteX16" fmla="*/ 7344778 w 7918980"/>
              <a:gd name="connsiteY16" fmla="*/ 491380 h 6858000"/>
              <a:gd name="connsiteX17" fmla="*/ 7359399 w 7918980"/>
              <a:gd name="connsiteY17" fmla="*/ 531675 h 6858000"/>
              <a:gd name="connsiteX18" fmla="*/ 7356415 w 7918980"/>
              <a:gd name="connsiteY18" fmla="*/ 536015 h 6858000"/>
              <a:gd name="connsiteX19" fmla="*/ 7361068 w 7918980"/>
              <a:gd name="connsiteY19" fmla="*/ 572092 h 6858000"/>
              <a:gd name="connsiteX20" fmla="*/ 7359041 w 7918980"/>
              <a:gd name="connsiteY20" fmla="*/ 572511 h 6858000"/>
              <a:gd name="connsiteX21" fmla="*/ 7351198 w 7918980"/>
              <a:gd name="connsiteY21" fmla="*/ 582332 h 6858000"/>
              <a:gd name="connsiteX22" fmla="*/ 7340991 w 7918980"/>
              <a:gd name="connsiteY22" fmla="*/ 601285 h 6858000"/>
              <a:gd name="connsiteX23" fmla="*/ 7296154 w 7918980"/>
              <a:gd name="connsiteY23" fmla="*/ 681608 h 6858000"/>
              <a:gd name="connsiteX24" fmla="*/ 7295943 w 7918980"/>
              <a:gd name="connsiteY24" fmla="*/ 689151 h 6858000"/>
              <a:gd name="connsiteX25" fmla="*/ 7295465 w 7918980"/>
              <a:gd name="connsiteY25" fmla="*/ 689289 h 6858000"/>
              <a:gd name="connsiteX26" fmla="*/ 7294306 w 7918980"/>
              <a:gd name="connsiteY26" fmla="*/ 697222 h 6858000"/>
              <a:gd name="connsiteX27" fmla="*/ 7295144 w 7918980"/>
              <a:gd name="connsiteY27" fmla="*/ 717531 h 6858000"/>
              <a:gd name="connsiteX28" fmla="*/ 7291871 w 7918980"/>
              <a:gd name="connsiteY28" fmla="*/ 722494 h 6858000"/>
              <a:gd name="connsiteX29" fmla="*/ 7286061 w 7918980"/>
              <a:gd name="connsiteY29" fmla="*/ 724368 h 6858000"/>
              <a:gd name="connsiteX30" fmla="*/ 7269961 w 7918980"/>
              <a:gd name="connsiteY30" fmla="*/ 752692 h 6858000"/>
              <a:gd name="connsiteX31" fmla="*/ 7240170 w 7918980"/>
              <a:gd name="connsiteY31" fmla="*/ 816346 h 6858000"/>
              <a:gd name="connsiteX32" fmla="*/ 7211938 w 7918980"/>
              <a:gd name="connsiteY32" fmla="*/ 889417 h 6858000"/>
              <a:gd name="connsiteX33" fmla="*/ 7130024 w 7918980"/>
              <a:gd name="connsiteY33" fmla="*/ 1063288 h 6858000"/>
              <a:gd name="connsiteX34" fmla="*/ 7126817 w 7918980"/>
              <a:gd name="connsiteY34" fmla="*/ 1157176 h 6858000"/>
              <a:gd name="connsiteX35" fmla="*/ 7109474 w 7918980"/>
              <a:gd name="connsiteY35" fmla="*/ 1210776 h 6858000"/>
              <a:gd name="connsiteX36" fmla="*/ 7105443 w 7918980"/>
              <a:gd name="connsiteY36" fmla="*/ 1301993 h 6858000"/>
              <a:gd name="connsiteX37" fmla="*/ 7075215 w 7918980"/>
              <a:gd name="connsiteY37" fmla="*/ 1360879 h 6858000"/>
              <a:gd name="connsiteX38" fmla="*/ 7067477 w 7918980"/>
              <a:gd name="connsiteY38" fmla="*/ 1404045 h 6858000"/>
              <a:gd name="connsiteX39" fmla="*/ 7046803 w 7918980"/>
              <a:gd name="connsiteY39" fmla="*/ 1429568 h 6858000"/>
              <a:gd name="connsiteX40" fmla="*/ 7047831 w 7918980"/>
              <a:gd name="connsiteY40" fmla="*/ 1430305 h 6858000"/>
              <a:gd name="connsiteX41" fmla="*/ 7035374 w 7918980"/>
              <a:gd name="connsiteY41" fmla="*/ 1463304 h 6858000"/>
              <a:gd name="connsiteX42" fmla="*/ 7032938 w 7918980"/>
              <a:gd name="connsiteY42" fmla="*/ 1514846 h 6858000"/>
              <a:gd name="connsiteX43" fmla="*/ 7029397 w 7918980"/>
              <a:gd name="connsiteY43" fmla="*/ 1519731 h 6858000"/>
              <a:gd name="connsiteX44" fmla="*/ 7029620 w 7918980"/>
              <a:gd name="connsiteY44" fmla="*/ 1519929 h 6858000"/>
              <a:gd name="connsiteX45" fmla="*/ 7030612 w 7918980"/>
              <a:gd name="connsiteY45" fmla="*/ 1546022 h 6858000"/>
              <a:gd name="connsiteX46" fmla="*/ 7035010 w 7918980"/>
              <a:gd name="connsiteY46" fmla="*/ 1578752 h 6858000"/>
              <a:gd name="connsiteX47" fmla="*/ 7026513 w 7918980"/>
              <a:gd name="connsiteY47" fmla="*/ 1647555 h 6858000"/>
              <a:gd name="connsiteX48" fmla="*/ 7013857 w 7918980"/>
              <a:gd name="connsiteY48" fmla="*/ 1715685 h 6858000"/>
              <a:gd name="connsiteX49" fmla="*/ 7007215 w 7918980"/>
              <a:gd name="connsiteY49" fmla="*/ 1740358 h 6858000"/>
              <a:gd name="connsiteX50" fmla="*/ 7004455 w 7918980"/>
              <a:gd name="connsiteY50" fmla="*/ 1784314 h 6858000"/>
              <a:gd name="connsiteX51" fmla="*/ 7008825 w 7918980"/>
              <a:gd name="connsiteY51" fmla="*/ 1804434 h 6858000"/>
              <a:gd name="connsiteX52" fmla="*/ 7008048 w 7918980"/>
              <a:gd name="connsiteY52" fmla="*/ 1805316 h 6858000"/>
              <a:gd name="connsiteX53" fmla="*/ 7011573 w 7918980"/>
              <a:gd name="connsiteY53" fmla="*/ 1807109 h 6858000"/>
              <a:gd name="connsiteX54" fmla="*/ 7008900 w 7918980"/>
              <a:gd name="connsiteY54" fmla="*/ 1821003 h 6858000"/>
              <a:gd name="connsiteX55" fmla="*/ 7006523 w 7918980"/>
              <a:gd name="connsiteY55" fmla="*/ 1824832 h 6858000"/>
              <a:gd name="connsiteX56" fmla="*/ 7005215 w 7918980"/>
              <a:gd name="connsiteY56" fmla="*/ 1830429 h 6858000"/>
              <a:gd name="connsiteX57" fmla="*/ 7005505 w 7918980"/>
              <a:gd name="connsiteY57" fmla="*/ 1830569 h 6858000"/>
              <a:gd name="connsiteX58" fmla="*/ 7003643 w 7918980"/>
              <a:gd name="connsiteY58" fmla="*/ 1835810 h 6858000"/>
              <a:gd name="connsiteX59" fmla="*/ 6990432 w 7918980"/>
              <a:gd name="connsiteY59" fmla="*/ 1861483 h 6858000"/>
              <a:gd name="connsiteX60" fmla="*/ 6997246 w 7918980"/>
              <a:gd name="connsiteY60" fmla="*/ 1892417 h 6858000"/>
              <a:gd name="connsiteX61" fmla="*/ 7012242 w 7918980"/>
              <a:gd name="connsiteY61" fmla="*/ 1895114 h 6858000"/>
              <a:gd name="connsiteX62" fmla="*/ 7010080 w 7918980"/>
              <a:gd name="connsiteY62" fmla="*/ 1899379 h 6858000"/>
              <a:gd name="connsiteX63" fmla="*/ 7003451 w 7918980"/>
              <a:gd name="connsiteY63" fmla="*/ 1907867 h 6858000"/>
              <a:gd name="connsiteX64" fmla="*/ 7004341 w 7918980"/>
              <a:gd name="connsiteY64" fmla="*/ 1910265 h 6858000"/>
              <a:gd name="connsiteX65" fmla="*/ 7001248 w 7918980"/>
              <a:gd name="connsiteY65" fmla="*/ 1935584 h 6858000"/>
              <a:gd name="connsiteX66" fmla="*/ 7006599 w 7918980"/>
              <a:gd name="connsiteY66" fmla="*/ 1942021 h 6858000"/>
              <a:gd name="connsiteX67" fmla="*/ 7007460 w 7918980"/>
              <a:gd name="connsiteY67" fmla="*/ 1945112 h 6858000"/>
              <a:gd name="connsiteX68" fmla="*/ 6995756 w 7918980"/>
              <a:gd name="connsiteY68" fmla="*/ 1961162 h 6858000"/>
              <a:gd name="connsiteX69" fmla="*/ 6949577 w 7918980"/>
              <a:gd name="connsiteY69" fmla="*/ 2024270 h 6858000"/>
              <a:gd name="connsiteX70" fmla="*/ 6942508 w 7918980"/>
              <a:gd name="connsiteY70" fmla="*/ 2107942 h 6858000"/>
              <a:gd name="connsiteX71" fmla="*/ 6933336 w 7918980"/>
              <a:gd name="connsiteY71" fmla="*/ 2193455 h 6858000"/>
              <a:gd name="connsiteX72" fmla="*/ 6927972 w 7918980"/>
              <a:gd name="connsiteY72" fmla="*/ 2260088 h 6858000"/>
              <a:gd name="connsiteX73" fmla="*/ 6909058 w 7918980"/>
              <a:gd name="connsiteY73" fmla="*/ 2296008 h 6858000"/>
              <a:gd name="connsiteX74" fmla="*/ 6901810 w 7918980"/>
              <a:gd name="connsiteY74" fmla="*/ 2305564 h 6858000"/>
              <a:gd name="connsiteX75" fmla="*/ 6904482 w 7918980"/>
              <a:gd name="connsiteY75" fmla="*/ 2320214 h 6858000"/>
              <a:gd name="connsiteX76" fmla="*/ 6891885 w 7918980"/>
              <a:gd name="connsiteY76" fmla="*/ 2417011 h 6858000"/>
              <a:gd name="connsiteX77" fmla="*/ 6884970 w 7918980"/>
              <a:gd name="connsiteY77" fmla="*/ 2454207 h 6858000"/>
              <a:gd name="connsiteX78" fmla="*/ 6882954 w 7918980"/>
              <a:gd name="connsiteY78" fmla="*/ 2487203 h 6858000"/>
              <a:gd name="connsiteX79" fmla="*/ 6871484 w 7918980"/>
              <a:gd name="connsiteY79" fmla="*/ 2512282 h 6858000"/>
              <a:gd name="connsiteX80" fmla="*/ 6872496 w 7918980"/>
              <a:gd name="connsiteY80" fmla="*/ 2514318 h 6858000"/>
              <a:gd name="connsiteX81" fmla="*/ 6898111 w 7918980"/>
              <a:gd name="connsiteY81" fmla="*/ 2574334 h 6858000"/>
              <a:gd name="connsiteX82" fmla="*/ 6897017 w 7918980"/>
              <a:gd name="connsiteY82" fmla="*/ 2579877 h 6858000"/>
              <a:gd name="connsiteX83" fmla="*/ 6897171 w 7918980"/>
              <a:gd name="connsiteY83" fmla="*/ 2608928 h 6858000"/>
              <a:gd name="connsiteX84" fmla="*/ 6896584 w 7918980"/>
              <a:gd name="connsiteY84" fmla="*/ 2613111 h 6858000"/>
              <a:gd name="connsiteX85" fmla="*/ 6888164 w 7918980"/>
              <a:gd name="connsiteY85" fmla="*/ 2621996 h 6858000"/>
              <a:gd name="connsiteX86" fmla="*/ 6890652 w 7918980"/>
              <a:gd name="connsiteY86" fmla="*/ 2634265 h 6858000"/>
              <a:gd name="connsiteX87" fmla="*/ 6882034 w 7918980"/>
              <a:gd name="connsiteY87" fmla="*/ 2647237 h 6858000"/>
              <a:gd name="connsiteX88" fmla="*/ 6888195 w 7918980"/>
              <a:gd name="connsiteY88" fmla="*/ 2650786 h 6858000"/>
              <a:gd name="connsiteX89" fmla="*/ 6894052 w 7918980"/>
              <a:gd name="connsiteY89" fmla="*/ 2661993 h 6858000"/>
              <a:gd name="connsiteX90" fmla="*/ 6885953 w 7918980"/>
              <a:gd name="connsiteY90" fmla="*/ 2670949 h 6858000"/>
              <a:gd name="connsiteX91" fmla="*/ 6880156 w 7918980"/>
              <a:gd name="connsiteY91" fmla="*/ 2690255 h 6858000"/>
              <a:gd name="connsiteX92" fmla="*/ 6881009 w 7918980"/>
              <a:gd name="connsiteY92" fmla="*/ 2695683 h 6858000"/>
              <a:gd name="connsiteX93" fmla="*/ 6870001 w 7918980"/>
              <a:gd name="connsiteY93" fmla="*/ 2713964 h 6858000"/>
              <a:gd name="connsiteX94" fmla="*/ 6864441 w 7918980"/>
              <a:gd name="connsiteY94" fmla="*/ 2730175 h 6858000"/>
              <a:gd name="connsiteX95" fmla="*/ 6875107 w 7918980"/>
              <a:gd name="connsiteY95" fmla="*/ 2763497 h 6858000"/>
              <a:gd name="connsiteX96" fmla="*/ 6837349 w 7918980"/>
              <a:gd name="connsiteY96" fmla="*/ 3051539 h 6858000"/>
              <a:gd name="connsiteX97" fmla="*/ 6835698 w 7918980"/>
              <a:gd name="connsiteY97" fmla="*/ 3060333 h 6858000"/>
              <a:gd name="connsiteX98" fmla="*/ 6837785 w 7918980"/>
              <a:gd name="connsiteY98" fmla="*/ 3065434 h 6858000"/>
              <a:gd name="connsiteX99" fmla="*/ 6834476 w 7918980"/>
              <a:gd name="connsiteY99" fmla="*/ 3066836 h 6858000"/>
              <a:gd name="connsiteX100" fmla="*/ 6831096 w 7918980"/>
              <a:gd name="connsiteY100" fmla="*/ 3084834 h 6858000"/>
              <a:gd name="connsiteX101" fmla="*/ 6831305 w 7918980"/>
              <a:gd name="connsiteY101" fmla="*/ 3097259 h 6858000"/>
              <a:gd name="connsiteX102" fmla="*/ 6828050 w 7918980"/>
              <a:gd name="connsiteY102" fmla="*/ 3101053 h 6858000"/>
              <a:gd name="connsiteX103" fmla="*/ 6827093 w 7918980"/>
              <a:gd name="connsiteY103" fmla="*/ 3106151 h 6858000"/>
              <a:gd name="connsiteX104" fmla="*/ 6833251 w 7918980"/>
              <a:gd name="connsiteY104" fmla="*/ 3116747 h 6858000"/>
              <a:gd name="connsiteX105" fmla="*/ 6825921 w 7918980"/>
              <a:gd name="connsiteY105" fmla="*/ 3151828 h 6858000"/>
              <a:gd name="connsiteX106" fmla="*/ 6825863 w 7918980"/>
              <a:gd name="connsiteY106" fmla="*/ 3180546 h 6858000"/>
              <a:gd name="connsiteX107" fmla="*/ 6839691 w 7918980"/>
              <a:gd name="connsiteY107" fmla="*/ 3258677 h 6858000"/>
              <a:gd name="connsiteX108" fmla="*/ 6840898 w 7918980"/>
              <a:gd name="connsiteY108" fmla="*/ 3262610 h 6858000"/>
              <a:gd name="connsiteX109" fmla="*/ 6834652 w 7918980"/>
              <a:gd name="connsiteY109" fmla="*/ 3277179 h 6858000"/>
              <a:gd name="connsiteX110" fmla="*/ 6832324 w 7918980"/>
              <a:gd name="connsiteY110" fmla="*/ 3278130 h 6858000"/>
              <a:gd name="connsiteX111" fmla="*/ 6849750 w 7918980"/>
              <a:gd name="connsiteY111" fmla="*/ 3325671 h 6858000"/>
              <a:gd name="connsiteX112" fmla="*/ 6847551 w 7918980"/>
              <a:gd name="connsiteY112" fmla="*/ 3332072 h 6858000"/>
              <a:gd name="connsiteX113" fmla="*/ 6864685 w 7918980"/>
              <a:gd name="connsiteY113" fmla="*/ 3362948 h 6858000"/>
              <a:gd name="connsiteX114" fmla="*/ 6870457 w 7918980"/>
              <a:gd name="connsiteY114" fmla="*/ 3378959 h 6858000"/>
              <a:gd name="connsiteX115" fmla="*/ 6883738 w 7918980"/>
              <a:gd name="connsiteY115" fmla="*/ 3407057 h 6858000"/>
              <a:gd name="connsiteX116" fmla="*/ 6881948 w 7918980"/>
              <a:gd name="connsiteY116" fmla="*/ 3409825 h 6858000"/>
              <a:gd name="connsiteX117" fmla="*/ 6885647 w 7918980"/>
              <a:gd name="connsiteY117" fmla="*/ 3415218 h 6858000"/>
              <a:gd name="connsiteX118" fmla="*/ 6883908 w 7918980"/>
              <a:gd name="connsiteY118" fmla="*/ 3419880 h 6858000"/>
              <a:gd name="connsiteX119" fmla="*/ 6885903 w 7918980"/>
              <a:gd name="connsiteY119" fmla="*/ 3424545 h 6858000"/>
              <a:gd name="connsiteX120" fmla="*/ 6887603 w 7918980"/>
              <a:gd name="connsiteY120" fmla="*/ 3476412 h 6858000"/>
              <a:gd name="connsiteX121" fmla="*/ 6892664 w 7918980"/>
              <a:gd name="connsiteY121" fmla="*/ 3486850 h 6858000"/>
              <a:gd name="connsiteX122" fmla="*/ 6886319 w 7918980"/>
              <a:gd name="connsiteY122" fmla="*/ 3496391 h 6858000"/>
              <a:gd name="connsiteX123" fmla="*/ 6893119 w 7918980"/>
              <a:gd name="connsiteY123" fmla="*/ 3531201 h 6858000"/>
              <a:gd name="connsiteX124" fmla="*/ 6902876 w 7918980"/>
              <a:gd name="connsiteY124" fmla="*/ 3542019 h 6858000"/>
              <a:gd name="connsiteX125" fmla="*/ 6910520 w 7918980"/>
              <a:gd name="connsiteY125" fmla="*/ 3552249 h 6858000"/>
              <a:gd name="connsiteX126" fmla="*/ 6910882 w 7918980"/>
              <a:gd name="connsiteY126" fmla="*/ 3553678 h 6858000"/>
              <a:gd name="connsiteX127" fmla="*/ 6914489 w 7918980"/>
              <a:gd name="connsiteY127" fmla="*/ 3568021 h 6858000"/>
              <a:gd name="connsiteX128" fmla="*/ 6914914 w 7918980"/>
              <a:gd name="connsiteY128" fmla="*/ 3569719 h 6858000"/>
              <a:gd name="connsiteX129" fmla="*/ 6912342 w 7918980"/>
              <a:gd name="connsiteY129" fmla="*/ 3586412 h 6858000"/>
              <a:gd name="connsiteX130" fmla="*/ 6915338 w 7918980"/>
              <a:gd name="connsiteY130" fmla="*/ 3597336 h 6858000"/>
              <a:gd name="connsiteX131" fmla="*/ 6907234 w 7918980"/>
              <a:gd name="connsiteY131" fmla="*/ 3606007 h 6858000"/>
              <a:gd name="connsiteX132" fmla="*/ 6907261 w 7918980"/>
              <a:gd name="connsiteY132" fmla="*/ 3641228 h 6858000"/>
              <a:gd name="connsiteX133" fmla="*/ 6914828 w 7918980"/>
              <a:gd name="connsiteY133" fmla="*/ 3653088 h 6858000"/>
              <a:gd name="connsiteX134" fmla="*/ 6920416 w 7918980"/>
              <a:gd name="connsiteY134" fmla="*/ 3664114 h 6858000"/>
              <a:gd name="connsiteX135" fmla="*/ 6920498 w 7918980"/>
              <a:gd name="connsiteY135" fmla="*/ 3665569 h 6858000"/>
              <a:gd name="connsiteX136" fmla="*/ 6922809 w 7918980"/>
              <a:gd name="connsiteY136" fmla="*/ 3707357 h 6858000"/>
              <a:gd name="connsiteX137" fmla="*/ 6937676 w 7918980"/>
              <a:gd name="connsiteY137" fmla="*/ 3778166 h 6858000"/>
              <a:gd name="connsiteX138" fmla="*/ 6958359 w 7918980"/>
              <a:gd name="connsiteY138" fmla="*/ 3878222 h 6858000"/>
              <a:gd name="connsiteX139" fmla="*/ 6953118 w 7918980"/>
              <a:gd name="connsiteY139" fmla="*/ 4048117 h 6858000"/>
              <a:gd name="connsiteX140" fmla="*/ 6913020 w 7918980"/>
              <a:gd name="connsiteY140" fmla="*/ 4219510 h 6858000"/>
              <a:gd name="connsiteX141" fmla="*/ 6915792 w 7918980"/>
              <a:gd name="connsiteY141" fmla="*/ 4411258 h 6858000"/>
              <a:gd name="connsiteX142" fmla="*/ 6907579 w 7918980"/>
              <a:gd name="connsiteY142" fmla="*/ 4488531 h 6858000"/>
              <a:gd name="connsiteX143" fmla="*/ 6907052 w 7918980"/>
              <a:gd name="connsiteY143" fmla="*/ 4539168 h 6858000"/>
              <a:gd name="connsiteX144" fmla="*/ 6891916 w 7918980"/>
              <a:gd name="connsiteY144" fmla="*/ 4625153 h 6858000"/>
              <a:gd name="connsiteX145" fmla="*/ 6882094 w 7918980"/>
              <a:gd name="connsiteY145" fmla="*/ 4733115 h 6858000"/>
              <a:gd name="connsiteX146" fmla="*/ 6860189 w 7918980"/>
              <a:gd name="connsiteY146" fmla="*/ 4844323 h 6858000"/>
              <a:gd name="connsiteX147" fmla="*/ 6843618 w 7918980"/>
              <a:gd name="connsiteY147" fmla="*/ 4877992 h 6858000"/>
              <a:gd name="connsiteX148" fmla="*/ 6829393 w 7918980"/>
              <a:gd name="connsiteY148" fmla="*/ 4925805 h 6858000"/>
              <a:gd name="connsiteX149" fmla="*/ 6794017 w 7918980"/>
              <a:gd name="connsiteY149" fmla="*/ 5009272 h 6858000"/>
              <a:gd name="connsiteX150" fmla="*/ 6786085 w 7918980"/>
              <a:gd name="connsiteY150" fmla="*/ 5111369 h 6858000"/>
              <a:gd name="connsiteX151" fmla="*/ 6799321 w 7918980"/>
              <a:gd name="connsiteY151" fmla="*/ 5210876 h 6858000"/>
              <a:gd name="connsiteX152" fmla="*/ 6803597 w 7918980"/>
              <a:gd name="connsiteY152" fmla="*/ 5269726 h 6858000"/>
              <a:gd name="connsiteX153" fmla="*/ 6820713 w 7918980"/>
              <a:gd name="connsiteY153" fmla="*/ 5464225 h 6858000"/>
              <a:gd name="connsiteX154" fmla="*/ 6824380 w 7918980"/>
              <a:gd name="connsiteY154" fmla="*/ 5594585 h 6858000"/>
              <a:gd name="connsiteX155" fmla="*/ 6806680 w 7918980"/>
              <a:gd name="connsiteY155" fmla="*/ 5667896 h 6858000"/>
              <a:gd name="connsiteX156" fmla="*/ 6791486 w 7918980"/>
              <a:gd name="connsiteY156" fmla="*/ 5769225 h 6858000"/>
              <a:gd name="connsiteX157" fmla="*/ 6792745 w 7918980"/>
              <a:gd name="connsiteY157" fmla="*/ 5823324 h 6858000"/>
              <a:gd name="connsiteX158" fmla="*/ 6789109 w 7918980"/>
              <a:gd name="connsiteY158" fmla="*/ 5862699 h 6858000"/>
              <a:gd name="connsiteX159" fmla="*/ 6793675 w 7918980"/>
              <a:gd name="connsiteY159" fmla="*/ 5906467 h 6858000"/>
              <a:gd name="connsiteX160" fmla="*/ 6814548 w 7918980"/>
              <a:gd name="connsiteY160" fmla="*/ 5939847 h 6858000"/>
              <a:gd name="connsiteX161" fmla="*/ 6809795 w 7918980"/>
              <a:gd name="connsiteY161" fmla="*/ 5973994 h 6858000"/>
              <a:gd name="connsiteX162" fmla="*/ 6810756 w 7918980"/>
              <a:gd name="connsiteY162" fmla="*/ 6089693 h 6858000"/>
              <a:gd name="connsiteX163" fmla="*/ 6814601 w 7918980"/>
              <a:gd name="connsiteY163" fmla="*/ 6224938 h 6858000"/>
              <a:gd name="connsiteX164" fmla="*/ 6840137 w 7918980"/>
              <a:gd name="connsiteY164" fmla="*/ 6370251 h 6858000"/>
              <a:gd name="connsiteX165" fmla="*/ 6863777 w 7918980"/>
              <a:gd name="connsiteY165" fmla="*/ 6541313 h 6858000"/>
              <a:gd name="connsiteX166" fmla="*/ 6868355 w 7918980"/>
              <a:gd name="connsiteY166" fmla="*/ 6640957 h 6858000"/>
              <a:gd name="connsiteX167" fmla="*/ 6881422 w 7918980"/>
              <a:gd name="connsiteY167" fmla="*/ 6705297 h 6858000"/>
              <a:gd name="connsiteX168" fmla="*/ 6894105 w 7918980"/>
              <a:gd name="connsiteY168" fmla="*/ 6759582 h 6858000"/>
              <a:gd name="connsiteX169" fmla="*/ 6892152 w 7918980"/>
              <a:gd name="connsiteY169" fmla="*/ 6817746 h 6858000"/>
              <a:gd name="connsiteX170" fmla="*/ 6895302 w 7918980"/>
              <a:gd name="connsiteY170" fmla="*/ 6843646 h 6858000"/>
              <a:gd name="connsiteX171" fmla="*/ 6914368 w 7918980"/>
              <a:gd name="connsiteY171" fmla="*/ 6857998 h 6858000"/>
              <a:gd name="connsiteX172" fmla="*/ 7549620 w 7918980"/>
              <a:gd name="connsiteY172" fmla="*/ 6857998 h 6858000"/>
              <a:gd name="connsiteX173" fmla="*/ 7918980 w 7918980"/>
              <a:gd name="connsiteY173" fmla="*/ 6857998 h 6858000"/>
              <a:gd name="connsiteX174" fmla="*/ 7918980 w 7918980"/>
              <a:gd name="connsiteY174" fmla="*/ 6858000 h 6858000"/>
              <a:gd name="connsiteX175" fmla="*/ 7549620 w 7918980"/>
              <a:gd name="connsiteY175" fmla="*/ 6858000 h 6858000"/>
              <a:gd name="connsiteX176" fmla="*/ 6658851 w 7918980"/>
              <a:gd name="connsiteY176" fmla="*/ 6858000 h 6858000"/>
              <a:gd name="connsiteX177" fmla="*/ 2092387 w 7918980"/>
              <a:gd name="connsiteY177" fmla="*/ 6858000 h 6858000"/>
              <a:gd name="connsiteX178" fmla="*/ 1822980 w 7918980"/>
              <a:gd name="connsiteY178" fmla="*/ 6858000 h 6858000"/>
              <a:gd name="connsiteX179" fmla="*/ 727500 w 7918980"/>
              <a:gd name="connsiteY179" fmla="*/ 6858000 h 6858000"/>
              <a:gd name="connsiteX180" fmla="*/ 504457 w 7918980"/>
              <a:gd name="connsiteY180" fmla="*/ 6858000 h 6858000"/>
              <a:gd name="connsiteX181" fmla="*/ 0 w 7918980"/>
              <a:gd name="connsiteY181" fmla="*/ 6858000 h 6858000"/>
              <a:gd name="connsiteX182" fmla="*/ 0 w 7918980"/>
              <a:gd name="connsiteY182" fmla="*/ 0 h 6858000"/>
              <a:gd name="connsiteX0" fmla="*/ 0 w 7918980"/>
              <a:gd name="connsiteY0" fmla="*/ 0 h 6858000"/>
              <a:gd name="connsiteX1" fmla="*/ 504457 w 7918980"/>
              <a:gd name="connsiteY1" fmla="*/ 0 h 6858000"/>
              <a:gd name="connsiteX2" fmla="*/ 727500 w 7918980"/>
              <a:gd name="connsiteY2" fmla="*/ 0 h 6858000"/>
              <a:gd name="connsiteX3" fmla="*/ 1822980 w 7918980"/>
              <a:gd name="connsiteY3" fmla="*/ 0 h 6858000"/>
              <a:gd name="connsiteX4" fmla="*/ 2092387 w 7918980"/>
              <a:gd name="connsiteY4" fmla="*/ 0 h 6858000"/>
              <a:gd name="connsiteX5" fmla="*/ 7076514 w 7918980"/>
              <a:gd name="connsiteY5" fmla="*/ 0 h 6858000"/>
              <a:gd name="connsiteX6" fmla="*/ 7264525 w 7918980"/>
              <a:gd name="connsiteY6" fmla="*/ 0 h 6858000"/>
              <a:gd name="connsiteX7" fmla="*/ 7390497 w 7918980"/>
              <a:gd name="connsiteY7" fmla="*/ 0 h 6858000"/>
              <a:gd name="connsiteX8" fmla="*/ 7389918 w 7918980"/>
              <a:gd name="connsiteY8" fmla="*/ 1705 h 6858000"/>
              <a:gd name="connsiteX9" fmla="*/ 7374574 w 7918980"/>
              <a:gd name="connsiteY9" fmla="*/ 17287 h 6858000"/>
              <a:gd name="connsiteX10" fmla="*/ 7368621 w 7918980"/>
              <a:gd name="connsiteY10" fmla="*/ 130336 h 6858000"/>
              <a:gd name="connsiteX11" fmla="*/ 7361269 w 7918980"/>
              <a:gd name="connsiteY11" fmla="*/ 187093 h 6858000"/>
              <a:gd name="connsiteX12" fmla="*/ 7368770 w 7918980"/>
              <a:gd name="connsiteY12" fmla="*/ 265704 h 6858000"/>
              <a:gd name="connsiteX13" fmla="*/ 7365293 w 7918980"/>
              <a:gd name="connsiteY13" fmla="*/ 354566 h 6858000"/>
              <a:gd name="connsiteX14" fmla="*/ 7347106 w 7918980"/>
              <a:gd name="connsiteY14" fmla="*/ 472000 h 6858000"/>
              <a:gd name="connsiteX15" fmla="*/ 7345150 w 7918980"/>
              <a:gd name="connsiteY15" fmla="*/ 473782 h 6858000"/>
              <a:gd name="connsiteX16" fmla="*/ 7344778 w 7918980"/>
              <a:gd name="connsiteY16" fmla="*/ 491380 h 6858000"/>
              <a:gd name="connsiteX17" fmla="*/ 7359399 w 7918980"/>
              <a:gd name="connsiteY17" fmla="*/ 531675 h 6858000"/>
              <a:gd name="connsiteX18" fmla="*/ 7356415 w 7918980"/>
              <a:gd name="connsiteY18" fmla="*/ 536015 h 6858000"/>
              <a:gd name="connsiteX19" fmla="*/ 7361068 w 7918980"/>
              <a:gd name="connsiteY19" fmla="*/ 572092 h 6858000"/>
              <a:gd name="connsiteX20" fmla="*/ 7359041 w 7918980"/>
              <a:gd name="connsiteY20" fmla="*/ 572511 h 6858000"/>
              <a:gd name="connsiteX21" fmla="*/ 7351198 w 7918980"/>
              <a:gd name="connsiteY21" fmla="*/ 582332 h 6858000"/>
              <a:gd name="connsiteX22" fmla="*/ 7340991 w 7918980"/>
              <a:gd name="connsiteY22" fmla="*/ 601285 h 6858000"/>
              <a:gd name="connsiteX23" fmla="*/ 7296154 w 7918980"/>
              <a:gd name="connsiteY23" fmla="*/ 681608 h 6858000"/>
              <a:gd name="connsiteX24" fmla="*/ 7295943 w 7918980"/>
              <a:gd name="connsiteY24" fmla="*/ 689151 h 6858000"/>
              <a:gd name="connsiteX25" fmla="*/ 7295465 w 7918980"/>
              <a:gd name="connsiteY25" fmla="*/ 689289 h 6858000"/>
              <a:gd name="connsiteX26" fmla="*/ 7294306 w 7918980"/>
              <a:gd name="connsiteY26" fmla="*/ 697222 h 6858000"/>
              <a:gd name="connsiteX27" fmla="*/ 7295144 w 7918980"/>
              <a:gd name="connsiteY27" fmla="*/ 717531 h 6858000"/>
              <a:gd name="connsiteX28" fmla="*/ 7291871 w 7918980"/>
              <a:gd name="connsiteY28" fmla="*/ 722494 h 6858000"/>
              <a:gd name="connsiteX29" fmla="*/ 7286061 w 7918980"/>
              <a:gd name="connsiteY29" fmla="*/ 724368 h 6858000"/>
              <a:gd name="connsiteX30" fmla="*/ 7269961 w 7918980"/>
              <a:gd name="connsiteY30" fmla="*/ 752692 h 6858000"/>
              <a:gd name="connsiteX31" fmla="*/ 7240170 w 7918980"/>
              <a:gd name="connsiteY31" fmla="*/ 816346 h 6858000"/>
              <a:gd name="connsiteX32" fmla="*/ 7211938 w 7918980"/>
              <a:gd name="connsiteY32" fmla="*/ 889417 h 6858000"/>
              <a:gd name="connsiteX33" fmla="*/ 7130024 w 7918980"/>
              <a:gd name="connsiteY33" fmla="*/ 1063288 h 6858000"/>
              <a:gd name="connsiteX34" fmla="*/ 7126817 w 7918980"/>
              <a:gd name="connsiteY34" fmla="*/ 1157176 h 6858000"/>
              <a:gd name="connsiteX35" fmla="*/ 7109474 w 7918980"/>
              <a:gd name="connsiteY35" fmla="*/ 1210776 h 6858000"/>
              <a:gd name="connsiteX36" fmla="*/ 7105443 w 7918980"/>
              <a:gd name="connsiteY36" fmla="*/ 1301993 h 6858000"/>
              <a:gd name="connsiteX37" fmla="*/ 7075215 w 7918980"/>
              <a:gd name="connsiteY37" fmla="*/ 1360879 h 6858000"/>
              <a:gd name="connsiteX38" fmla="*/ 7067477 w 7918980"/>
              <a:gd name="connsiteY38" fmla="*/ 1404045 h 6858000"/>
              <a:gd name="connsiteX39" fmla="*/ 7046803 w 7918980"/>
              <a:gd name="connsiteY39" fmla="*/ 1429568 h 6858000"/>
              <a:gd name="connsiteX40" fmla="*/ 7047831 w 7918980"/>
              <a:gd name="connsiteY40" fmla="*/ 1430305 h 6858000"/>
              <a:gd name="connsiteX41" fmla="*/ 7035374 w 7918980"/>
              <a:gd name="connsiteY41" fmla="*/ 1463304 h 6858000"/>
              <a:gd name="connsiteX42" fmla="*/ 7032938 w 7918980"/>
              <a:gd name="connsiteY42" fmla="*/ 1514846 h 6858000"/>
              <a:gd name="connsiteX43" fmla="*/ 7029397 w 7918980"/>
              <a:gd name="connsiteY43" fmla="*/ 1519731 h 6858000"/>
              <a:gd name="connsiteX44" fmla="*/ 7029620 w 7918980"/>
              <a:gd name="connsiteY44" fmla="*/ 1519929 h 6858000"/>
              <a:gd name="connsiteX45" fmla="*/ 7030612 w 7918980"/>
              <a:gd name="connsiteY45" fmla="*/ 1546022 h 6858000"/>
              <a:gd name="connsiteX46" fmla="*/ 7035010 w 7918980"/>
              <a:gd name="connsiteY46" fmla="*/ 1578752 h 6858000"/>
              <a:gd name="connsiteX47" fmla="*/ 7026513 w 7918980"/>
              <a:gd name="connsiteY47" fmla="*/ 1647555 h 6858000"/>
              <a:gd name="connsiteX48" fmla="*/ 7013857 w 7918980"/>
              <a:gd name="connsiteY48" fmla="*/ 1715685 h 6858000"/>
              <a:gd name="connsiteX49" fmla="*/ 7007215 w 7918980"/>
              <a:gd name="connsiteY49" fmla="*/ 1740358 h 6858000"/>
              <a:gd name="connsiteX50" fmla="*/ 7004455 w 7918980"/>
              <a:gd name="connsiteY50" fmla="*/ 1784314 h 6858000"/>
              <a:gd name="connsiteX51" fmla="*/ 7008825 w 7918980"/>
              <a:gd name="connsiteY51" fmla="*/ 1804434 h 6858000"/>
              <a:gd name="connsiteX52" fmla="*/ 7008048 w 7918980"/>
              <a:gd name="connsiteY52" fmla="*/ 1805316 h 6858000"/>
              <a:gd name="connsiteX53" fmla="*/ 7011573 w 7918980"/>
              <a:gd name="connsiteY53" fmla="*/ 1807109 h 6858000"/>
              <a:gd name="connsiteX54" fmla="*/ 7008900 w 7918980"/>
              <a:gd name="connsiteY54" fmla="*/ 1821003 h 6858000"/>
              <a:gd name="connsiteX55" fmla="*/ 7006523 w 7918980"/>
              <a:gd name="connsiteY55" fmla="*/ 1824832 h 6858000"/>
              <a:gd name="connsiteX56" fmla="*/ 7005215 w 7918980"/>
              <a:gd name="connsiteY56" fmla="*/ 1830429 h 6858000"/>
              <a:gd name="connsiteX57" fmla="*/ 7005505 w 7918980"/>
              <a:gd name="connsiteY57" fmla="*/ 1830569 h 6858000"/>
              <a:gd name="connsiteX58" fmla="*/ 7003643 w 7918980"/>
              <a:gd name="connsiteY58" fmla="*/ 1835810 h 6858000"/>
              <a:gd name="connsiteX59" fmla="*/ 6990432 w 7918980"/>
              <a:gd name="connsiteY59" fmla="*/ 1861483 h 6858000"/>
              <a:gd name="connsiteX60" fmla="*/ 6997246 w 7918980"/>
              <a:gd name="connsiteY60" fmla="*/ 1892417 h 6858000"/>
              <a:gd name="connsiteX61" fmla="*/ 7012242 w 7918980"/>
              <a:gd name="connsiteY61" fmla="*/ 1895114 h 6858000"/>
              <a:gd name="connsiteX62" fmla="*/ 7010080 w 7918980"/>
              <a:gd name="connsiteY62" fmla="*/ 1899379 h 6858000"/>
              <a:gd name="connsiteX63" fmla="*/ 7003451 w 7918980"/>
              <a:gd name="connsiteY63" fmla="*/ 1907867 h 6858000"/>
              <a:gd name="connsiteX64" fmla="*/ 7004341 w 7918980"/>
              <a:gd name="connsiteY64" fmla="*/ 1910265 h 6858000"/>
              <a:gd name="connsiteX65" fmla="*/ 7001248 w 7918980"/>
              <a:gd name="connsiteY65" fmla="*/ 1935584 h 6858000"/>
              <a:gd name="connsiteX66" fmla="*/ 7006599 w 7918980"/>
              <a:gd name="connsiteY66" fmla="*/ 1942021 h 6858000"/>
              <a:gd name="connsiteX67" fmla="*/ 7007460 w 7918980"/>
              <a:gd name="connsiteY67" fmla="*/ 1945112 h 6858000"/>
              <a:gd name="connsiteX68" fmla="*/ 6949577 w 7918980"/>
              <a:gd name="connsiteY68" fmla="*/ 2024270 h 6858000"/>
              <a:gd name="connsiteX69" fmla="*/ 6942508 w 7918980"/>
              <a:gd name="connsiteY69" fmla="*/ 2107942 h 6858000"/>
              <a:gd name="connsiteX70" fmla="*/ 6933336 w 7918980"/>
              <a:gd name="connsiteY70" fmla="*/ 2193455 h 6858000"/>
              <a:gd name="connsiteX71" fmla="*/ 6927972 w 7918980"/>
              <a:gd name="connsiteY71" fmla="*/ 2260088 h 6858000"/>
              <a:gd name="connsiteX72" fmla="*/ 6909058 w 7918980"/>
              <a:gd name="connsiteY72" fmla="*/ 2296008 h 6858000"/>
              <a:gd name="connsiteX73" fmla="*/ 6901810 w 7918980"/>
              <a:gd name="connsiteY73" fmla="*/ 2305564 h 6858000"/>
              <a:gd name="connsiteX74" fmla="*/ 6904482 w 7918980"/>
              <a:gd name="connsiteY74" fmla="*/ 2320214 h 6858000"/>
              <a:gd name="connsiteX75" fmla="*/ 6891885 w 7918980"/>
              <a:gd name="connsiteY75" fmla="*/ 2417011 h 6858000"/>
              <a:gd name="connsiteX76" fmla="*/ 6884970 w 7918980"/>
              <a:gd name="connsiteY76" fmla="*/ 2454207 h 6858000"/>
              <a:gd name="connsiteX77" fmla="*/ 6882954 w 7918980"/>
              <a:gd name="connsiteY77" fmla="*/ 2487203 h 6858000"/>
              <a:gd name="connsiteX78" fmla="*/ 6871484 w 7918980"/>
              <a:gd name="connsiteY78" fmla="*/ 2512282 h 6858000"/>
              <a:gd name="connsiteX79" fmla="*/ 6872496 w 7918980"/>
              <a:gd name="connsiteY79" fmla="*/ 2514318 h 6858000"/>
              <a:gd name="connsiteX80" fmla="*/ 6898111 w 7918980"/>
              <a:gd name="connsiteY80" fmla="*/ 2574334 h 6858000"/>
              <a:gd name="connsiteX81" fmla="*/ 6897017 w 7918980"/>
              <a:gd name="connsiteY81" fmla="*/ 2579877 h 6858000"/>
              <a:gd name="connsiteX82" fmla="*/ 6897171 w 7918980"/>
              <a:gd name="connsiteY82" fmla="*/ 2608928 h 6858000"/>
              <a:gd name="connsiteX83" fmla="*/ 6896584 w 7918980"/>
              <a:gd name="connsiteY83" fmla="*/ 2613111 h 6858000"/>
              <a:gd name="connsiteX84" fmla="*/ 6888164 w 7918980"/>
              <a:gd name="connsiteY84" fmla="*/ 2621996 h 6858000"/>
              <a:gd name="connsiteX85" fmla="*/ 6890652 w 7918980"/>
              <a:gd name="connsiteY85" fmla="*/ 2634265 h 6858000"/>
              <a:gd name="connsiteX86" fmla="*/ 6882034 w 7918980"/>
              <a:gd name="connsiteY86" fmla="*/ 2647237 h 6858000"/>
              <a:gd name="connsiteX87" fmla="*/ 6888195 w 7918980"/>
              <a:gd name="connsiteY87" fmla="*/ 2650786 h 6858000"/>
              <a:gd name="connsiteX88" fmla="*/ 6894052 w 7918980"/>
              <a:gd name="connsiteY88" fmla="*/ 2661993 h 6858000"/>
              <a:gd name="connsiteX89" fmla="*/ 6885953 w 7918980"/>
              <a:gd name="connsiteY89" fmla="*/ 2670949 h 6858000"/>
              <a:gd name="connsiteX90" fmla="*/ 6880156 w 7918980"/>
              <a:gd name="connsiteY90" fmla="*/ 2690255 h 6858000"/>
              <a:gd name="connsiteX91" fmla="*/ 6881009 w 7918980"/>
              <a:gd name="connsiteY91" fmla="*/ 2695683 h 6858000"/>
              <a:gd name="connsiteX92" fmla="*/ 6870001 w 7918980"/>
              <a:gd name="connsiteY92" fmla="*/ 2713964 h 6858000"/>
              <a:gd name="connsiteX93" fmla="*/ 6864441 w 7918980"/>
              <a:gd name="connsiteY93" fmla="*/ 2730175 h 6858000"/>
              <a:gd name="connsiteX94" fmla="*/ 6875107 w 7918980"/>
              <a:gd name="connsiteY94" fmla="*/ 2763497 h 6858000"/>
              <a:gd name="connsiteX95" fmla="*/ 6837349 w 7918980"/>
              <a:gd name="connsiteY95" fmla="*/ 3051539 h 6858000"/>
              <a:gd name="connsiteX96" fmla="*/ 6835698 w 7918980"/>
              <a:gd name="connsiteY96" fmla="*/ 3060333 h 6858000"/>
              <a:gd name="connsiteX97" fmla="*/ 6837785 w 7918980"/>
              <a:gd name="connsiteY97" fmla="*/ 3065434 h 6858000"/>
              <a:gd name="connsiteX98" fmla="*/ 6834476 w 7918980"/>
              <a:gd name="connsiteY98" fmla="*/ 3066836 h 6858000"/>
              <a:gd name="connsiteX99" fmla="*/ 6831096 w 7918980"/>
              <a:gd name="connsiteY99" fmla="*/ 3084834 h 6858000"/>
              <a:gd name="connsiteX100" fmla="*/ 6831305 w 7918980"/>
              <a:gd name="connsiteY100" fmla="*/ 3097259 h 6858000"/>
              <a:gd name="connsiteX101" fmla="*/ 6828050 w 7918980"/>
              <a:gd name="connsiteY101" fmla="*/ 3101053 h 6858000"/>
              <a:gd name="connsiteX102" fmla="*/ 6827093 w 7918980"/>
              <a:gd name="connsiteY102" fmla="*/ 3106151 h 6858000"/>
              <a:gd name="connsiteX103" fmla="*/ 6833251 w 7918980"/>
              <a:gd name="connsiteY103" fmla="*/ 3116747 h 6858000"/>
              <a:gd name="connsiteX104" fmla="*/ 6825921 w 7918980"/>
              <a:gd name="connsiteY104" fmla="*/ 3151828 h 6858000"/>
              <a:gd name="connsiteX105" fmla="*/ 6825863 w 7918980"/>
              <a:gd name="connsiteY105" fmla="*/ 3180546 h 6858000"/>
              <a:gd name="connsiteX106" fmla="*/ 6839691 w 7918980"/>
              <a:gd name="connsiteY106" fmla="*/ 3258677 h 6858000"/>
              <a:gd name="connsiteX107" fmla="*/ 6840898 w 7918980"/>
              <a:gd name="connsiteY107" fmla="*/ 3262610 h 6858000"/>
              <a:gd name="connsiteX108" fmla="*/ 6834652 w 7918980"/>
              <a:gd name="connsiteY108" fmla="*/ 3277179 h 6858000"/>
              <a:gd name="connsiteX109" fmla="*/ 6832324 w 7918980"/>
              <a:gd name="connsiteY109" fmla="*/ 3278130 h 6858000"/>
              <a:gd name="connsiteX110" fmla="*/ 6849750 w 7918980"/>
              <a:gd name="connsiteY110" fmla="*/ 3325671 h 6858000"/>
              <a:gd name="connsiteX111" fmla="*/ 6847551 w 7918980"/>
              <a:gd name="connsiteY111" fmla="*/ 3332072 h 6858000"/>
              <a:gd name="connsiteX112" fmla="*/ 6864685 w 7918980"/>
              <a:gd name="connsiteY112" fmla="*/ 3362948 h 6858000"/>
              <a:gd name="connsiteX113" fmla="*/ 6870457 w 7918980"/>
              <a:gd name="connsiteY113" fmla="*/ 3378959 h 6858000"/>
              <a:gd name="connsiteX114" fmla="*/ 6883738 w 7918980"/>
              <a:gd name="connsiteY114" fmla="*/ 3407057 h 6858000"/>
              <a:gd name="connsiteX115" fmla="*/ 6881948 w 7918980"/>
              <a:gd name="connsiteY115" fmla="*/ 3409825 h 6858000"/>
              <a:gd name="connsiteX116" fmla="*/ 6885647 w 7918980"/>
              <a:gd name="connsiteY116" fmla="*/ 3415218 h 6858000"/>
              <a:gd name="connsiteX117" fmla="*/ 6883908 w 7918980"/>
              <a:gd name="connsiteY117" fmla="*/ 3419880 h 6858000"/>
              <a:gd name="connsiteX118" fmla="*/ 6885903 w 7918980"/>
              <a:gd name="connsiteY118" fmla="*/ 3424545 h 6858000"/>
              <a:gd name="connsiteX119" fmla="*/ 6887603 w 7918980"/>
              <a:gd name="connsiteY119" fmla="*/ 3476412 h 6858000"/>
              <a:gd name="connsiteX120" fmla="*/ 6892664 w 7918980"/>
              <a:gd name="connsiteY120" fmla="*/ 3486850 h 6858000"/>
              <a:gd name="connsiteX121" fmla="*/ 6886319 w 7918980"/>
              <a:gd name="connsiteY121" fmla="*/ 3496391 h 6858000"/>
              <a:gd name="connsiteX122" fmla="*/ 6893119 w 7918980"/>
              <a:gd name="connsiteY122" fmla="*/ 3531201 h 6858000"/>
              <a:gd name="connsiteX123" fmla="*/ 6902876 w 7918980"/>
              <a:gd name="connsiteY123" fmla="*/ 3542019 h 6858000"/>
              <a:gd name="connsiteX124" fmla="*/ 6910520 w 7918980"/>
              <a:gd name="connsiteY124" fmla="*/ 3552249 h 6858000"/>
              <a:gd name="connsiteX125" fmla="*/ 6910882 w 7918980"/>
              <a:gd name="connsiteY125" fmla="*/ 3553678 h 6858000"/>
              <a:gd name="connsiteX126" fmla="*/ 6914489 w 7918980"/>
              <a:gd name="connsiteY126" fmla="*/ 3568021 h 6858000"/>
              <a:gd name="connsiteX127" fmla="*/ 6914914 w 7918980"/>
              <a:gd name="connsiteY127" fmla="*/ 3569719 h 6858000"/>
              <a:gd name="connsiteX128" fmla="*/ 6912342 w 7918980"/>
              <a:gd name="connsiteY128" fmla="*/ 3586412 h 6858000"/>
              <a:gd name="connsiteX129" fmla="*/ 6915338 w 7918980"/>
              <a:gd name="connsiteY129" fmla="*/ 3597336 h 6858000"/>
              <a:gd name="connsiteX130" fmla="*/ 6907234 w 7918980"/>
              <a:gd name="connsiteY130" fmla="*/ 3606007 h 6858000"/>
              <a:gd name="connsiteX131" fmla="*/ 6907261 w 7918980"/>
              <a:gd name="connsiteY131" fmla="*/ 3641228 h 6858000"/>
              <a:gd name="connsiteX132" fmla="*/ 6914828 w 7918980"/>
              <a:gd name="connsiteY132" fmla="*/ 3653088 h 6858000"/>
              <a:gd name="connsiteX133" fmla="*/ 6920416 w 7918980"/>
              <a:gd name="connsiteY133" fmla="*/ 3664114 h 6858000"/>
              <a:gd name="connsiteX134" fmla="*/ 6920498 w 7918980"/>
              <a:gd name="connsiteY134" fmla="*/ 3665569 h 6858000"/>
              <a:gd name="connsiteX135" fmla="*/ 6922809 w 7918980"/>
              <a:gd name="connsiteY135" fmla="*/ 3707357 h 6858000"/>
              <a:gd name="connsiteX136" fmla="*/ 6937676 w 7918980"/>
              <a:gd name="connsiteY136" fmla="*/ 3778166 h 6858000"/>
              <a:gd name="connsiteX137" fmla="*/ 6958359 w 7918980"/>
              <a:gd name="connsiteY137" fmla="*/ 3878222 h 6858000"/>
              <a:gd name="connsiteX138" fmla="*/ 6953118 w 7918980"/>
              <a:gd name="connsiteY138" fmla="*/ 4048117 h 6858000"/>
              <a:gd name="connsiteX139" fmla="*/ 6913020 w 7918980"/>
              <a:gd name="connsiteY139" fmla="*/ 4219510 h 6858000"/>
              <a:gd name="connsiteX140" fmla="*/ 6915792 w 7918980"/>
              <a:gd name="connsiteY140" fmla="*/ 4411258 h 6858000"/>
              <a:gd name="connsiteX141" fmla="*/ 6907579 w 7918980"/>
              <a:gd name="connsiteY141" fmla="*/ 4488531 h 6858000"/>
              <a:gd name="connsiteX142" fmla="*/ 6907052 w 7918980"/>
              <a:gd name="connsiteY142" fmla="*/ 4539168 h 6858000"/>
              <a:gd name="connsiteX143" fmla="*/ 6891916 w 7918980"/>
              <a:gd name="connsiteY143" fmla="*/ 4625153 h 6858000"/>
              <a:gd name="connsiteX144" fmla="*/ 6882094 w 7918980"/>
              <a:gd name="connsiteY144" fmla="*/ 4733115 h 6858000"/>
              <a:gd name="connsiteX145" fmla="*/ 6860189 w 7918980"/>
              <a:gd name="connsiteY145" fmla="*/ 4844323 h 6858000"/>
              <a:gd name="connsiteX146" fmla="*/ 6843618 w 7918980"/>
              <a:gd name="connsiteY146" fmla="*/ 4877992 h 6858000"/>
              <a:gd name="connsiteX147" fmla="*/ 6829393 w 7918980"/>
              <a:gd name="connsiteY147" fmla="*/ 4925805 h 6858000"/>
              <a:gd name="connsiteX148" fmla="*/ 6794017 w 7918980"/>
              <a:gd name="connsiteY148" fmla="*/ 5009272 h 6858000"/>
              <a:gd name="connsiteX149" fmla="*/ 6786085 w 7918980"/>
              <a:gd name="connsiteY149" fmla="*/ 5111369 h 6858000"/>
              <a:gd name="connsiteX150" fmla="*/ 6799321 w 7918980"/>
              <a:gd name="connsiteY150" fmla="*/ 5210876 h 6858000"/>
              <a:gd name="connsiteX151" fmla="*/ 6803597 w 7918980"/>
              <a:gd name="connsiteY151" fmla="*/ 5269726 h 6858000"/>
              <a:gd name="connsiteX152" fmla="*/ 6820713 w 7918980"/>
              <a:gd name="connsiteY152" fmla="*/ 5464225 h 6858000"/>
              <a:gd name="connsiteX153" fmla="*/ 6824380 w 7918980"/>
              <a:gd name="connsiteY153" fmla="*/ 5594585 h 6858000"/>
              <a:gd name="connsiteX154" fmla="*/ 6806680 w 7918980"/>
              <a:gd name="connsiteY154" fmla="*/ 5667896 h 6858000"/>
              <a:gd name="connsiteX155" fmla="*/ 6791486 w 7918980"/>
              <a:gd name="connsiteY155" fmla="*/ 5769225 h 6858000"/>
              <a:gd name="connsiteX156" fmla="*/ 6792745 w 7918980"/>
              <a:gd name="connsiteY156" fmla="*/ 5823324 h 6858000"/>
              <a:gd name="connsiteX157" fmla="*/ 6789109 w 7918980"/>
              <a:gd name="connsiteY157" fmla="*/ 5862699 h 6858000"/>
              <a:gd name="connsiteX158" fmla="*/ 6793675 w 7918980"/>
              <a:gd name="connsiteY158" fmla="*/ 5906467 h 6858000"/>
              <a:gd name="connsiteX159" fmla="*/ 6814548 w 7918980"/>
              <a:gd name="connsiteY159" fmla="*/ 5939847 h 6858000"/>
              <a:gd name="connsiteX160" fmla="*/ 6809795 w 7918980"/>
              <a:gd name="connsiteY160" fmla="*/ 5973994 h 6858000"/>
              <a:gd name="connsiteX161" fmla="*/ 6810756 w 7918980"/>
              <a:gd name="connsiteY161" fmla="*/ 6089693 h 6858000"/>
              <a:gd name="connsiteX162" fmla="*/ 6814601 w 7918980"/>
              <a:gd name="connsiteY162" fmla="*/ 6224938 h 6858000"/>
              <a:gd name="connsiteX163" fmla="*/ 6840137 w 7918980"/>
              <a:gd name="connsiteY163" fmla="*/ 6370251 h 6858000"/>
              <a:gd name="connsiteX164" fmla="*/ 6863777 w 7918980"/>
              <a:gd name="connsiteY164" fmla="*/ 6541313 h 6858000"/>
              <a:gd name="connsiteX165" fmla="*/ 6868355 w 7918980"/>
              <a:gd name="connsiteY165" fmla="*/ 6640957 h 6858000"/>
              <a:gd name="connsiteX166" fmla="*/ 6881422 w 7918980"/>
              <a:gd name="connsiteY166" fmla="*/ 6705297 h 6858000"/>
              <a:gd name="connsiteX167" fmla="*/ 6894105 w 7918980"/>
              <a:gd name="connsiteY167" fmla="*/ 6759582 h 6858000"/>
              <a:gd name="connsiteX168" fmla="*/ 6892152 w 7918980"/>
              <a:gd name="connsiteY168" fmla="*/ 6817746 h 6858000"/>
              <a:gd name="connsiteX169" fmla="*/ 6895302 w 7918980"/>
              <a:gd name="connsiteY169" fmla="*/ 6843646 h 6858000"/>
              <a:gd name="connsiteX170" fmla="*/ 6914368 w 7918980"/>
              <a:gd name="connsiteY170" fmla="*/ 6857998 h 6858000"/>
              <a:gd name="connsiteX171" fmla="*/ 7549620 w 7918980"/>
              <a:gd name="connsiteY171" fmla="*/ 6857998 h 6858000"/>
              <a:gd name="connsiteX172" fmla="*/ 7918980 w 7918980"/>
              <a:gd name="connsiteY172" fmla="*/ 6857998 h 6858000"/>
              <a:gd name="connsiteX173" fmla="*/ 7918980 w 7918980"/>
              <a:gd name="connsiteY173" fmla="*/ 6858000 h 6858000"/>
              <a:gd name="connsiteX174" fmla="*/ 7549620 w 7918980"/>
              <a:gd name="connsiteY174" fmla="*/ 6858000 h 6858000"/>
              <a:gd name="connsiteX175" fmla="*/ 6658851 w 7918980"/>
              <a:gd name="connsiteY175" fmla="*/ 6858000 h 6858000"/>
              <a:gd name="connsiteX176" fmla="*/ 2092387 w 7918980"/>
              <a:gd name="connsiteY176" fmla="*/ 6858000 h 6858000"/>
              <a:gd name="connsiteX177" fmla="*/ 1822980 w 7918980"/>
              <a:gd name="connsiteY177" fmla="*/ 6858000 h 6858000"/>
              <a:gd name="connsiteX178" fmla="*/ 727500 w 7918980"/>
              <a:gd name="connsiteY178" fmla="*/ 6858000 h 6858000"/>
              <a:gd name="connsiteX179" fmla="*/ 504457 w 7918980"/>
              <a:gd name="connsiteY179" fmla="*/ 6858000 h 6858000"/>
              <a:gd name="connsiteX180" fmla="*/ 0 w 7918980"/>
              <a:gd name="connsiteY180" fmla="*/ 6858000 h 6858000"/>
              <a:gd name="connsiteX181" fmla="*/ 0 w 7918980"/>
              <a:gd name="connsiteY181" fmla="*/ 0 h 6858000"/>
              <a:gd name="connsiteX0" fmla="*/ 0 w 7918980"/>
              <a:gd name="connsiteY0" fmla="*/ 0 h 6858000"/>
              <a:gd name="connsiteX1" fmla="*/ 504457 w 7918980"/>
              <a:gd name="connsiteY1" fmla="*/ 0 h 6858000"/>
              <a:gd name="connsiteX2" fmla="*/ 727500 w 7918980"/>
              <a:gd name="connsiteY2" fmla="*/ 0 h 6858000"/>
              <a:gd name="connsiteX3" fmla="*/ 1822980 w 7918980"/>
              <a:gd name="connsiteY3" fmla="*/ 0 h 6858000"/>
              <a:gd name="connsiteX4" fmla="*/ 2092387 w 7918980"/>
              <a:gd name="connsiteY4" fmla="*/ 0 h 6858000"/>
              <a:gd name="connsiteX5" fmla="*/ 7076514 w 7918980"/>
              <a:gd name="connsiteY5" fmla="*/ 0 h 6858000"/>
              <a:gd name="connsiteX6" fmla="*/ 7264525 w 7918980"/>
              <a:gd name="connsiteY6" fmla="*/ 0 h 6858000"/>
              <a:gd name="connsiteX7" fmla="*/ 7390497 w 7918980"/>
              <a:gd name="connsiteY7" fmla="*/ 0 h 6858000"/>
              <a:gd name="connsiteX8" fmla="*/ 7389918 w 7918980"/>
              <a:gd name="connsiteY8" fmla="*/ 1705 h 6858000"/>
              <a:gd name="connsiteX9" fmla="*/ 7374574 w 7918980"/>
              <a:gd name="connsiteY9" fmla="*/ 17287 h 6858000"/>
              <a:gd name="connsiteX10" fmla="*/ 7368621 w 7918980"/>
              <a:gd name="connsiteY10" fmla="*/ 130336 h 6858000"/>
              <a:gd name="connsiteX11" fmla="*/ 7361269 w 7918980"/>
              <a:gd name="connsiteY11" fmla="*/ 187093 h 6858000"/>
              <a:gd name="connsiteX12" fmla="*/ 7368770 w 7918980"/>
              <a:gd name="connsiteY12" fmla="*/ 265704 h 6858000"/>
              <a:gd name="connsiteX13" fmla="*/ 7365293 w 7918980"/>
              <a:gd name="connsiteY13" fmla="*/ 354566 h 6858000"/>
              <a:gd name="connsiteX14" fmla="*/ 7347106 w 7918980"/>
              <a:gd name="connsiteY14" fmla="*/ 472000 h 6858000"/>
              <a:gd name="connsiteX15" fmla="*/ 7345150 w 7918980"/>
              <a:gd name="connsiteY15" fmla="*/ 473782 h 6858000"/>
              <a:gd name="connsiteX16" fmla="*/ 7344778 w 7918980"/>
              <a:gd name="connsiteY16" fmla="*/ 491380 h 6858000"/>
              <a:gd name="connsiteX17" fmla="*/ 7359399 w 7918980"/>
              <a:gd name="connsiteY17" fmla="*/ 531675 h 6858000"/>
              <a:gd name="connsiteX18" fmla="*/ 7356415 w 7918980"/>
              <a:gd name="connsiteY18" fmla="*/ 536015 h 6858000"/>
              <a:gd name="connsiteX19" fmla="*/ 7361068 w 7918980"/>
              <a:gd name="connsiteY19" fmla="*/ 572092 h 6858000"/>
              <a:gd name="connsiteX20" fmla="*/ 7359041 w 7918980"/>
              <a:gd name="connsiteY20" fmla="*/ 572511 h 6858000"/>
              <a:gd name="connsiteX21" fmla="*/ 7351198 w 7918980"/>
              <a:gd name="connsiteY21" fmla="*/ 582332 h 6858000"/>
              <a:gd name="connsiteX22" fmla="*/ 7340991 w 7918980"/>
              <a:gd name="connsiteY22" fmla="*/ 601285 h 6858000"/>
              <a:gd name="connsiteX23" fmla="*/ 7296154 w 7918980"/>
              <a:gd name="connsiteY23" fmla="*/ 681608 h 6858000"/>
              <a:gd name="connsiteX24" fmla="*/ 7295943 w 7918980"/>
              <a:gd name="connsiteY24" fmla="*/ 689151 h 6858000"/>
              <a:gd name="connsiteX25" fmla="*/ 7295465 w 7918980"/>
              <a:gd name="connsiteY25" fmla="*/ 689289 h 6858000"/>
              <a:gd name="connsiteX26" fmla="*/ 7294306 w 7918980"/>
              <a:gd name="connsiteY26" fmla="*/ 697222 h 6858000"/>
              <a:gd name="connsiteX27" fmla="*/ 7295144 w 7918980"/>
              <a:gd name="connsiteY27" fmla="*/ 717531 h 6858000"/>
              <a:gd name="connsiteX28" fmla="*/ 7291871 w 7918980"/>
              <a:gd name="connsiteY28" fmla="*/ 722494 h 6858000"/>
              <a:gd name="connsiteX29" fmla="*/ 7286061 w 7918980"/>
              <a:gd name="connsiteY29" fmla="*/ 724368 h 6858000"/>
              <a:gd name="connsiteX30" fmla="*/ 7269961 w 7918980"/>
              <a:gd name="connsiteY30" fmla="*/ 752692 h 6858000"/>
              <a:gd name="connsiteX31" fmla="*/ 7240170 w 7918980"/>
              <a:gd name="connsiteY31" fmla="*/ 816346 h 6858000"/>
              <a:gd name="connsiteX32" fmla="*/ 7211938 w 7918980"/>
              <a:gd name="connsiteY32" fmla="*/ 889417 h 6858000"/>
              <a:gd name="connsiteX33" fmla="*/ 7130024 w 7918980"/>
              <a:gd name="connsiteY33" fmla="*/ 1063288 h 6858000"/>
              <a:gd name="connsiteX34" fmla="*/ 7126817 w 7918980"/>
              <a:gd name="connsiteY34" fmla="*/ 1157176 h 6858000"/>
              <a:gd name="connsiteX35" fmla="*/ 7109474 w 7918980"/>
              <a:gd name="connsiteY35" fmla="*/ 1210776 h 6858000"/>
              <a:gd name="connsiteX36" fmla="*/ 7105443 w 7918980"/>
              <a:gd name="connsiteY36" fmla="*/ 1301993 h 6858000"/>
              <a:gd name="connsiteX37" fmla="*/ 7075215 w 7918980"/>
              <a:gd name="connsiteY37" fmla="*/ 1360879 h 6858000"/>
              <a:gd name="connsiteX38" fmla="*/ 7067477 w 7918980"/>
              <a:gd name="connsiteY38" fmla="*/ 1404045 h 6858000"/>
              <a:gd name="connsiteX39" fmla="*/ 7046803 w 7918980"/>
              <a:gd name="connsiteY39" fmla="*/ 1429568 h 6858000"/>
              <a:gd name="connsiteX40" fmla="*/ 7047831 w 7918980"/>
              <a:gd name="connsiteY40" fmla="*/ 1430305 h 6858000"/>
              <a:gd name="connsiteX41" fmla="*/ 7035374 w 7918980"/>
              <a:gd name="connsiteY41" fmla="*/ 1463304 h 6858000"/>
              <a:gd name="connsiteX42" fmla="*/ 7032938 w 7918980"/>
              <a:gd name="connsiteY42" fmla="*/ 1514846 h 6858000"/>
              <a:gd name="connsiteX43" fmla="*/ 7029397 w 7918980"/>
              <a:gd name="connsiteY43" fmla="*/ 1519731 h 6858000"/>
              <a:gd name="connsiteX44" fmla="*/ 7029620 w 7918980"/>
              <a:gd name="connsiteY44" fmla="*/ 1519929 h 6858000"/>
              <a:gd name="connsiteX45" fmla="*/ 7030612 w 7918980"/>
              <a:gd name="connsiteY45" fmla="*/ 1546022 h 6858000"/>
              <a:gd name="connsiteX46" fmla="*/ 7035010 w 7918980"/>
              <a:gd name="connsiteY46" fmla="*/ 1578752 h 6858000"/>
              <a:gd name="connsiteX47" fmla="*/ 7026513 w 7918980"/>
              <a:gd name="connsiteY47" fmla="*/ 1647555 h 6858000"/>
              <a:gd name="connsiteX48" fmla="*/ 7013857 w 7918980"/>
              <a:gd name="connsiteY48" fmla="*/ 1715685 h 6858000"/>
              <a:gd name="connsiteX49" fmla="*/ 7007215 w 7918980"/>
              <a:gd name="connsiteY49" fmla="*/ 1740358 h 6858000"/>
              <a:gd name="connsiteX50" fmla="*/ 7004455 w 7918980"/>
              <a:gd name="connsiteY50" fmla="*/ 1784314 h 6858000"/>
              <a:gd name="connsiteX51" fmla="*/ 7008825 w 7918980"/>
              <a:gd name="connsiteY51" fmla="*/ 1804434 h 6858000"/>
              <a:gd name="connsiteX52" fmla="*/ 7008048 w 7918980"/>
              <a:gd name="connsiteY52" fmla="*/ 1805316 h 6858000"/>
              <a:gd name="connsiteX53" fmla="*/ 7011573 w 7918980"/>
              <a:gd name="connsiteY53" fmla="*/ 1807109 h 6858000"/>
              <a:gd name="connsiteX54" fmla="*/ 7008900 w 7918980"/>
              <a:gd name="connsiteY54" fmla="*/ 1821003 h 6858000"/>
              <a:gd name="connsiteX55" fmla="*/ 7006523 w 7918980"/>
              <a:gd name="connsiteY55" fmla="*/ 1824832 h 6858000"/>
              <a:gd name="connsiteX56" fmla="*/ 7005215 w 7918980"/>
              <a:gd name="connsiteY56" fmla="*/ 1830429 h 6858000"/>
              <a:gd name="connsiteX57" fmla="*/ 7005505 w 7918980"/>
              <a:gd name="connsiteY57" fmla="*/ 1830569 h 6858000"/>
              <a:gd name="connsiteX58" fmla="*/ 7003643 w 7918980"/>
              <a:gd name="connsiteY58" fmla="*/ 1835810 h 6858000"/>
              <a:gd name="connsiteX59" fmla="*/ 6990432 w 7918980"/>
              <a:gd name="connsiteY59" fmla="*/ 1861483 h 6858000"/>
              <a:gd name="connsiteX60" fmla="*/ 6997246 w 7918980"/>
              <a:gd name="connsiteY60" fmla="*/ 1892417 h 6858000"/>
              <a:gd name="connsiteX61" fmla="*/ 7012242 w 7918980"/>
              <a:gd name="connsiteY61" fmla="*/ 1895114 h 6858000"/>
              <a:gd name="connsiteX62" fmla="*/ 7010080 w 7918980"/>
              <a:gd name="connsiteY62" fmla="*/ 1899379 h 6858000"/>
              <a:gd name="connsiteX63" fmla="*/ 7003451 w 7918980"/>
              <a:gd name="connsiteY63" fmla="*/ 1907867 h 6858000"/>
              <a:gd name="connsiteX64" fmla="*/ 7004341 w 7918980"/>
              <a:gd name="connsiteY64" fmla="*/ 1910265 h 6858000"/>
              <a:gd name="connsiteX65" fmla="*/ 7001248 w 7918980"/>
              <a:gd name="connsiteY65" fmla="*/ 1935584 h 6858000"/>
              <a:gd name="connsiteX66" fmla="*/ 7006599 w 7918980"/>
              <a:gd name="connsiteY66" fmla="*/ 1942021 h 6858000"/>
              <a:gd name="connsiteX67" fmla="*/ 6985020 w 7918980"/>
              <a:gd name="connsiteY67" fmla="*/ 1967551 h 6858000"/>
              <a:gd name="connsiteX68" fmla="*/ 6949577 w 7918980"/>
              <a:gd name="connsiteY68" fmla="*/ 2024270 h 6858000"/>
              <a:gd name="connsiteX69" fmla="*/ 6942508 w 7918980"/>
              <a:gd name="connsiteY69" fmla="*/ 2107942 h 6858000"/>
              <a:gd name="connsiteX70" fmla="*/ 6933336 w 7918980"/>
              <a:gd name="connsiteY70" fmla="*/ 2193455 h 6858000"/>
              <a:gd name="connsiteX71" fmla="*/ 6927972 w 7918980"/>
              <a:gd name="connsiteY71" fmla="*/ 2260088 h 6858000"/>
              <a:gd name="connsiteX72" fmla="*/ 6909058 w 7918980"/>
              <a:gd name="connsiteY72" fmla="*/ 2296008 h 6858000"/>
              <a:gd name="connsiteX73" fmla="*/ 6901810 w 7918980"/>
              <a:gd name="connsiteY73" fmla="*/ 2305564 h 6858000"/>
              <a:gd name="connsiteX74" fmla="*/ 6904482 w 7918980"/>
              <a:gd name="connsiteY74" fmla="*/ 2320214 h 6858000"/>
              <a:gd name="connsiteX75" fmla="*/ 6891885 w 7918980"/>
              <a:gd name="connsiteY75" fmla="*/ 2417011 h 6858000"/>
              <a:gd name="connsiteX76" fmla="*/ 6884970 w 7918980"/>
              <a:gd name="connsiteY76" fmla="*/ 2454207 h 6858000"/>
              <a:gd name="connsiteX77" fmla="*/ 6882954 w 7918980"/>
              <a:gd name="connsiteY77" fmla="*/ 2487203 h 6858000"/>
              <a:gd name="connsiteX78" fmla="*/ 6871484 w 7918980"/>
              <a:gd name="connsiteY78" fmla="*/ 2512282 h 6858000"/>
              <a:gd name="connsiteX79" fmla="*/ 6872496 w 7918980"/>
              <a:gd name="connsiteY79" fmla="*/ 2514318 h 6858000"/>
              <a:gd name="connsiteX80" fmla="*/ 6898111 w 7918980"/>
              <a:gd name="connsiteY80" fmla="*/ 2574334 h 6858000"/>
              <a:gd name="connsiteX81" fmla="*/ 6897017 w 7918980"/>
              <a:gd name="connsiteY81" fmla="*/ 2579877 h 6858000"/>
              <a:gd name="connsiteX82" fmla="*/ 6897171 w 7918980"/>
              <a:gd name="connsiteY82" fmla="*/ 2608928 h 6858000"/>
              <a:gd name="connsiteX83" fmla="*/ 6896584 w 7918980"/>
              <a:gd name="connsiteY83" fmla="*/ 2613111 h 6858000"/>
              <a:gd name="connsiteX84" fmla="*/ 6888164 w 7918980"/>
              <a:gd name="connsiteY84" fmla="*/ 2621996 h 6858000"/>
              <a:gd name="connsiteX85" fmla="*/ 6890652 w 7918980"/>
              <a:gd name="connsiteY85" fmla="*/ 2634265 h 6858000"/>
              <a:gd name="connsiteX86" fmla="*/ 6882034 w 7918980"/>
              <a:gd name="connsiteY86" fmla="*/ 2647237 h 6858000"/>
              <a:gd name="connsiteX87" fmla="*/ 6888195 w 7918980"/>
              <a:gd name="connsiteY87" fmla="*/ 2650786 h 6858000"/>
              <a:gd name="connsiteX88" fmla="*/ 6894052 w 7918980"/>
              <a:gd name="connsiteY88" fmla="*/ 2661993 h 6858000"/>
              <a:gd name="connsiteX89" fmla="*/ 6885953 w 7918980"/>
              <a:gd name="connsiteY89" fmla="*/ 2670949 h 6858000"/>
              <a:gd name="connsiteX90" fmla="*/ 6880156 w 7918980"/>
              <a:gd name="connsiteY90" fmla="*/ 2690255 h 6858000"/>
              <a:gd name="connsiteX91" fmla="*/ 6881009 w 7918980"/>
              <a:gd name="connsiteY91" fmla="*/ 2695683 h 6858000"/>
              <a:gd name="connsiteX92" fmla="*/ 6870001 w 7918980"/>
              <a:gd name="connsiteY92" fmla="*/ 2713964 h 6858000"/>
              <a:gd name="connsiteX93" fmla="*/ 6864441 w 7918980"/>
              <a:gd name="connsiteY93" fmla="*/ 2730175 h 6858000"/>
              <a:gd name="connsiteX94" fmla="*/ 6875107 w 7918980"/>
              <a:gd name="connsiteY94" fmla="*/ 2763497 h 6858000"/>
              <a:gd name="connsiteX95" fmla="*/ 6837349 w 7918980"/>
              <a:gd name="connsiteY95" fmla="*/ 3051539 h 6858000"/>
              <a:gd name="connsiteX96" fmla="*/ 6835698 w 7918980"/>
              <a:gd name="connsiteY96" fmla="*/ 3060333 h 6858000"/>
              <a:gd name="connsiteX97" fmla="*/ 6837785 w 7918980"/>
              <a:gd name="connsiteY97" fmla="*/ 3065434 h 6858000"/>
              <a:gd name="connsiteX98" fmla="*/ 6834476 w 7918980"/>
              <a:gd name="connsiteY98" fmla="*/ 3066836 h 6858000"/>
              <a:gd name="connsiteX99" fmla="*/ 6831096 w 7918980"/>
              <a:gd name="connsiteY99" fmla="*/ 3084834 h 6858000"/>
              <a:gd name="connsiteX100" fmla="*/ 6831305 w 7918980"/>
              <a:gd name="connsiteY100" fmla="*/ 3097259 h 6858000"/>
              <a:gd name="connsiteX101" fmla="*/ 6828050 w 7918980"/>
              <a:gd name="connsiteY101" fmla="*/ 3101053 h 6858000"/>
              <a:gd name="connsiteX102" fmla="*/ 6827093 w 7918980"/>
              <a:gd name="connsiteY102" fmla="*/ 3106151 h 6858000"/>
              <a:gd name="connsiteX103" fmla="*/ 6833251 w 7918980"/>
              <a:gd name="connsiteY103" fmla="*/ 3116747 h 6858000"/>
              <a:gd name="connsiteX104" fmla="*/ 6825921 w 7918980"/>
              <a:gd name="connsiteY104" fmla="*/ 3151828 h 6858000"/>
              <a:gd name="connsiteX105" fmla="*/ 6825863 w 7918980"/>
              <a:gd name="connsiteY105" fmla="*/ 3180546 h 6858000"/>
              <a:gd name="connsiteX106" fmla="*/ 6839691 w 7918980"/>
              <a:gd name="connsiteY106" fmla="*/ 3258677 h 6858000"/>
              <a:gd name="connsiteX107" fmla="*/ 6840898 w 7918980"/>
              <a:gd name="connsiteY107" fmla="*/ 3262610 h 6858000"/>
              <a:gd name="connsiteX108" fmla="*/ 6834652 w 7918980"/>
              <a:gd name="connsiteY108" fmla="*/ 3277179 h 6858000"/>
              <a:gd name="connsiteX109" fmla="*/ 6832324 w 7918980"/>
              <a:gd name="connsiteY109" fmla="*/ 3278130 h 6858000"/>
              <a:gd name="connsiteX110" fmla="*/ 6849750 w 7918980"/>
              <a:gd name="connsiteY110" fmla="*/ 3325671 h 6858000"/>
              <a:gd name="connsiteX111" fmla="*/ 6847551 w 7918980"/>
              <a:gd name="connsiteY111" fmla="*/ 3332072 h 6858000"/>
              <a:gd name="connsiteX112" fmla="*/ 6864685 w 7918980"/>
              <a:gd name="connsiteY112" fmla="*/ 3362948 h 6858000"/>
              <a:gd name="connsiteX113" fmla="*/ 6870457 w 7918980"/>
              <a:gd name="connsiteY113" fmla="*/ 3378959 h 6858000"/>
              <a:gd name="connsiteX114" fmla="*/ 6883738 w 7918980"/>
              <a:gd name="connsiteY114" fmla="*/ 3407057 h 6858000"/>
              <a:gd name="connsiteX115" fmla="*/ 6881948 w 7918980"/>
              <a:gd name="connsiteY115" fmla="*/ 3409825 h 6858000"/>
              <a:gd name="connsiteX116" fmla="*/ 6885647 w 7918980"/>
              <a:gd name="connsiteY116" fmla="*/ 3415218 h 6858000"/>
              <a:gd name="connsiteX117" fmla="*/ 6883908 w 7918980"/>
              <a:gd name="connsiteY117" fmla="*/ 3419880 h 6858000"/>
              <a:gd name="connsiteX118" fmla="*/ 6885903 w 7918980"/>
              <a:gd name="connsiteY118" fmla="*/ 3424545 h 6858000"/>
              <a:gd name="connsiteX119" fmla="*/ 6887603 w 7918980"/>
              <a:gd name="connsiteY119" fmla="*/ 3476412 h 6858000"/>
              <a:gd name="connsiteX120" fmla="*/ 6892664 w 7918980"/>
              <a:gd name="connsiteY120" fmla="*/ 3486850 h 6858000"/>
              <a:gd name="connsiteX121" fmla="*/ 6886319 w 7918980"/>
              <a:gd name="connsiteY121" fmla="*/ 3496391 h 6858000"/>
              <a:gd name="connsiteX122" fmla="*/ 6893119 w 7918980"/>
              <a:gd name="connsiteY122" fmla="*/ 3531201 h 6858000"/>
              <a:gd name="connsiteX123" fmla="*/ 6902876 w 7918980"/>
              <a:gd name="connsiteY123" fmla="*/ 3542019 h 6858000"/>
              <a:gd name="connsiteX124" fmla="*/ 6910520 w 7918980"/>
              <a:gd name="connsiteY124" fmla="*/ 3552249 h 6858000"/>
              <a:gd name="connsiteX125" fmla="*/ 6910882 w 7918980"/>
              <a:gd name="connsiteY125" fmla="*/ 3553678 h 6858000"/>
              <a:gd name="connsiteX126" fmla="*/ 6914489 w 7918980"/>
              <a:gd name="connsiteY126" fmla="*/ 3568021 h 6858000"/>
              <a:gd name="connsiteX127" fmla="*/ 6914914 w 7918980"/>
              <a:gd name="connsiteY127" fmla="*/ 3569719 h 6858000"/>
              <a:gd name="connsiteX128" fmla="*/ 6912342 w 7918980"/>
              <a:gd name="connsiteY128" fmla="*/ 3586412 h 6858000"/>
              <a:gd name="connsiteX129" fmla="*/ 6915338 w 7918980"/>
              <a:gd name="connsiteY129" fmla="*/ 3597336 h 6858000"/>
              <a:gd name="connsiteX130" fmla="*/ 6907234 w 7918980"/>
              <a:gd name="connsiteY130" fmla="*/ 3606007 h 6858000"/>
              <a:gd name="connsiteX131" fmla="*/ 6907261 w 7918980"/>
              <a:gd name="connsiteY131" fmla="*/ 3641228 h 6858000"/>
              <a:gd name="connsiteX132" fmla="*/ 6914828 w 7918980"/>
              <a:gd name="connsiteY132" fmla="*/ 3653088 h 6858000"/>
              <a:gd name="connsiteX133" fmla="*/ 6920416 w 7918980"/>
              <a:gd name="connsiteY133" fmla="*/ 3664114 h 6858000"/>
              <a:gd name="connsiteX134" fmla="*/ 6920498 w 7918980"/>
              <a:gd name="connsiteY134" fmla="*/ 3665569 h 6858000"/>
              <a:gd name="connsiteX135" fmla="*/ 6922809 w 7918980"/>
              <a:gd name="connsiteY135" fmla="*/ 3707357 h 6858000"/>
              <a:gd name="connsiteX136" fmla="*/ 6937676 w 7918980"/>
              <a:gd name="connsiteY136" fmla="*/ 3778166 h 6858000"/>
              <a:gd name="connsiteX137" fmla="*/ 6958359 w 7918980"/>
              <a:gd name="connsiteY137" fmla="*/ 3878222 h 6858000"/>
              <a:gd name="connsiteX138" fmla="*/ 6953118 w 7918980"/>
              <a:gd name="connsiteY138" fmla="*/ 4048117 h 6858000"/>
              <a:gd name="connsiteX139" fmla="*/ 6913020 w 7918980"/>
              <a:gd name="connsiteY139" fmla="*/ 4219510 h 6858000"/>
              <a:gd name="connsiteX140" fmla="*/ 6915792 w 7918980"/>
              <a:gd name="connsiteY140" fmla="*/ 4411258 h 6858000"/>
              <a:gd name="connsiteX141" fmla="*/ 6907579 w 7918980"/>
              <a:gd name="connsiteY141" fmla="*/ 4488531 h 6858000"/>
              <a:gd name="connsiteX142" fmla="*/ 6907052 w 7918980"/>
              <a:gd name="connsiteY142" fmla="*/ 4539168 h 6858000"/>
              <a:gd name="connsiteX143" fmla="*/ 6891916 w 7918980"/>
              <a:gd name="connsiteY143" fmla="*/ 4625153 h 6858000"/>
              <a:gd name="connsiteX144" fmla="*/ 6882094 w 7918980"/>
              <a:gd name="connsiteY144" fmla="*/ 4733115 h 6858000"/>
              <a:gd name="connsiteX145" fmla="*/ 6860189 w 7918980"/>
              <a:gd name="connsiteY145" fmla="*/ 4844323 h 6858000"/>
              <a:gd name="connsiteX146" fmla="*/ 6843618 w 7918980"/>
              <a:gd name="connsiteY146" fmla="*/ 4877992 h 6858000"/>
              <a:gd name="connsiteX147" fmla="*/ 6829393 w 7918980"/>
              <a:gd name="connsiteY147" fmla="*/ 4925805 h 6858000"/>
              <a:gd name="connsiteX148" fmla="*/ 6794017 w 7918980"/>
              <a:gd name="connsiteY148" fmla="*/ 5009272 h 6858000"/>
              <a:gd name="connsiteX149" fmla="*/ 6786085 w 7918980"/>
              <a:gd name="connsiteY149" fmla="*/ 5111369 h 6858000"/>
              <a:gd name="connsiteX150" fmla="*/ 6799321 w 7918980"/>
              <a:gd name="connsiteY150" fmla="*/ 5210876 h 6858000"/>
              <a:gd name="connsiteX151" fmla="*/ 6803597 w 7918980"/>
              <a:gd name="connsiteY151" fmla="*/ 5269726 h 6858000"/>
              <a:gd name="connsiteX152" fmla="*/ 6820713 w 7918980"/>
              <a:gd name="connsiteY152" fmla="*/ 5464225 h 6858000"/>
              <a:gd name="connsiteX153" fmla="*/ 6824380 w 7918980"/>
              <a:gd name="connsiteY153" fmla="*/ 5594585 h 6858000"/>
              <a:gd name="connsiteX154" fmla="*/ 6806680 w 7918980"/>
              <a:gd name="connsiteY154" fmla="*/ 5667896 h 6858000"/>
              <a:gd name="connsiteX155" fmla="*/ 6791486 w 7918980"/>
              <a:gd name="connsiteY155" fmla="*/ 5769225 h 6858000"/>
              <a:gd name="connsiteX156" fmla="*/ 6792745 w 7918980"/>
              <a:gd name="connsiteY156" fmla="*/ 5823324 h 6858000"/>
              <a:gd name="connsiteX157" fmla="*/ 6789109 w 7918980"/>
              <a:gd name="connsiteY157" fmla="*/ 5862699 h 6858000"/>
              <a:gd name="connsiteX158" fmla="*/ 6793675 w 7918980"/>
              <a:gd name="connsiteY158" fmla="*/ 5906467 h 6858000"/>
              <a:gd name="connsiteX159" fmla="*/ 6814548 w 7918980"/>
              <a:gd name="connsiteY159" fmla="*/ 5939847 h 6858000"/>
              <a:gd name="connsiteX160" fmla="*/ 6809795 w 7918980"/>
              <a:gd name="connsiteY160" fmla="*/ 5973994 h 6858000"/>
              <a:gd name="connsiteX161" fmla="*/ 6810756 w 7918980"/>
              <a:gd name="connsiteY161" fmla="*/ 6089693 h 6858000"/>
              <a:gd name="connsiteX162" fmla="*/ 6814601 w 7918980"/>
              <a:gd name="connsiteY162" fmla="*/ 6224938 h 6858000"/>
              <a:gd name="connsiteX163" fmla="*/ 6840137 w 7918980"/>
              <a:gd name="connsiteY163" fmla="*/ 6370251 h 6858000"/>
              <a:gd name="connsiteX164" fmla="*/ 6863777 w 7918980"/>
              <a:gd name="connsiteY164" fmla="*/ 6541313 h 6858000"/>
              <a:gd name="connsiteX165" fmla="*/ 6868355 w 7918980"/>
              <a:gd name="connsiteY165" fmla="*/ 6640957 h 6858000"/>
              <a:gd name="connsiteX166" fmla="*/ 6881422 w 7918980"/>
              <a:gd name="connsiteY166" fmla="*/ 6705297 h 6858000"/>
              <a:gd name="connsiteX167" fmla="*/ 6894105 w 7918980"/>
              <a:gd name="connsiteY167" fmla="*/ 6759582 h 6858000"/>
              <a:gd name="connsiteX168" fmla="*/ 6892152 w 7918980"/>
              <a:gd name="connsiteY168" fmla="*/ 6817746 h 6858000"/>
              <a:gd name="connsiteX169" fmla="*/ 6895302 w 7918980"/>
              <a:gd name="connsiteY169" fmla="*/ 6843646 h 6858000"/>
              <a:gd name="connsiteX170" fmla="*/ 6914368 w 7918980"/>
              <a:gd name="connsiteY170" fmla="*/ 6857998 h 6858000"/>
              <a:gd name="connsiteX171" fmla="*/ 7549620 w 7918980"/>
              <a:gd name="connsiteY171" fmla="*/ 6857998 h 6858000"/>
              <a:gd name="connsiteX172" fmla="*/ 7918980 w 7918980"/>
              <a:gd name="connsiteY172" fmla="*/ 6857998 h 6858000"/>
              <a:gd name="connsiteX173" fmla="*/ 7918980 w 7918980"/>
              <a:gd name="connsiteY173" fmla="*/ 6858000 h 6858000"/>
              <a:gd name="connsiteX174" fmla="*/ 7549620 w 7918980"/>
              <a:gd name="connsiteY174" fmla="*/ 6858000 h 6858000"/>
              <a:gd name="connsiteX175" fmla="*/ 6658851 w 7918980"/>
              <a:gd name="connsiteY175" fmla="*/ 6858000 h 6858000"/>
              <a:gd name="connsiteX176" fmla="*/ 2092387 w 7918980"/>
              <a:gd name="connsiteY176" fmla="*/ 6858000 h 6858000"/>
              <a:gd name="connsiteX177" fmla="*/ 1822980 w 7918980"/>
              <a:gd name="connsiteY177" fmla="*/ 6858000 h 6858000"/>
              <a:gd name="connsiteX178" fmla="*/ 727500 w 7918980"/>
              <a:gd name="connsiteY178" fmla="*/ 6858000 h 6858000"/>
              <a:gd name="connsiteX179" fmla="*/ 504457 w 7918980"/>
              <a:gd name="connsiteY179" fmla="*/ 6858000 h 6858000"/>
              <a:gd name="connsiteX180" fmla="*/ 0 w 7918980"/>
              <a:gd name="connsiteY180" fmla="*/ 6858000 h 6858000"/>
              <a:gd name="connsiteX181" fmla="*/ 0 w 7918980"/>
              <a:gd name="connsiteY18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7918980" h="6858000">
                <a:moveTo>
                  <a:pt x="0" y="0"/>
                </a:moveTo>
                <a:lnTo>
                  <a:pt x="504457" y="0"/>
                </a:lnTo>
                <a:lnTo>
                  <a:pt x="727500" y="0"/>
                </a:lnTo>
                <a:lnTo>
                  <a:pt x="1822980" y="0"/>
                </a:lnTo>
                <a:lnTo>
                  <a:pt x="2092387" y="0"/>
                </a:lnTo>
                <a:lnTo>
                  <a:pt x="7076514" y="0"/>
                </a:lnTo>
                <a:lnTo>
                  <a:pt x="7264525" y="0"/>
                </a:lnTo>
                <a:lnTo>
                  <a:pt x="7390497" y="0"/>
                </a:lnTo>
                <a:lnTo>
                  <a:pt x="7389918" y="1705"/>
                </a:lnTo>
                <a:cubicBezTo>
                  <a:pt x="7386106" y="8440"/>
                  <a:pt x="7381092" y="13784"/>
                  <a:pt x="7374574" y="17287"/>
                </a:cubicBezTo>
                <a:cubicBezTo>
                  <a:pt x="7385344" y="82036"/>
                  <a:pt x="7333329" y="69804"/>
                  <a:pt x="7368621" y="130336"/>
                </a:cubicBezTo>
                <a:cubicBezTo>
                  <a:pt x="7349933" y="117589"/>
                  <a:pt x="7359958" y="162458"/>
                  <a:pt x="7361269" y="187093"/>
                </a:cubicBezTo>
                <a:cubicBezTo>
                  <a:pt x="7359185" y="226511"/>
                  <a:pt x="7368702" y="205530"/>
                  <a:pt x="7368770" y="265704"/>
                </a:cubicBezTo>
                <a:cubicBezTo>
                  <a:pt x="7365276" y="317533"/>
                  <a:pt x="7366793" y="325288"/>
                  <a:pt x="7365293" y="354566"/>
                </a:cubicBezTo>
                <a:lnTo>
                  <a:pt x="7347106" y="472000"/>
                </a:lnTo>
                <a:lnTo>
                  <a:pt x="7345150" y="473782"/>
                </a:lnTo>
                <a:cubicBezTo>
                  <a:pt x="7340827" y="482008"/>
                  <a:pt x="7341662" y="487340"/>
                  <a:pt x="7344778" y="491380"/>
                </a:cubicBezTo>
                <a:lnTo>
                  <a:pt x="7359399" y="531675"/>
                </a:lnTo>
                <a:lnTo>
                  <a:pt x="7356415" y="536015"/>
                </a:lnTo>
                <a:lnTo>
                  <a:pt x="7361068" y="572092"/>
                </a:lnTo>
                <a:lnTo>
                  <a:pt x="7359041" y="572511"/>
                </a:lnTo>
                <a:cubicBezTo>
                  <a:pt x="7354591" y="574271"/>
                  <a:pt x="7351509" y="577121"/>
                  <a:pt x="7351198" y="582332"/>
                </a:cubicBezTo>
                <a:cubicBezTo>
                  <a:pt x="7320982" y="573171"/>
                  <a:pt x="7339242" y="585107"/>
                  <a:pt x="7340991" y="601285"/>
                </a:cubicBezTo>
                <a:cubicBezTo>
                  <a:pt x="7331818" y="617831"/>
                  <a:pt x="7303664" y="666964"/>
                  <a:pt x="7296154" y="681608"/>
                </a:cubicBezTo>
                <a:cubicBezTo>
                  <a:pt x="7296082" y="684122"/>
                  <a:pt x="7296013" y="686637"/>
                  <a:pt x="7295943" y="689151"/>
                </a:cubicBezTo>
                <a:lnTo>
                  <a:pt x="7295465" y="689289"/>
                </a:lnTo>
                <a:cubicBezTo>
                  <a:pt x="7294414" y="690905"/>
                  <a:pt x="7293966" y="693376"/>
                  <a:pt x="7294306" y="697222"/>
                </a:cubicBezTo>
                <a:cubicBezTo>
                  <a:pt x="7294586" y="703992"/>
                  <a:pt x="7294864" y="710761"/>
                  <a:pt x="7295144" y="717531"/>
                </a:cubicBezTo>
                <a:lnTo>
                  <a:pt x="7291871" y="722494"/>
                </a:lnTo>
                <a:lnTo>
                  <a:pt x="7286061" y="724368"/>
                </a:lnTo>
                <a:lnTo>
                  <a:pt x="7269961" y="752692"/>
                </a:lnTo>
                <a:cubicBezTo>
                  <a:pt x="7277671" y="764380"/>
                  <a:pt x="7245699" y="808083"/>
                  <a:pt x="7240170" y="816346"/>
                </a:cubicBezTo>
                <a:lnTo>
                  <a:pt x="7211938" y="889417"/>
                </a:lnTo>
                <a:cubicBezTo>
                  <a:pt x="7143471" y="969963"/>
                  <a:pt x="7144887" y="1005331"/>
                  <a:pt x="7130024" y="1063288"/>
                </a:cubicBezTo>
                <a:cubicBezTo>
                  <a:pt x="7136312" y="1111028"/>
                  <a:pt x="7140076" y="1110140"/>
                  <a:pt x="7126817" y="1157176"/>
                </a:cubicBezTo>
                <a:cubicBezTo>
                  <a:pt x="7124083" y="1192124"/>
                  <a:pt x="7124864" y="1197232"/>
                  <a:pt x="7109474" y="1210776"/>
                </a:cubicBezTo>
                <a:lnTo>
                  <a:pt x="7105443" y="1301993"/>
                </a:lnTo>
                <a:lnTo>
                  <a:pt x="7075215" y="1360879"/>
                </a:lnTo>
                <a:lnTo>
                  <a:pt x="7067477" y="1404045"/>
                </a:lnTo>
                <a:lnTo>
                  <a:pt x="7046803" y="1429568"/>
                </a:lnTo>
                <a:lnTo>
                  <a:pt x="7047831" y="1430305"/>
                </a:lnTo>
                <a:cubicBezTo>
                  <a:pt x="7049677" y="1432466"/>
                  <a:pt x="7037718" y="1459891"/>
                  <a:pt x="7035374" y="1463304"/>
                </a:cubicBezTo>
                <a:cubicBezTo>
                  <a:pt x="7032892" y="1477394"/>
                  <a:pt x="7036007" y="1501295"/>
                  <a:pt x="7032938" y="1514846"/>
                </a:cubicBezTo>
                <a:lnTo>
                  <a:pt x="7029397" y="1519731"/>
                </a:lnTo>
                <a:lnTo>
                  <a:pt x="7029620" y="1519929"/>
                </a:lnTo>
                <a:cubicBezTo>
                  <a:pt x="7029470" y="1521210"/>
                  <a:pt x="7032690" y="1543635"/>
                  <a:pt x="7030612" y="1546022"/>
                </a:cubicBezTo>
                <a:lnTo>
                  <a:pt x="7035010" y="1578752"/>
                </a:lnTo>
                <a:cubicBezTo>
                  <a:pt x="7029127" y="1605585"/>
                  <a:pt x="7049361" y="1622803"/>
                  <a:pt x="7026513" y="1647555"/>
                </a:cubicBezTo>
                <a:cubicBezTo>
                  <a:pt x="7021108" y="1672675"/>
                  <a:pt x="7026193" y="1694404"/>
                  <a:pt x="7013857" y="1715685"/>
                </a:cubicBezTo>
                <a:cubicBezTo>
                  <a:pt x="7019795" y="1724301"/>
                  <a:pt x="7021078" y="1732435"/>
                  <a:pt x="7007215" y="1740358"/>
                </a:cubicBezTo>
                <a:cubicBezTo>
                  <a:pt x="7005605" y="1763793"/>
                  <a:pt x="7021348" y="1769422"/>
                  <a:pt x="7004455" y="1784314"/>
                </a:cubicBezTo>
                <a:cubicBezTo>
                  <a:pt x="7028967" y="1797417"/>
                  <a:pt x="7018226" y="1798221"/>
                  <a:pt x="7008825" y="1804434"/>
                </a:cubicBezTo>
                <a:lnTo>
                  <a:pt x="7008048" y="1805316"/>
                </a:lnTo>
                <a:lnTo>
                  <a:pt x="7011573" y="1807109"/>
                </a:lnTo>
                <a:lnTo>
                  <a:pt x="7008900" y="1821003"/>
                </a:lnTo>
                <a:lnTo>
                  <a:pt x="7006523" y="1824832"/>
                </a:lnTo>
                <a:cubicBezTo>
                  <a:pt x="7005264" y="1827468"/>
                  <a:pt x="7004917" y="1829219"/>
                  <a:pt x="7005215" y="1830429"/>
                </a:cubicBezTo>
                <a:lnTo>
                  <a:pt x="7005505" y="1830569"/>
                </a:lnTo>
                <a:lnTo>
                  <a:pt x="7003643" y="1835810"/>
                </a:lnTo>
                <a:cubicBezTo>
                  <a:pt x="6999759" y="1844665"/>
                  <a:pt x="6995277" y="1853278"/>
                  <a:pt x="6990432" y="1861483"/>
                </a:cubicBezTo>
                <a:cubicBezTo>
                  <a:pt x="7002807" y="1866643"/>
                  <a:pt x="6989768" y="1884999"/>
                  <a:pt x="6997246" y="1892417"/>
                </a:cubicBezTo>
                <a:lnTo>
                  <a:pt x="7012242" y="1895114"/>
                </a:lnTo>
                <a:lnTo>
                  <a:pt x="7010080" y="1899379"/>
                </a:lnTo>
                <a:lnTo>
                  <a:pt x="7003451" y="1907867"/>
                </a:lnTo>
                <a:cubicBezTo>
                  <a:pt x="7002589" y="1909162"/>
                  <a:pt x="7002627" y="1909994"/>
                  <a:pt x="7004341" y="1910265"/>
                </a:cubicBezTo>
                <a:cubicBezTo>
                  <a:pt x="7003975" y="1914884"/>
                  <a:pt x="7000873" y="1930292"/>
                  <a:pt x="7001248" y="1935584"/>
                </a:cubicBezTo>
                <a:lnTo>
                  <a:pt x="7006599" y="1942021"/>
                </a:lnTo>
                <a:lnTo>
                  <a:pt x="6985020" y="1967551"/>
                </a:lnTo>
                <a:lnTo>
                  <a:pt x="6949577" y="2024270"/>
                </a:lnTo>
                <a:lnTo>
                  <a:pt x="6942508" y="2107942"/>
                </a:lnTo>
                <a:cubicBezTo>
                  <a:pt x="6912270" y="2138038"/>
                  <a:pt x="6933395" y="2159228"/>
                  <a:pt x="6933336" y="2193455"/>
                </a:cubicBezTo>
                <a:cubicBezTo>
                  <a:pt x="6924282" y="2220953"/>
                  <a:pt x="6933361" y="2224200"/>
                  <a:pt x="6927972" y="2260088"/>
                </a:cubicBezTo>
                <a:cubicBezTo>
                  <a:pt x="6923728" y="2275916"/>
                  <a:pt x="6917037" y="2285645"/>
                  <a:pt x="6909058" y="2296008"/>
                </a:cubicBezTo>
                <a:lnTo>
                  <a:pt x="6901810" y="2305564"/>
                </a:lnTo>
                <a:lnTo>
                  <a:pt x="6904482" y="2320214"/>
                </a:lnTo>
                <a:cubicBezTo>
                  <a:pt x="6902155" y="2355906"/>
                  <a:pt x="6895137" y="2394678"/>
                  <a:pt x="6891885" y="2417011"/>
                </a:cubicBezTo>
                <a:cubicBezTo>
                  <a:pt x="6880976" y="2426377"/>
                  <a:pt x="6897848" y="2456509"/>
                  <a:pt x="6884970" y="2454207"/>
                </a:cubicBezTo>
                <a:cubicBezTo>
                  <a:pt x="6890753" y="2464947"/>
                  <a:pt x="6887930" y="2476105"/>
                  <a:pt x="6882954" y="2487203"/>
                </a:cubicBezTo>
                <a:lnTo>
                  <a:pt x="6871484" y="2512282"/>
                </a:lnTo>
                <a:lnTo>
                  <a:pt x="6872496" y="2514318"/>
                </a:lnTo>
                <a:lnTo>
                  <a:pt x="6898111" y="2574334"/>
                </a:lnTo>
                <a:lnTo>
                  <a:pt x="6897017" y="2579877"/>
                </a:lnTo>
                <a:cubicBezTo>
                  <a:pt x="6896861" y="2585644"/>
                  <a:pt x="6897245" y="2603388"/>
                  <a:pt x="6897171" y="2608928"/>
                </a:cubicBezTo>
                <a:cubicBezTo>
                  <a:pt x="6896975" y="2610322"/>
                  <a:pt x="6896780" y="2611717"/>
                  <a:pt x="6896584" y="2613111"/>
                </a:cubicBezTo>
                <a:lnTo>
                  <a:pt x="6888164" y="2621996"/>
                </a:lnTo>
                <a:lnTo>
                  <a:pt x="6890652" y="2634265"/>
                </a:lnTo>
                <a:lnTo>
                  <a:pt x="6882034" y="2647237"/>
                </a:lnTo>
                <a:cubicBezTo>
                  <a:pt x="6884287" y="2648158"/>
                  <a:pt x="6886365" y="2649356"/>
                  <a:pt x="6888195" y="2650786"/>
                </a:cubicBezTo>
                <a:lnTo>
                  <a:pt x="6894052" y="2661993"/>
                </a:lnTo>
                <a:lnTo>
                  <a:pt x="6885953" y="2670949"/>
                </a:lnTo>
                <a:cubicBezTo>
                  <a:pt x="6898507" y="2672007"/>
                  <a:pt x="6883930" y="2681695"/>
                  <a:pt x="6880156" y="2690255"/>
                </a:cubicBezTo>
                <a:lnTo>
                  <a:pt x="6881009" y="2695683"/>
                </a:lnTo>
                <a:lnTo>
                  <a:pt x="6870001" y="2713964"/>
                </a:lnTo>
                <a:lnTo>
                  <a:pt x="6864441" y="2730175"/>
                </a:lnTo>
                <a:lnTo>
                  <a:pt x="6875107" y="2763497"/>
                </a:lnTo>
                <a:lnTo>
                  <a:pt x="6837349" y="3051539"/>
                </a:lnTo>
                <a:lnTo>
                  <a:pt x="6835698" y="3060333"/>
                </a:lnTo>
                <a:lnTo>
                  <a:pt x="6837785" y="3065434"/>
                </a:lnTo>
                <a:lnTo>
                  <a:pt x="6834476" y="3066836"/>
                </a:lnTo>
                <a:lnTo>
                  <a:pt x="6831096" y="3084834"/>
                </a:lnTo>
                <a:cubicBezTo>
                  <a:pt x="6831166" y="3088976"/>
                  <a:pt x="6831235" y="3093117"/>
                  <a:pt x="6831305" y="3097259"/>
                </a:cubicBezTo>
                <a:lnTo>
                  <a:pt x="6828050" y="3101053"/>
                </a:lnTo>
                <a:lnTo>
                  <a:pt x="6827093" y="3106151"/>
                </a:lnTo>
                <a:lnTo>
                  <a:pt x="6833251" y="3116747"/>
                </a:lnTo>
                <a:cubicBezTo>
                  <a:pt x="6834765" y="3127646"/>
                  <a:pt x="6821739" y="3134084"/>
                  <a:pt x="6825921" y="3151828"/>
                </a:cubicBezTo>
                <a:cubicBezTo>
                  <a:pt x="6833244" y="3163902"/>
                  <a:pt x="6834336" y="3171780"/>
                  <a:pt x="6825863" y="3180546"/>
                </a:cubicBezTo>
                <a:cubicBezTo>
                  <a:pt x="6861566" y="3236545"/>
                  <a:pt x="6826703" y="3210316"/>
                  <a:pt x="6839691" y="3258677"/>
                </a:cubicBezTo>
                <a:lnTo>
                  <a:pt x="6840898" y="3262610"/>
                </a:lnTo>
                <a:lnTo>
                  <a:pt x="6834652" y="3277179"/>
                </a:lnTo>
                <a:lnTo>
                  <a:pt x="6832324" y="3278130"/>
                </a:lnTo>
                <a:lnTo>
                  <a:pt x="6849750" y="3325671"/>
                </a:lnTo>
                <a:lnTo>
                  <a:pt x="6847551" y="3332072"/>
                </a:lnTo>
                <a:lnTo>
                  <a:pt x="6864685" y="3362948"/>
                </a:lnTo>
                <a:lnTo>
                  <a:pt x="6870457" y="3378959"/>
                </a:lnTo>
                <a:lnTo>
                  <a:pt x="6883738" y="3407057"/>
                </a:lnTo>
                <a:lnTo>
                  <a:pt x="6881948" y="3409825"/>
                </a:lnTo>
                <a:lnTo>
                  <a:pt x="6885647" y="3415218"/>
                </a:lnTo>
                <a:lnTo>
                  <a:pt x="6883908" y="3419880"/>
                </a:lnTo>
                <a:lnTo>
                  <a:pt x="6885903" y="3424545"/>
                </a:lnTo>
                <a:cubicBezTo>
                  <a:pt x="6886517" y="3433967"/>
                  <a:pt x="6886474" y="3466028"/>
                  <a:pt x="6887603" y="3476412"/>
                </a:cubicBezTo>
                <a:lnTo>
                  <a:pt x="6892664" y="3486850"/>
                </a:lnTo>
                <a:lnTo>
                  <a:pt x="6886319" y="3496391"/>
                </a:lnTo>
                <a:lnTo>
                  <a:pt x="6893119" y="3531201"/>
                </a:lnTo>
                <a:lnTo>
                  <a:pt x="6902876" y="3542019"/>
                </a:lnTo>
                <a:lnTo>
                  <a:pt x="6910520" y="3552249"/>
                </a:lnTo>
                <a:cubicBezTo>
                  <a:pt x="6910641" y="3552725"/>
                  <a:pt x="6910761" y="3553202"/>
                  <a:pt x="6910882" y="3553678"/>
                </a:cubicBezTo>
                <a:lnTo>
                  <a:pt x="6914489" y="3568021"/>
                </a:lnTo>
                <a:lnTo>
                  <a:pt x="6914914" y="3569719"/>
                </a:lnTo>
                <a:lnTo>
                  <a:pt x="6912342" y="3586412"/>
                </a:lnTo>
                <a:lnTo>
                  <a:pt x="6915338" y="3597336"/>
                </a:lnTo>
                <a:lnTo>
                  <a:pt x="6907234" y="3606007"/>
                </a:lnTo>
                <a:cubicBezTo>
                  <a:pt x="6907242" y="3617747"/>
                  <a:pt x="6907253" y="3629488"/>
                  <a:pt x="6907261" y="3641228"/>
                </a:cubicBezTo>
                <a:lnTo>
                  <a:pt x="6914828" y="3653088"/>
                </a:lnTo>
                <a:lnTo>
                  <a:pt x="6920416" y="3664114"/>
                </a:lnTo>
                <a:cubicBezTo>
                  <a:pt x="6920443" y="3664599"/>
                  <a:pt x="6920471" y="3665084"/>
                  <a:pt x="6920498" y="3665569"/>
                </a:cubicBezTo>
                <a:cubicBezTo>
                  <a:pt x="6920895" y="3672776"/>
                  <a:pt x="6919946" y="3688591"/>
                  <a:pt x="6922809" y="3707357"/>
                </a:cubicBezTo>
                <a:cubicBezTo>
                  <a:pt x="6923485" y="3724716"/>
                  <a:pt x="6941058" y="3760234"/>
                  <a:pt x="6937676" y="3778166"/>
                </a:cubicBezTo>
                <a:cubicBezTo>
                  <a:pt x="6964607" y="3845122"/>
                  <a:pt x="6948407" y="3821305"/>
                  <a:pt x="6958359" y="3878222"/>
                </a:cubicBezTo>
                <a:cubicBezTo>
                  <a:pt x="6984499" y="3905047"/>
                  <a:pt x="6948397" y="4015047"/>
                  <a:pt x="6953118" y="4048117"/>
                </a:cubicBezTo>
                <a:cubicBezTo>
                  <a:pt x="6904784" y="4192084"/>
                  <a:pt x="6919242" y="4158987"/>
                  <a:pt x="6913020" y="4219510"/>
                </a:cubicBezTo>
                <a:cubicBezTo>
                  <a:pt x="6927533" y="4280033"/>
                  <a:pt x="6888360" y="4345686"/>
                  <a:pt x="6915792" y="4411258"/>
                </a:cubicBezTo>
                <a:cubicBezTo>
                  <a:pt x="6913610" y="4437329"/>
                  <a:pt x="6906858" y="4473140"/>
                  <a:pt x="6907579" y="4488531"/>
                </a:cubicBezTo>
                <a:cubicBezTo>
                  <a:pt x="6907403" y="4505410"/>
                  <a:pt x="6907228" y="4522289"/>
                  <a:pt x="6907052" y="4539168"/>
                </a:cubicBezTo>
                <a:cubicBezTo>
                  <a:pt x="6895094" y="4567830"/>
                  <a:pt x="6887285" y="4588197"/>
                  <a:pt x="6891916" y="4625153"/>
                </a:cubicBezTo>
                <a:cubicBezTo>
                  <a:pt x="6900413" y="4662889"/>
                  <a:pt x="6888879" y="4679357"/>
                  <a:pt x="6882094" y="4733115"/>
                </a:cubicBezTo>
                <a:cubicBezTo>
                  <a:pt x="6891667" y="4752352"/>
                  <a:pt x="6878350" y="4832308"/>
                  <a:pt x="6860189" y="4844323"/>
                </a:cubicBezTo>
                <a:cubicBezTo>
                  <a:pt x="6856424" y="4857054"/>
                  <a:pt x="6863174" y="4871554"/>
                  <a:pt x="6843618" y="4877992"/>
                </a:cubicBezTo>
                <a:cubicBezTo>
                  <a:pt x="6820131" y="4888353"/>
                  <a:pt x="6857398" y="4931200"/>
                  <a:pt x="6829393" y="4925805"/>
                </a:cubicBezTo>
                <a:cubicBezTo>
                  <a:pt x="6854944" y="4956261"/>
                  <a:pt x="6805820" y="4982633"/>
                  <a:pt x="6794017" y="5009272"/>
                </a:cubicBezTo>
                <a:cubicBezTo>
                  <a:pt x="6796239" y="5034036"/>
                  <a:pt x="6791355" y="5053859"/>
                  <a:pt x="6786085" y="5111369"/>
                </a:cubicBezTo>
                <a:cubicBezTo>
                  <a:pt x="6796204" y="5141336"/>
                  <a:pt x="6760393" y="5161742"/>
                  <a:pt x="6799321" y="5210876"/>
                </a:cubicBezTo>
                <a:cubicBezTo>
                  <a:pt x="6795435" y="5212581"/>
                  <a:pt x="6800034" y="5227501"/>
                  <a:pt x="6803597" y="5269726"/>
                </a:cubicBezTo>
                <a:cubicBezTo>
                  <a:pt x="6807162" y="5311951"/>
                  <a:pt x="6813370" y="5400671"/>
                  <a:pt x="6820713" y="5464225"/>
                </a:cubicBezTo>
                <a:cubicBezTo>
                  <a:pt x="6824745" y="5536542"/>
                  <a:pt x="6813205" y="5517959"/>
                  <a:pt x="6824380" y="5594585"/>
                </a:cubicBezTo>
                <a:cubicBezTo>
                  <a:pt x="6822888" y="5619318"/>
                  <a:pt x="6797022" y="5647975"/>
                  <a:pt x="6806680" y="5667896"/>
                </a:cubicBezTo>
                <a:cubicBezTo>
                  <a:pt x="6799814" y="5696311"/>
                  <a:pt x="6798559" y="5738356"/>
                  <a:pt x="6791486" y="5769225"/>
                </a:cubicBezTo>
                <a:cubicBezTo>
                  <a:pt x="6791906" y="5787258"/>
                  <a:pt x="6792324" y="5805291"/>
                  <a:pt x="6792745" y="5823324"/>
                </a:cubicBezTo>
                <a:cubicBezTo>
                  <a:pt x="6789102" y="5853058"/>
                  <a:pt x="6788588" y="5838948"/>
                  <a:pt x="6789109" y="5862699"/>
                </a:cubicBezTo>
                <a:lnTo>
                  <a:pt x="6793675" y="5906467"/>
                </a:lnTo>
                <a:lnTo>
                  <a:pt x="6814548" y="5939847"/>
                </a:lnTo>
                <a:cubicBezTo>
                  <a:pt x="6821828" y="5955713"/>
                  <a:pt x="6797711" y="5940131"/>
                  <a:pt x="6809795" y="5973994"/>
                </a:cubicBezTo>
                <a:cubicBezTo>
                  <a:pt x="6784167" y="5997051"/>
                  <a:pt x="6806424" y="6032039"/>
                  <a:pt x="6810756" y="6089693"/>
                </a:cubicBezTo>
                <a:lnTo>
                  <a:pt x="6814601" y="6224938"/>
                </a:lnTo>
                <a:cubicBezTo>
                  <a:pt x="6811422" y="6270972"/>
                  <a:pt x="6831942" y="6317522"/>
                  <a:pt x="6840137" y="6370251"/>
                </a:cubicBezTo>
                <a:cubicBezTo>
                  <a:pt x="6848333" y="6422980"/>
                  <a:pt x="6862918" y="6490855"/>
                  <a:pt x="6863777" y="6541313"/>
                </a:cubicBezTo>
                <a:cubicBezTo>
                  <a:pt x="6862878" y="6576319"/>
                  <a:pt x="6854892" y="6591883"/>
                  <a:pt x="6868355" y="6640957"/>
                </a:cubicBezTo>
                <a:cubicBezTo>
                  <a:pt x="6880485" y="6669536"/>
                  <a:pt x="6875256" y="6675394"/>
                  <a:pt x="6881422" y="6705297"/>
                </a:cubicBezTo>
                <a:cubicBezTo>
                  <a:pt x="6880347" y="6727133"/>
                  <a:pt x="6890881" y="6732087"/>
                  <a:pt x="6894105" y="6759582"/>
                </a:cubicBezTo>
                <a:cubicBezTo>
                  <a:pt x="6878594" y="6796071"/>
                  <a:pt x="6874636" y="6769544"/>
                  <a:pt x="6892152" y="6817746"/>
                </a:cubicBezTo>
                <a:cubicBezTo>
                  <a:pt x="6883936" y="6828354"/>
                  <a:pt x="6887505" y="6836369"/>
                  <a:pt x="6895302" y="6843646"/>
                </a:cubicBezTo>
                <a:lnTo>
                  <a:pt x="6914368" y="6857998"/>
                </a:lnTo>
                <a:lnTo>
                  <a:pt x="7549620" y="6857998"/>
                </a:lnTo>
                <a:lnTo>
                  <a:pt x="7918980" y="6857998"/>
                </a:lnTo>
                <a:lnTo>
                  <a:pt x="7918980" y="6858000"/>
                </a:lnTo>
                <a:lnTo>
                  <a:pt x="7549620" y="6858000"/>
                </a:lnTo>
                <a:lnTo>
                  <a:pt x="6658851" y="6858000"/>
                </a:lnTo>
                <a:lnTo>
                  <a:pt x="2092387" y="6858000"/>
                </a:lnTo>
                <a:lnTo>
                  <a:pt x="1822980" y="6858000"/>
                </a:lnTo>
                <a:lnTo>
                  <a:pt x="727500" y="6858000"/>
                </a:lnTo>
                <a:lnTo>
                  <a:pt x="504457" y="6858000"/>
                </a:lnTo>
                <a:lnTo>
                  <a:pt x="0" y="6858000"/>
                </a:lnTo>
                <a:lnTo>
                  <a:pt x="0"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Marcador de contenido 2">
            <a:extLst>
              <a:ext uri="{FF2B5EF4-FFF2-40B4-BE49-F238E27FC236}">
                <a16:creationId xmlns:a16="http://schemas.microsoft.com/office/drawing/2014/main" id="{A0838545-5FE3-EC9A-A2F6-E300F09F66A8}"/>
              </a:ext>
            </a:extLst>
          </p:cNvPr>
          <p:cNvSpPr>
            <a:spLocks noGrp="1"/>
          </p:cNvSpPr>
          <p:nvPr>
            <p:ph idx="1"/>
          </p:nvPr>
        </p:nvSpPr>
        <p:spPr>
          <a:xfrm>
            <a:off x="236481" y="252248"/>
            <a:ext cx="9009117" cy="6415252"/>
          </a:xfrm>
        </p:spPr>
        <p:txBody>
          <a:bodyPr>
            <a:normAutofit fontScale="92500" lnSpcReduction="10000"/>
          </a:bodyPr>
          <a:lstStyle/>
          <a:p>
            <a:pPr marL="0" indent="0">
              <a:buNone/>
            </a:pPr>
            <a:r>
              <a:rPr lang="es-ES" sz="1800" dirty="0"/>
              <a:t>7. Gramática. Clasifica los siguientes verbos  como presente o pretérito indefinido.:</a:t>
            </a:r>
          </a:p>
          <a:p>
            <a:pPr marL="0" indent="0">
              <a:buNone/>
            </a:pPr>
            <a:r>
              <a:rPr lang="es-ES" sz="1800" dirty="0"/>
              <a:t>     sucedió, escuchan, canta, está, reconoce, vio, se enamoró, comunicó, soy, dejé, tuvimos, </a:t>
            </a:r>
          </a:p>
          <a:p>
            <a:pPr marL="0" indent="0">
              <a:buNone/>
            </a:pPr>
            <a:r>
              <a:rPr lang="es-ES" sz="1800" dirty="0"/>
              <a:t>     puso, pudo, vi, reconoció, sigue, se esconde, tengo, puedo, se descubre, es, habla, se llama, </a:t>
            </a:r>
          </a:p>
          <a:p>
            <a:pPr marL="0" indent="0">
              <a:buNone/>
            </a:pPr>
            <a:r>
              <a:rPr lang="es-ES" sz="1800" dirty="0"/>
              <a:t>      vas, llevas,  llora, toma, dice, hice, quiero, dejé, vestí, conocéis, sabe,  necesita, es.</a:t>
            </a:r>
          </a:p>
          <a:p>
            <a:pPr marL="0" indent="0">
              <a:buNone/>
            </a:pPr>
            <a:r>
              <a:rPr lang="es-ES" sz="1800" dirty="0"/>
              <a:t>      Presente: escuchan, </a:t>
            </a:r>
          </a:p>
          <a:p>
            <a:pPr marL="0" indent="0">
              <a:buNone/>
            </a:pPr>
            <a:r>
              <a:rPr lang="es-ES" sz="1800" dirty="0"/>
              <a:t>      Pretérito indefinido: sucedió </a:t>
            </a:r>
          </a:p>
          <a:p>
            <a:pPr marL="0" indent="0">
              <a:buNone/>
            </a:pPr>
            <a:endParaRPr lang="es-ES" sz="1800" dirty="0"/>
          </a:p>
          <a:p>
            <a:pPr marL="342900" indent="-342900">
              <a:buAutoNum type="arabicPeriod" startAt="8"/>
            </a:pPr>
            <a:r>
              <a:rPr lang="es-ES" sz="1800" dirty="0"/>
              <a:t>Gramática: Cambia las siguientes oraciones del texto del Presente al Pretérito Indefinido:</a:t>
            </a:r>
          </a:p>
          <a:p>
            <a:pPr marL="0" indent="0">
              <a:buNone/>
            </a:pPr>
            <a:r>
              <a:rPr lang="es-ES" sz="1800" dirty="0"/>
              <a:t>            1. Dorotea escucha una voz tan buena y entonada.</a:t>
            </a:r>
          </a:p>
          <a:p>
            <a:pPr marL="0" indent="0">
              <a:buNone/>
            </a:pPr>
            <a:r>
              <a:rPr lang="es-ES" sz="1800" dirty="0"/>
              <a:t>             → Dorotea __________________ una voz tan buena y entonada.</a:t>
            </a:r>
          </a:p>
          <a:p>
            <a:pPr marL="0" indent="0">
              <a:buNone/>
            </a:pPr>
            <a:r>
              <a:rPr lang="es-ES" sz="1800" dirty="0"/>
              <a:t>           2. Doña Clara reconoce la voz de su vecino.</a:t>
            </a:r>
          </a:p>
          <a:p>
            <a:pPr marL="0" indent="0">
              <a:buNone/>
            </a:pPr>
            <a:r>
              <a:rPr lang="es-ES" sz="1800" dirty="0"/>
              <a:t>           → Doña Clara __________________ la voz de su vecino.</a:t>
            </a:r>
          </a:p>
          <a:p>
            <a:pPr marL="0" indent="0">
              <a:buNone/>
            </a:pPr>
            <a:r>
              <a:rPr lang="es-ES" sz="1800" dirty="0"/>
              <a:t>           3. Yo veo al chico en el pueblo otra vez.</a:t>
            </a:r>
          </a:p>
          <a:p>
            <a:pPr marL="0" indent="0">
              <a:buNone/>
            </a:pPr>
            <a:r>
              <a:rPr lang="es-ES" sz="1800" dirty="0"/>
              <a:t>           → Yo __________________ al chico en el pueblo otra vez.</a:t>
            </a:r>
          </a:p>
          <a:p>
            <a:pPr marL="0" indent="0">
              <a:buNone/>
            </a:pPr>
            <a:r>
              <a:rPr lang="es-ES" sz="1800" dirty="0"/>
              <a:t>           4. El padre pregunta: «¿Por qué llevas esa ropa?»</a:t>
            </a:r>
          </a:p>
          <a:p>
            <a:pPr marL="0" indent="0">
              <a:buNone/>
            </a:pPr>
            <a:r>
              <a:rPr lang="es-ES" sz="1800" dirty="0"/>
              <a:t>          → El padre __________________: «¿Por qué llevas esa ropa?».</a:t>
            </a:r>
          </a:p>
          <a:p>
            <a:pPr marL="0" indent="0">
              <a:buNone/>
            </a:pPr>
            <a:r>
              <a:rPr lang="es-ES" sz="1800" dirty="0"/>
              <a:t>           5. El chico toma las manos del juez y dice la verdad.</a:t>
            </a:r>
          </a:p>
          <a:p>
            <a:pPr marL="0" indent="0">
              <a:buNone/>
            </a:pPr>
            <a:r>
              <a:rPr lang="es-ES" sz="1800" dirty="0"/>
              <a:t>           → El chico __________________ las manos del juez y __________________ la verdad.</a:t>
            </a:r>
          </a:p>
          <a:p>
            <a:pPr marL="342900" indent="-342900">
              <a:buAutoNum type="arabicPeriod" startAt="8"/>
            </a:pPr>
            <a:endParaRPr lang="es-ES" sz="500" dirty="0"/>
          </a:p>
        </p:txBody>
      </p:sp>
      <p:pic>
        <p:nvPicPr>
          <p:cNvPr id="7" name="Imagen 6">
            <a:extLst>
              <a:ext uri="{FF2B5EF4-FFF2-40B4-BE49-F238E27FC236}">
                <a16:creationId xmlns:a16="http://schemas.microsoft.com/office/drawing/2014/main" id="{3414F96C-FB49-1D40-0BFC-7FF5120A7F1E}"/>
              </a:ext>
            </a:extLst>
          </p:cNvPr>
          <p:cNvPicPr>
            <a:picLocks noChangeAspect="1"/>
          </p:cNvPicPr>
          <p:nvPr/>
        </p:nvPicPr>
        <p:blipFill>
          <a:blip r:embed="rId2"/>
          <a:stretch>
            <a:fillRect/>
          </a:stretch>
        </p:blipFill>
        <p:spPr>
          <a:xfrm>
            <a:off x="9245600" y="1123242"/>
            <a:ext cx="2830720" cy="4611512"/>
          </a:xfrm>
          <a:prstGeom prst="rect">
            <a:avLst/>
          </a:prstGeom>
        </p:spPr>
      </p:pic>
      <p:sp>
        <p:nvSpPr>
          <p:cNvPr id="34" name="Rectangle 6">
            <a:extLst>
              <a:ext uri="{FF2B5EF4-FFF2-40B4-BE49-F238E27FC236}">
                <a16:creationId xmlns:a16="http://schemas.microsoft.com/office/drawing/2014/main" id="{5B1C0F75-E7F7-4B02-A77F-5EABD7CBD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64090" y="6128733"/>
            <a:ext cx="1367625" cy="428984"/>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5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941617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9F23E05-E5C5-497C-A842-7BD21B2076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1C4C7100-5E67-6DEB-0147-3C78762EB703}"/>
              </a:ext>
            </a:extLst>
          </p:cNvPr>
          <p:cNvSpPr>
            <a:spLocks noGrp="1"/>
          </p:cNvSpPr>
          <p:nvPr>
            <p:ph idx="1"/>
          </p:nvPr>
        </p:nvSpPr>
        <p:spPr>
          <a:xfrm>
            <a:off x="331075" y="362607"/>
            <a:ext cx="8152629" cy="5764455"/>
          </a:xfrm>
        </p:spPr>
        <p:txBody>
          <a:bodyPr>
            <a:normAutofit/>
          </a:bodyPr>
          <a:lstStyle/>
          <a:p>
            <a:pPr marL="0" indent="0">
              <a:buNone/>
            </a:pPr>
            <a:r>
              <a:rPr lang="es-ES" sz="1800" dirty="0"/>
              <a:t>9. Oral. En parejas o grupos pequeños responde a las siguientes preguntas. Después exponed vuestras    </a:t>
            </a:r>
          </a:p>
          <a:p>
            <a:pPr marL="0" indent="0">
              <a:buNone/>
            </a:pPr>
            <a:r>
              <a:rPr lang="es-ES" sz="1800" dirty="0"/>
              <a:t>     conclusiones al resto de la clase. </a:t>
            </a:r>
          </a:p>
          <a:p>
            <a:pPr marL="0" lvl="0" indent="0">
              <a:buNone/>
            </a:pPr>
            <a:r>
              <a:rPr lang="es-ES" sz="1800" dirty="0"/>
              <a:t>    1. ¿Qué opinas del plan de don Luis para seguir a doña Clara?</a:t>
            </a:r>
          </a:p>
          <a:p>
            <a:pPr marL="0" lvl="0" indent="0">
              <a:buNone/>
            </a:pPr>
            <a:r>
              <a:rPr lang="es-ES" sz="1800" dirty="0"/>
              <a:t>     2. ¿Crees que el padre debe aceptar la boda? ¿Por qué?</a:t>
            </a:r>
          </a:p>
          <a:p>
            <a:pPr marL="0" lvl="0" indent="0">
              <a:buNone/>
            </a:pPr>
            <a:r>
              <a:rPr lang="es-ES" sz="1800" dirty="0"/>
              <a:t>     3. ¿Qué habrías hecho tú si fueras doña Clara?</a:t>
            </a:r>
          </a:p>
          <a:p>
            <a:pPr marL="0" lvl="0" indent="0">
              <a:buNone/>
            </a:pPr>
            <a:endParaRPr lang="es-ES" sz="1800" dirty="0"/>
          </a:p>
          <a:p>
            <a:pPr marL="0" lvl="0" indent="0">
              <a:buNone/>
            </a:pPr>
            <a:r>
              <a:rPr lang="es-ES" sz="1800" dirty="0"/>
              <a:t>10. Tarea final. Escrita. Resume la historia del mozo de mulas utilizando solamente el pretérito indefinido</a:t>
            </a:r>
          </a:p>
          <a:p>
            <a:pPr marL="0" lvl="0" indent="0">
              <a:buNone/>
            </a:pPr>
            <a:r>
              <a:rPr lang="es-ES" sz="1800" dirty="0"/>
              <a:t>        </a:t>
            </a:r>
            <a:r>
              <a:rPr lang="es-ES" sz="1800" dirty="0">
                <a:solidFill>
                  <a:srgbClr val="FF0000"/>
                </a:solidFill>
              </a:rPr>
              <a:t>Una noche dos mujeres escucharon una canción de amor, una de ellas reconoció la voz… </a:t>
            </a:r>
          </a:p>
          <a:p>
            <a:pPr marL="0" lvl="0" indent="0">
              <a:buNone/>
            </a:pPr>
            <a:r>
              <a:rPr lang="es-ES" sz="1800" dirty="0"/>
              <a:t>        </a:t>
            </a:r>
          </a:p>
          <a:p>
            <a:pPr marL="0" lvl="0" indent="0">
              <a:buNone/>
            </a:pPr>
            <a:endParaRPr lang="es-ES" sz="1800" dirty="0"/>
          </a:p>
          <a:p>
            <a:pPr marL="0" indent="0">
              <a:buNone/>
            </a:pPr>
            <a:endParaRPr lang="es-ES" sz="1700" dirty="0"/>
          </a:p>
        </p:txBody>
      </p:sp>
      <p:pic>
        <p:nvPicPr>
          <p:cNvPr id="7" name="Imagen 6">
            <a:extLst>
              <a:ext uri="{FF2B5EF4-FFF2-40B4-BE49-F238E27FC236}">
                <a16:creationId xmlns:a16="http://schemas.microsoft.com/office/drawing/2014/main" id="{D229FF34-91ED-3C1D-CB6A-EF0A28FAB881}"/>
              </a:ext>
            </a:extLst>
          </p:cNvPr>
          <p:cNvPicPr>
            <a:picLocks noChangeAspect="1"/>
          </p:cNvPicPr>
          <p:nvPr/>
        </p:nvPicPr>
        <p:blipFill>
          <a:blip r:embed="rId2"/>
          <a:stretch>
            <a:fillRect/>
          </a:stretch>
        </p:blipFill>
        <p:spPr>
          <a:xfrm>
            <a:off x="8182303" y="0"/>
            <a:ext cx="5076497" cy="6858000"/>
          </a:xfrm>
          <a:prstGeom prst="rect">
            <a:avLst/>
          </a:prstGeom>
        </p:spPr>
      </p:pic>
    </p:spTree>
    <p:extLst>
      <p:ext uri="{BB962C8B-B14F-4D97-AF65-F5344CB8AC3E}">
        <p14:creationId xmlns:p14="http://schemas.microsoft.com/office/powerpoint/2010/main" val="405118738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12106</TotalTime>
  <Words>4411</Words>
  <Application>Microsoft Macintosh PowerPoint</Application>
  <PresentationFormat>Panorámica</PresentationFormat>
  <Paragraphs>252</Paragraphs>
  <Slides>23</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23</vt:i4>
      </vt:variant>
    </vt:vector>
  </HeadingPairs>
  <TitlesOfParts>
    <vt:vector size="27" baseType="lpstr">
      <vt:lpstr>Aptos</vt:lpstr>
      <vt:lpstr>Aptos Display</vt:lpstr>
      <vt:lpstr>Arial</vt:lpstr>
      <vt:lpstr>Tema de Office</vt:lpstr>
      <vt:lpstr>Presentación de PowerPoint</vt:lpstr>
      <vt:lpstr>Tema 4 — El amor y la amistad </vt:lpstr>
      <vt:lpstr>Texto 1 Inicial Antes de leer </vt:lpstr>
      <vt:lpstr>El amor y la amistad, texto 1 Lee y responde a las preguntas </vt:lpstr>
      <vt:lpstr>Presentación de PowerPoint</vt:lpstr>
      <vt:lpstr>Presentación de PowerPoint</vt:lpstr>
      <vt:lpstr>Presentación de PowerPoint</vt:lpstr>
      <vt:lpstr>Presentación de PowerPoint</vt:lpstr>
      <vt:lpstr>Presentación de PowerPoint</vt:lpstr>
      <vt:lpstr>Texto 2 Inicial Antes de leer </vt:lpstr>
      <vt:lpstr>El amor y la amistad, texto 2: Las bodas de Camacho </vt:lpstr>
      <vt:lpstr>Presentación de PowerPoint</vt:lpstr>
      <vt:lpstr>Presentación de PowerPoint</vt:lpstr>
      <vt:lpstr>Presentación de PowerPoint</vt:lpstr>
      <vt:lpstr>Presentación de PowerPoint</vt:lpstr>
      <vt:lpstr>Presentación de PowerPoint</vt:lpstr>
      <vt:lpstr>Texto 3 Inicial Antes de leer </vt:lpstr>
      <vt:lpstr>El amor y la amistad, texto 3: El mozo de mulas  Lee el texto y responde a las preguntas: </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Juan Trouillhet</dc:creator>
  <cp:lastModifiedBy>Juan Trouillhet</cp:lastModifiedBy>
  <cp:revision>7</cp:revision>
  <dcterms:created xsi:type="dcterms:W3CDTF">2026-09-15T10:36:39Z</dcterms:created>
  <dcterms:modified xsi:type="dcterms:W3CDTF">2026-09-27T08:19:21Z</dcterms:modified>
</cp:coreProperties>
</file>