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322" r:id="rId4"/>
    <p:sldId id="260" r:id="rId5"/>
    <p:sldId id="261" r:id="rId6"/>
    <p:sldId id="262" r:id="rId7"/>
    <p:sldId id="300" r:id="rId8"/>
    <p:sldId id="263" r:id="rId9"/>
    <p:sldId id="264" r:id="rId10"/>
    <p:sldId id="265" r:id="rId11"/>
    <p:sldId id="284" r:id="rId12"/>
    <p:sldId id="285" r:id="rId13"/>
    <p:sldId id="286" r:id="rId14"/>
    <p:sldId id="287" r:id="rId15"/>
    <p:sldId id="302" r:id="rId16"/>
    <p:sldId id="303" r:id="rId17"/>
    <p:sldId id="304" r:id="rId18"/>
    <p:sldId id="305" r:id="rId19"/>
    <p:sldId id="306" r:id="rId20"/>
    <p:sldId id="323"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7"/>
  </p:normalViewPr>
  <p:slideViewPr>
    <p:cSldViewPr snapToGrid="0">
      <p:cViewPr varScale="1">
        <p:scale>
          <a:sx n="103" d="100"/>
          <a:sy n="103"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4A690-8659-4788-8F06-D7D7D2F5556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9FF3978-56F9-422A-B72A-29B1CAB4E3CD}">
      <dgm:prSet/>
      <dgm:spPr/>
      <dgm:t>
        <a:bodyPr/>
        <a:lstStyle/>
        <a:p>
          <a:r>
            <a:rPr lang="es-ES"/>
            <a:t>Hidalgo, sobrina, criada, cocido, sobras torreznos, lentejas, palomino, cazar, leer  </a:t>
          </a:r>
          <a:endParaRPr lang="en-US"/>
        </a:p>
      </dgm:t>
    </dgm:pt>
    <dgm:pt modelId="{4ADE49AC-CDC9-4136-BFC6-16202143C360}" type="parTrans" cxnId="{A93D77A3-4AC4-4A2D-BFE4-1C371E89CA24}">
      <dgm:prSet/>
      <dgm:spPr/>
      <dgm:t>
        <a:bodyPr/>
        <a:lstStyle/>
        <a:p>
          <a:endParaRPr lang="en-US"/>
        </a:p>
      </dgm:t>
    </dgm:pt>
    <dgm:pt modelId="{862DB75F-81A1-4F03-A000-482D76462FA1}" type="sibTrans" cxnId="{A93D77A3-4AC4-4A2D-BFE4-1C371E89CA24}">
      <dgm:prSet/>
      <dgm:spPr/>
      <dgm:t>
        <a:bodyPr/>
        <a:lstStyle/>
        <a:p>
          <a:endParaRPr lang="en-US"/>
        </a:p>
      </dgm:t>
    </dgm:pt>
    <dgm:pt modelId="{BD346636-9299-48D9-AC77-9B68350B7009}">
      <dgm:prSet/>
      <dgm:spPr/>
      <dgm:t>
        <a:bodyPr/>
        <a:lstStyle/>
        <a:p>
          <a:r>
            <a:rPr lang="es-ES"/>
            <a:t>Sociedad- familia</a:t>
          </a:r>
          <a:endParaRPr lang="en-US"/>
        </a:p>
      </dgm:t>
    </dgm:pt>
    <dgm:pt modelId="{9D16C44C-A4A4-4BD9-8351-7713A9E9A9AE}" type="parTrans" cxnId="{74C5F774-3380-4BAE-8FCF-D20116B14DEB}">
      <dgm:prSet/>
      <dgm:spPr/>
      <dgm:t>
        <a:bodyPr/>
        <a:lstStyle/>
        <a:p>
          <a:endParaRPr lang="en-US"/>
        </a:p>
      </dgm:t>
    </dgm:pt>
    <dgm:pt modelId="{D706AAAB-C7DA-4A01-A89C-2C7D2081BA9A}" type="sibTrans" cxnId="{74C5F774-3380-4BAE-8FCF-D20116B14DEB}">
      <dgm:prSet/>
      <dgm:spPr/>
      <dgm:t>
        <a:bodyPr/>
        <a:lstStyle/>
        <a:p>
          <a:endParaRPr lang="en-US"/>
        </a:p>
      </dgm:t>
    </dgm:pt>
    <dgm:pt modelId="{585DB22B-02D1-41CA-B2D2-407110CB3705}">
      <dgm:prSet/>
      <dgm:spPr/>
      <dgm:t>
        <a:bodyPr/>
        <a:lstStyle/>
        <a:p>
          <a:r>
            <a:rPr lang="es-ES"/>
            <a:t>Comida</a:t>
          </a:r>
          <a:endParaRPr lang="en-US"/>
        </a:p>
      </dgm:t>
    </dgm:pt>
    <dgm:pt modelId="{1EF2F9C9-D7E0-4EF3-AA0B-DDA9679C6767}" type="parTrans" cxnId="{6994948D-4415-4811-A54C-0A76CDB46EC7}">
      <dgm:prSet/>
      <dgm:spPr/>
      <dgm:t>
        <a:bodyPr/>
        <a:lstStyle/>
        <a:p>
          <a:endParaRPr lang="en-US"/>
        </a:p>
      </dgm:t>
    </dgm:pt>
    <dgm:pt modelId="{51BEDAD2-5A12-4D9A-958A-18BE28724A6E}" type="sibTrans" cxnId="{6994948D-4415-4811-A54C-0A76CDB46EC7}">
      <dgm:prSet/>
      <dgm:spPr/>
      <dgm:t>
        <a:bodyPr/>
        <a:lstStyle/>
        <a:p>
          <a:endParaRPr lang="en-US"/>
        </a:p>
      </dgm:t>
    </dgm:pt>
    <dgm:pt modelId="{B366C655-5AAA-402B-AE50-D008BA662581}">
      <dgm:prSet/>
      <dgm:spPr/>
      <dgm:t>
        <a:bodyPr/>
        <a:lstStyle/>
        <a:p>
          <a:r>
            <a:rPr lang="es-ES"/>
            <a:t>Aficiones </a:t>
          </a:r>
          <a:endParaRPr lang="en-US"/>
        </a:p>
      </dgm:t>
    </dgm:pt>
    <dgm:pt modelId="{45907D67-5665-46AE-8E76-1F3C648C97C3}" type="parTrans" cxnId="{A14DB169-37F3-444F-B750-2E3EDE386D35}">
      <dgm:prSet/>
      <dgm:spPr/>
      <dgm:t>
        <a:bodyPr/>
        <a:lstStyle/>
        <a:p>
          <a:endParaRPr lang="en-US"/>
        </a:p>
      </dgm:t>
    </dgm:pt>
    <dgm:pt modelId="{86ED34F8-178B-4E95-A7C6-4A1DC20FB13E}" type="sibTrans" cxnId="{A14DB169-37F3-444F-B750-2E3EDE386D35}">
      <dgm:prSet/>
      <dgm:spPr/>
      <dgm:t>
        <a:bodyPr/>
        <a:lstStyle/>
        <a:p>
          <a:endParaRPr lang="en-US"/>
        </a:p>
      </dgm:t>
    </dgm:pt>
    <dgm:pt modelId="{5197F712-6B33-274B-A21A-0266EC06A6ED}" type="pres">
      <dgm:prSet presAssocID="{75D4A690-8659-4788-8F06-D7D7D2F5556F}" presName="linear" presStyleCnt="0">
        <dgm:presLayoutVars>
          <dgm:animLvl val="lvl"/>
          <dgm:resizeHandles val="exact"/>
        </dgm:presLayoutVars>
      </dgm:prSet>
      <dgm:spPr/>
    </dgm:pt>
    <dgm:pt modelId="{865C1E3A-9A96-A74A-99FC-6B75EC8843A8}" type="pres">
      <dgm:prSet presAssocID="{39FF3978-56F9-422A-B72A-29B1CAB4E3CD}" presName="parentText" presStyleLbl="node1" presStyleIdx="0" presStyleCnt="4">
        <dgm:presLayoutVars>
          <dgm:chMax val="0"/>
          <dgm:bulletEnabled val="1"/>
        </dgm:presLayoutVars>
      </dgm:prSet>
      <dgm:spPr/>
    </dgm:pt>
    <dgm:pt modelId="{2E9BA871-73ED-4241-854C-50E6A8BF292A}" type="pres">
      <dgm:prSet presAssocID="{862DB75F-81A1-4F03-A000-482D76462FA1}" presName="spacer" presStyleCnt="0"/>
      <dgm:spPr/>
    </dgm:pt>
    <dgm:pt modelId="{511750A2-108D-E348-BB2F-D7A4FFFCE73C}" type="pres">
      <dgm:prSet presAssocID="{BD346636-9299-48D9-AC77-9B68350B7009}" presName="parentText" presStyleLbl="node1" presStyleIdx="1" presStyleCnt="4">
        <dgm:presLayoutVars>
          <dgm:chMax val="0"/>
          <dgm:bulletEnabled val="1"/>
        </dgm:presLayoutVars>
      </dgm:prSet>
      <dgm:spPr/>
    </dgm:pt>
    <dgm:pt modelId="{0714F263-5F1D-D843-8FD0-F52B5EC04ACB}" type="pres">
      <dgm:prSet presAssocID="{D706AAAB-C7DA-4A01-A89C-2C7D2081BA9A}" presName="spacer" presStyleCnt="0"/>
      <dgm:spPr/>
    </dgm:pt>
    <dgm:pt modelId="{44CBA4FD-40E8-834F-8E55-A9FECA468828}" type="pres">
      <dgm:prSet presAssocID="{585DB22B-02D1-41CA-B2D2-407110CB3705}" presName="parentText" presStyleLbl="node1" presStyleIdx="2" presStyleCnt="4">
        <dgm:presLayoutVars>
          <dgm:chMax val="0"/>
          <dgm:bulletEnabled val="1"/>
        </dgm:presLayoutVars>
      </dgm:prSet>
      <dgm:spPr/>
    </dgm:pt>
    <dgm:pt modelId="{D29AAA35-5027-B34C-B9D4-0A834A199F94}" type="pres">
      <dgm:prSet presAssocID="{51BEDAD2-5A12-4D9A-958A-18BE28724A6E}" presName="spacer" presStyleCnt="0"/>
      <dgm:spPr/>
    </dgm:pt>
    <dgm:pt modelId="{BF4BAB74-60E4-C042-956D-CD3267080B65}" type="pres">
      <dgm:prSet presAssocID="{B366C655-5AAA-402B-AE50-D008BA662581}" presName="parentText" presStyleLbl="node1" presStyleIdx="3" presStyleCnt="4">
        <dgm:presLayoutVars>
          <dgm:chMax val="0"/>
          <dgm:bulletEnabled val="1"/>
        </dgm:presLayoutVars>
      </dgm:prSet>
      <dgm:spPr/>
    </dgm:pt>
  </dgm:ptLst>
  <dgm:cxnLst>
    <dgm:cxn modelId="{4CF81E00-9772-C845-BA4D-52B223A28F90}" type="presOf" srcId="{585DB22B-02D1-41CA-B2D2-407110CB3705}" destId="{44CBA4FD-40E8-834F-8E55-A9FECA468828}" srcOrd="0" destOrd="0" presId="urn:microsoft.com/office/officeart/2005/8/layout/vList2"/>
    <dgm:cxn modelId="{D5F1C940-479A-3843-ABFA-DE967EA827A0}" type="presOf" srcId="{B366C655-5AAA-402B-AE50-D008BA662581}" destId="{BF4BAB74-60E4-C042-956D-CD3267080B65}" srcOrd="0" destOrd="0" presId="urn:microsoft.com/office/officeart/2005/8/layout/vList2"/>
    <dgm:cxn modelId="{24DE1B58-98AF-9049-B1C6-57F850341F6A}" type="presOf" srcId="{BD346636-9299-48D9-AC77-9B68350B7009}" destId="{511750A2-108D-E348-BB2F-D7A4FFFCE73C}" srcOrd="0" destOrd="0" presId="urn:microsoft.com/office/officeart/2005/8/layout/vList2"/>
    <dgm:cxn modelId="{A14DB169-37F3-444F-B750-2E3EDE386D35}" srcId="{75D4A690-8659-4788-8F06-D7D7D2F5556F}" destId="{B366C655-5AAA-402B-AE50-D008BA662581}" srcOrd="3" destOrd="0" parTransId="{45907D67-5665-46AE-8E76-1F3C648C97C3}" sibTransId="{86ED34F8-178B-4E95-A7C6-4A1DC20FB13E}"/>
    <dgm:cxn modelId="{74C5F774-3380-4BAE-8FCF-D20116B14DEB}" srcId="{75D4A690-8659-4788-8F06-D7D7D2F5556F}" destId="{BD346636-9299-48D9-AC77-9B68350B7009}" srcOrd="1" destOrd="0" parTransId="{9D16C44C-A4A4-4BD9-8351-7713A9E9A9AE}" sibTransId="{D706AAAB-C7DA-4A01-A89C-2C7D2081BA9A}"/>
    <dgm:cxn modelId="{6994948D-4415-4811-A54C-0A76CDB46EC7}" srcId="{75D4A690-8659-4788-8F06-D7D7D2F5556F}" destId="{585DB22B-02D1-41CA-B2D2-407110CB3705}" srcOrd="2" destOrd="0" parTransId="{1EF2F9C9-D7E0-4EF3-AA0B-DDA9679C6767}" sibTransId="{51BEDAD2-5A12-4D9A-958A-18BE28724A6E}"/>
    <dgm:cxn modelId="{A93D77A3-4AC4-4A2D-BFE4-1C371E89CA24}" srcId="{75D4A690-8659-4788-8F06-D7D7D2F5556F}" destId="{39FF3978-56F9-422A-B72A-29B1CAB4E3CD}" srcOrd="0" destOrd="0" parTransId="{4ADE49AC-CDC9-4136-BFC6-16202143C360}" sibTransId="{862DB75F-81A1-4F03-A000-482D76462FA1}"/>
    <dgm:cxn modelId="{ECEC36BE-39BC-4341-91B5-D5A09F8ECA70}" type="presOf" srcId="{75D4A690-8659-4788-8F06-D7D7D2F5556F}" destId="{5197F712-6B33-274B-A21A-0266EC06A6ED}" srcOrd="0" destOrd="0" presId="urn:microsoft.com/office/officeart/2005/8/layout/vList2"/>
    <dgm:cxn modelId="{32513FE2-CC24-1F42-A548-A3E746CE1EF5}" type="presOf" srcId="{39FF3978-56F9-422A-B72A-29B1CAB4E3CD}" destId="{865C1E3A-9A96-A74A-99FC-6B75EC8843A8}" srcOrd="0" destOrd="0" presId="urn:microsoft.com/office/officeart/2005/8/layout/vList2"/>
    <dgm:cxn modelId="{7349C4FD-F3C4-6344-BC13-15A1C0F0B246}" type="presParOf" srcId="{5197F712-6B33-274B-A21A-0266EC06A6ED}" destId="{865C1E3A-9A96-A74A-99FC-6B75EC8843A8}" srcOrd="0" destOrd="0" presId="urn:microsoft.com/office/officeart/2005/8/layout/vList2"/>
    <dgm:cxn modelId="{4B8C0F6B-1160-5B49-8C34-2F512C61F97E}" type="presParOf" srcId="{5197F712-6B33-274B-A21A-0266EC06A6ED}" destId="{2E9BA871-73ED-4241-854C-50E6A8BF292A}" srcOrd="1" destOrd="0" presId="urn:microsoft.com/office/officeart/2005/8/layout/vList2"/>
    <dgm:cxn modelId="{6332D699-E78B-774A-AE12-1BD9FD7C33A6}" type="presParOf" srcId="{5197F712-6B33-274B-A21A-0266EC06A6ED}" destId="{511750A2-108D-E348-BB2F-D7A4FFFCE73C}" srcOrd="2" destOrd="0" presId="urn:microsoft.com/office/officeart/2005/8/layout/vList2"/>
    <dgm:cxn modelId="{BC5AC870-1CC6-E94C-9F0E-8C7BCF3F69A2}" type="presParOf" srcId="{5197F712-6B33-274B-A21A-0266EC06A6ED}" destId="{0714F263-5F1D-D843-8FD0-F52B5EC04ACB}" srcOrd="3" destOrd="0" presId="urn:microsoft.com/office/officeart/2005/8/layout/vList2"/>
    <dgm:cxn modelId="{C2799642-2CA6-A745-AAB4-6A45DA40BF88}" type="presParOf" srcId="{5197F712-6B33-274B-A21A-0266EC06A6ED}" destId="{44CBA4FD-40E8-834F-8E55-A9FECA468828}" srcOrd="4" destOrd="0" presId="urn:microsoft.com/office/officeart/2005/8/layout/vList2"/>
    <dgm:cxn modelId="{91F3DCF1-0965-A540-8A9C-32D7A615BFA5}" type="presParOf" srcId="{5197F712-6B33-274B-A21A-0266EC06A6ED}" destId="{D29AAA35-5027-B34C-B9D4-0A834A199F94}" srcOrd="5" destOrd="0" presId="urn:microsoft.com/office/officeart/2005/8/layout/vList2"/>
    <dgm:cxn modelId="{D7C1D778-0943-E64A-8C67-8489A6B8A458}" type="presParOf" srcId="{5197F712-6B33-274B-A21A-0266EC06A6ED}" destId="{BF4BAB74-60E4-C042-956D-CD3267080B6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D71A71-9D20-4E4D-BC67-EA05ED0A1CBF}"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7C7FF73B-856F-4ED8-BBEA-7DA50497A1F3}">
      <dgm:prSet/>
      <dgm:spPr/>
      <dgm:t>
        <a:bodyPr/>
        <a:lstStyle/>
        <a:p>
          <a:r>
            <a:rPr lang="es-ES"/>
            <a:t>1. En un lugar de la Mancha, de cuyo nombre no quiero acordarme</a:t>
          </a:r>
          <a:endParaRPr lang="en-US"/>
        </a:p>
      </dgm:t>
    </dgm:pt>
    <dgm:pt modelId="{A713B468-0A7F-4763-B6F1-DB3C4F7FC732}" type="parTrans" cxnId="{FB85E4DE-5116-4BAD-AB97-5B009FCF593B}">
      <dgm:prSet/>
      <dgm:spPr/>
      <dgm:t>
        <a:bodyPr/>
        <a:lstStyle/>
        <a:p>
          <a:endParaRPr lang="en-US"/>
        </a:p>
      </dgm:t>
    </dgm:pt>
    <dgm:pt modelId="{22CC17CD-8B0A-4277-939B-DC5F1D251106}" type="sibTrans" cxnId="{FB85E4DE-5116-4BAD-AB97-5B009FCF593B}">
      <dgm:prSet/>
      <dgm:spPr/>
      <dgm:t>
        <a:bodyPr/>
        <a:lstStyle/>
        <a:p>
          <a:endParaRPr lang="en-US"/>
        </a:p>
      </dgm:t>
    </dgm:pt>
    <dgm:pt modelId="{1D15777D-125E-4CE7-93DD-E9E03AF3BA74}">
      <dgm:prSet/>
      <dgm:spPr/>
      <dgm:t>
        <a:bodyPr/>
        <a:lstStyle/>
        <a:p>
          <a:r>
            <a:rPr lang="es-ES"/>
            <a:t>2. Tenía unos cincuenta años y se llamaba Alonso Quijano</a:t>
          </a:r>
          <a:endParaRPr lang="en-US"/>
        </a:p>
      </dgm:t>
    </dgm:pt>
    <dgm:pt modelId="{82EDF4CB-A9BA-47D8-85BF-7DB706AC1CBC}" type="parTrans" cxnId="{687EEE70-3FE4-4910-AECA-606FF201C603}">
      <dgm:prSet/>
      <dgm:spPr/>
      <dgm:t>
        <a:bodyPr/>
        <a:lstStyle/>
        <a:p>
          <a:endParaRPr lang="en-US"/>
        </a:p>
      </dgm:t>
    </dgm:pt>
    <dgm:pt modelId="{C56A9BD1-3F64-494E-8B3B-7BF6C4754216}" type="sibTrans" cxnId="{687EEE70-3FE4-4910-AECA-606FF201C603}">
      <dgm:prSet/>
      <dgm:spPr/>
      <dgm:t>
        <a:bodyPr/>
        <a:lstStyle/>
        <a:p>
          <a:endParaRPr lang="en-US"/>
        </a:p>
      </dgm:t>
    </dgm:pt>
    <dgm:pt modelId="{2AF52A13-6D33-48DB-A972-AAB00495B9AF}">
      <dgm:prSet/>
      <dgm:spPr/>
      <dgm:t>
        <a:bodyPr/>
        <a:lstStyle/>
        <a:p>
          <a:r>
            <a:rPr lang="es-ES"/>
            <a:t>3. Nuestro hidalgo solía comer cocido con carne de vaca</a:t>
          </a:r>
          <a:endParaRPr lang="en-US"/>
        </a:p>
      </dgm:t>
    </dgm:pt>
    <dgm:pt modelId="{65AA23BE-58C3-479C-8F11-0F12FC8D8B9E}" type="parTrans" cxnId="{95AAED9B-39CE-449A-9487-C28837ADB692}">
      <dgm:prSet/>
      <dgm:spPr/>
      <dgm:t>
        <a:bodyPr/>
        <a:lstStyle/>
        <a:p>
          <a:endParaRPr lang="en-US"/>
        </a:p>
      </dgm:t>
    </dgm:pt>
    <dgm:pt modelId="{59AC96BC-4DD7-401A-9AED-FFE297AEDBB2}" type="sibTrans" cxnId="{95AAED9B-39CE-449A-9487-C28837ADB692}">
      <dgm:prSet/>
      <dgm:spPr/>
      <dgm:t>
        <a:bodyPr/>
        <a:lstStyle/>
        <a:p>
          <a:endParaRPr lang="en-US"/>
        </a:p>
      </dgm:t>
    </dgm:pt>
    <dgm:pt modelId="{71DEFB76-51E9-491F-9BBF-04A241287B2F}">
      <dgm:prSet/>
      <dgm:spPr/>
      <dgm:t>
        <a:bodyPr/>
        <a:lstStyle/>
        <a:p>
          <a:r>
            <a:rPr lang="es-ES" dirty="0"/>
            <a:t>4. Era muy delgado, madrugaba mucho y era aficionado a la caza</a:t>
          </a:r>
          <a:endParaRPr lang="en-US" dirty="0"/>
        </a:p>
      </dgm:t>
    </dgm:pt>
    <dgm:pt modelId="{27DE04DC-1B77-42E1-904D-354EFC526F88}" type="parTrans" cxnId="{4C06BAA7-BE77-4665-B2BF-5BB03A4D43C3}">
      <dgm:prSet/>
      <dgm:spPr/>
      <dgm:t>
        <a:bodyPr/>
        <a:lstStyle/>
        <a:p>
          <a:endParaRPr lang="en-US"/>
        </a:p>
      </dgm:t>
    </dgm:pt>
    <dgm:pt modelId="{0BE04093-B6AB-4234-BB9F-CA113CC96A00}" type="sibTrans" cxnId="{4C06BAA7-BE77-4665-B2BF-5BB03A4D43C3}">
      <dgm:prSet/>
      <dgm:spPr/>
      <dgm:t>
        <a:bodyPr/>
        <a:lstStyle/>
        <a:p>
          <a:endParaRPr lang="en-US"/>
        </a:p>
      </dgm:t>
    </dgm:pt>
    <dgm:pt modelId="{832A193E-9445-4E44-9EB4-10D38D7F133D}">
      <dgm:prSet/>
      <dgm:spPr/>
      <dgm:t>
        <a:bodyPr/>
        <a:lstStyle/>
        <a:p>
          <a:r>
            <a:rPr lang="es-ES"/>
            <a:t>5. No hace mucho tiempo vivía un hidalgo</a:t>
          </a:r>
          <a:endParaRPr lang="en-US"/>
        </a:p>
      </dgm:t>
    </dgm:pt>
    <dgm:pt modelId="{234A846C-5750-4567-9E63-8B227D55394F}" type="parTrans" cxnId="{C9E95106-3017-4F01-8437-9344DD96CDB2}">
      <dgm:prSet/>
      <dgm:spPr/>
      <dgm:t>
        <a:bodyPr/>
        <a:lstStyle/>
        <a:p>
          <a:endParaRPr lang="en-US"/>
        </a:p>
      </dgm:t>
    </dgm:pt>
    <dgm:pt modelId="{FA4EDFF8-5CD3-4380-B167-B349792A6F6A}" type="sibTrans" cxnId="{C9E95106-3017-4F01-8437-9344DD96CDB2}">
      <dgm:prSet/>
      <dgm:spPr/>
      <dgm:t>
        <a:bodyPr/>
        <a:lstStyle/>
        <a:p>
          <a:endParaRPr lang="en-US"/>
        </a:p>
      </dgm:t>
    </dgm:pt>
    <dgm:pt modelId="{33EF29A8-6470-40A0-82BE-837F2FFD5D62}">
      <dgm:prSet/>
      <dgm:spPr/>
      <dgm:t>
        <a:bodyPr/>
        <a:lstStyle/>
        <a:p>
          <a:r>
            <a:rPr lang="es-ES" dirty="0"/>
            <a:t>a. He </a:t>
          </a:r>
          <a:r>
            <a:rPr lang="es-ES" dirty="0" err="1"/>
            <a:t>was</a:t>
          </a:r>
          <a:r>
            <a:rPr lang="es-ES" dirty="0"/>
            <a:t> </a:t>
          </a:r>
          <a:r>
            <a:rPr lang="es-ES" dirty="0" err="1"/>
            <a:t>about</a:t>
          </a:r>
          <a:r>
            <a:rPr lang="es-ES" dirty="0"/>
            <a:t> </a:t>
          </a:r>
          <a:r>
            <a:rPr lang="es-ES" dirty="0" err="1"/>
            <a:t>fifty</a:t>
          </a:r>
          <a:r>
            <a:rPr lang="es-ES" dirty="0"/>
            <a:t> </a:t>
          </a:r>
          <a:r>
            <a:rPr lang="es-ES" dirty="0" err="1"/>
            <a:t>years</a:t>
          </a:r>
          <a:r>
            <a:rPr lang="es-ES" dirty="0"/>
            <a:t> </a:t>
          </a:r>
          <a:r>
            <a:rPr lang="es-ES" dirty="0" err="1"/>
            <a:t>old</a:t>
          </a:r>
          <a:r>
            <a:rPr lang="es-ES" dirty="0"/>
            <a:t> and </a:t>
          </a:r>
          <a:r>
            <a:rPr lang="es-ES" dirty="0" err="1"/>
            <a:t>his</a:t>
          </a:r>
          <a:r>
            <a:rPr lang="es-ES" dirty="0"/>
            <a:t> </a:t>
          </a:r>
          <a:r>
            <a:rPr lang="es-ES" dirty="0" err="1"/>
            <a:t>name</a:t>
          </a:r>
          <a:r>
            <a:rPr lang="es-ES" dirty="0"/>
            <a:t> </a:t>
          </a:r>
          <a:r>
            <a:rPr lang="es-ES" dirty="0" err="1"/>
            <a:t>was</a:t>
          </a:r>
          <a:r>
            <a:rPr lang="es-ES" dirty="0"/>
            <a:t> Alonso Quijano</a:t>
          </a:r>
          <a:endParaRPr lang="en-US" dirty="0"/>
        </a:p>
      </dgm:t>
    </dgm:pt>
    <dgm:pt modelId="{C6106657-B2DD-49C0-A6B2-706FB7F1BAA1}" type="parTrans" cxnId="{DAC84CDF-F453-4037-AE27-03DD395D72A1}">
      <dgm:prSet/>
      <dgm:spPr/>
      <dgm:t>
        <a:bodyPr/>
        <a:lstStyle/>
        <a:p>
          <a:endParaRPr lang="en-US"/>
        </a:p>
      </dgm:t>
    </dgm:pt>
    <dgm:pt modelId="{24739542-7E27-4464-A925-75CA3FC6677C}" type="sibTrans" cxnId="{DAC84CDF-F453-4037-AE27-03DD395D72A1}">
      <dgm:prSet/>
      <dgm:spPr/>
      <dgm:t>
        <a:bodyPr/>
        <a:lstStyle/>
        <a:p>
          <a:endParaRPr lang="en-US"/>
        </a:p>
      </dgm:t>
    </dgm:pt>
    <dgm:pt modelId="{5DA26533-EE91-4C7C-BF61-46ACFD896F17}">
      <dgm:prSet/>
      <dgm:spPr/>
      <dgm:t>
        <a:bodyPr/>
        <a:lstStyle/>
        <a:p>
          <a:r>
            <a:rPr lang="es-ES"/>
            <a:t>b. In a village of La Mancha, the name of which I do not wish to recall</a:t>
          </a:r>
          <a:endParaRPr lang="en-US"/>
        </a:p>
      </dgm:t>
    </dgm:pt>
    <dgm:pt modelId="{0514D1A7-0FD2-42E2-9EB0-A124918175F5}" type="parTrans" cxnId="{C71C43E3-C8ED-4236-9377-FC9D5D3D0E21}">
      <dgm:prSet/>
      <dgm:spPr/>
      <dgm:t>
        <a:bodyPr/>
        <a:lstStyle/>
        <a:p>
          <a:endParaRPr lang="en-US"/>
        </a:p>
      </dgm:t>
    </dgm:pt>
    <dgm:pt modelId="{2EB7CDBF-C738-4D2E-8CA1-093E2709F8C7}" type="sibTrans" cxnId="{C71C43E3-C8ED-4236-9377-FC9D5D3D0E21}">
      <dgm:prSet/>
      <dgm:spPr/>
      <dgm:t>
        <a:bodyPr/>
        <a:lstStyle/>
        <a:p>
          <a:endParaRPr lang="en-US"/>
        </a:p>
      </dgm:t>
    </dgm:pt>
    <dgm:pt modelId="{991F77DE-4994-49D6-80BB-2F7E2902C510}">
      <dgm:prSet/>
      <dgm:spPr/>
      <dgm:t>
        <a:bodyPr/>
        <a:lstStyle/>
        <a:p>
          <a:r>
            <a:rPr lang="es-ES"/>
            <a:t>c. Not long ago there lived a nobleman</a:t>
          </a:r>
          <a:endParaRPr lang="en-US"/>
        </a:p>
      </dgm:t>
    </dgm:pt>
    <dgm:pt modelId="{1B44D000-C545-4277-9F26-781763E79047}" type="parTrans" cxnId="{06EBFDBA-360F-4230-8087-8377EAD32A3E}">
      <dgm:prSet/>
      <dgm:spPr/>
      <dgm:t>
        <a:bodyPr/>
        <a:lstStyle/>
        <a:p>
          <a:endParaRPr lang="en-US"/>
        </a:p>
      </dgm:t>
    </dgm:pt>
    <dgm:pt modelId="{3A2D447E-0CDF-4F54-BC73-711FC8776B5F}" type="sibTrans" cxnId="{06EBFDBA-360F-4230-8087-8377EAD32A3E}">
      <dgm:prSet/>
      <dgm:spPr/>
      <dgm:t>
        <a:bodyPr/>
        <a:lstStyle/>
        <a:p>
          <a:endParaRPr lang="en-US"/>
        </a:p>
      </dgm:t>
    </dgm:pt>
    <dgm:pt modelId="{62A96B80-6A1A-43F7-909C-8F32BB680EAA}">
      <dgm:prSet/>
      <dgm:spPr/>
      <dgm:t>
        <a:bodyPr/>
        <a:lstStyle/>
        <a:p>
          <a:r>
            <a:rPr lang="es-ES"/>
            <a:t>d. He was very thin, got up very early, and was fond of hunting.</a:t>
          </a:r>
          <a:endParaRPr lang="en-US"/>
        </a:p>
      </dgm:t>
    </dgm:pt>
    <dgm:pt modelId="{004C082D-C3A7-4914-BCF3-C4EAD7E0E886}" type="parTrans" cxnId="{F67E82B3-F032-4E21-82F2-A7DEBCC78492}">
      <dgm:prSet/>
      <dgm:spPr/>
      <dgm:t>
        <a:bodyPr/>
        <a:lstStyle/>
        <a:p>
          <a:endParaRPr lang="en-US"/>
        </a:p>
      </dgm:t>
    </dgm:pt>
    <dgm:pt modelId="{56334B5A-030C-4B83-9ACA-ECB90C1F8194}" type="sibTrans" cxnId="{F67E82B3-F032-4E21-82F2-A7DEBCC78492}">
      <dgm:prSet/>
      <dgm:spPr/>
      <dgm:t>
        <a:bodyPr/>
        <a:lstStyle/>
        <a:p>
          <a:endParaRPr lang="en-US"/>
        </a:p>
      </dgm:t>
    </dgm:pt>
    <dgm:pt modelId="{11EBD0B6-306D-4413-9005-B2E0BC7D2007}">
      <dgm:prSet/>
      <dgm:spPr/>
      <dgm:t>
        <a:bodyPr/>
        <a:lstStyle/>
        <a:p>
          <a:r>
            <a:rPr lang="es-ES" dirty="0"/>
            <a:t>e. </a:t>
          </a:r>
          <a:r>
            <a:rPr lang="es-ES" dirty="0" err="1"/>
            <a:t>Our</a:t>
          </a:r>
          <a:r>
            <a:rPr lang="es-ES" dirty="0"/>
            <a:t> </a:t>
          </a:r>
          <a:r>
            <a:rPr lang="es-ES" dirty="0" err="1"/>
            <a:t>nobleman</a:t>
          </a:r>
          <a:r>
            <a:rPr lang="es-ES" dirty="0"/>
            <a:t> </a:t>
          </a:r>
          <a:r>
            <a:rPr lang="es-ES" dirty="0" err="1"/>
            <a:t>used</a:t>
          </a:r>
          <a:r>
            <a:rPr lang="es-ES" dirty="0"/>
            <a:t> </a:t>
          </a:r>
          <a:r>
            <a:rPr lang="es-ES" dirty="0" err="1"/>
            <a:t>to</a:t>
          </a:r>
          <a:r>
            <a:rPr lang="es-ES" dirty="0"/>
            <a:t> </a:t>
          </a:r>
          <a:r>
            <a:rPr lang="es-ES" dirty="0" err="1"/>
            <a:t>eat</a:t>
          </a:r>
          <a:r>
            <a:rPr lang="es-ES" dirty="0"/>
            <a:t> </a:t>
          </a:r>
          <a:r>
            <a:rPr lang="es-ES" dirty="0" err="1"/>
            <a:t>stew</a:t>
          </a:r>
          <a:r>
            <a:rPr lang="es-ES" dirty="0"/>
            <a:t> </a:t>
          </a:r>
          <a:r>
            <a:rPr lang="es-ES" dirty="0" err="1"/>
            <a:t>with</a:t>
          </a:r>
          <a:r>
            <a:rPr lang="es-ES" dirty="0"/>
            <a:t> </a:t>
          </a:r>
          <a:r>
            <a:rPr lang="es-ES" dirty="0" err="1"/>
            <a:t>beef</a:t>
          </a:r>
          <a:r>
            <a:rPr lang="es-ES" dirty="0"/>
            <a:t>.</a:t>
          </a:r>
          <a:endParaRPr lang="en-US" dirty="0"/>
        </a:p>
      </dgm:t>
    </dgm:pt>
    <dgm:pt modelId="{5E87938F-67D6-4C05-AEAD-785652F3C783}" type="parTrans" cxnId="{CCC7317D-8789-4772-9FBA-04F0A3C0917C}">
      <dgm:prSet/>
      <dgm:spPr/>
      <dgm:t>
        <a:bodyPr/>
        <a:lstStyle/>
        <a:p>
          <a:endParaRPr lang="en-US"/>
        </a:p>
      </dgm:t>
    </dgm:pt>
    <dgm:pt modelId="{AB2590F4-6FEA-4D30-A53C-97DFFF832D23}" type="sibTrans" cxnId="{CCC7317D-8789-4772-9FBA-04F0A3C0917C}">
      <dgm:prSet/>
      <dgm:spPr/>
      <dgm:t>
        <a:bodyPr/>
        <a:lstStyle/>
        <a:p>
          <a:endParaRPr lang="en-US"/>
        </a:p>
      </dgm:t>
    </dgm:pt>
    <dgm:pt modelId="{CADA2F83-93FA-3B4C-831A-89A86964B61B}" type="pres">
      <dgm:prSet presAssocID="{D2D71A71-9D20-4E4D-BC67-EA05ED0A1CBF}" presName="diagram" presStyleCnt="0">
        <dgm:presLayoutVars>
          <dgm:dir/>
          <dgm:resizeHandles val="exact"/>
        </dgm:presLayoutVars>
      </dgm:prSet>
      <dgm:spPr/>
    </dgm:pt>
    <dgm:pt modelId="{DE41337A-C6AE-234B-A98B-1210C6D67FFE}" type="pres">
      <dgm:prSet presAssocID="{7C7FF73B-856F-4ED8-BBEA-7DA50497A1F3}" presName="node" presStyleLbl="node1" presStyleIdx="0" presStyleCnt="10">
        <dgm:presLayoutVars>
          <dgm:bulletEnabled val="1"/>
        </dgm:presLayoutVars>
      </dgm:prSet>
      <dgm:spPr/>
    </dgm:pt>
    <dgm:pt modelId="{3F82830D-D96B-0F4A-BA3C-8096ABE73438}" type="pres">
      <dgm:prSet presAssocID="{22CC17CD-8B0A-4277-939B-DC5F1D251106}" presName="sibTrans" presStyleCnt="0"/>
      <dgm:spPr/>
    </dgm:pt>
    <dgm:pt modelId="{499E2169-586C-E040-969E-8559D097CC8A}" type="pres">
      <dgm:prSet presAssocID="{1D15777D-125E-4CE7-93DD-E9E03AF3BA74}" presName="node" presStyleLbl="node1" presStyleIdx="1" presStyleCnt="10">
        <dgm:presLayoutVars>
          <dgm:bulletEnabled val="1"/>
        </dgm:presLayoutVars>
      </dgm:prSet>
      <dgm:spPr/>
    </dgm:pt>
    <dgm:pt modelId="{7C796629-7051-3E42-A84C-894CFCF0BA9C}" type="pres">
      <dgm:prSet presAssocID="{C56A9BD1-3F64-494E-8B3B-7BF6C4754216}" presName="sibTrans" presStyleCnt="0"/>
      <dgm:spPr/>
    </dgm:pt>
    <dgm:pt modelId="{625414F2-5AB9-4249-8999-AF86B54F4F20}" type="pres">
      <dgm:prSet presAssocID="{2AF52A13-6D33-48DB-A972-AAB00495B9AF}" presName="node" presStyleLbl="node1" presStyleIdx="2" presStyleCnt="10">
        <dgm:presLayoutVars>
          <dgm:bulletEnabled val="1"/>
        </dgm:presLayoutVars>
      </dgm:prSet>
      <dgm:spPr/>
    </dgm:pt>
    <dgm:pt modelId="{67DFD520-BBAD-D949-83F0-28FD50733522}" type="pres">
      <dgm:prSet presAssocID="{59AC96BC-4DD7-401A-9AED-FFE297AEDBB2}" presName="sibTrans" presStyleCnt="0"/>
      <dgm:spPr/>
    </dgm:pt>
    <dgm:pt modelId="{2E591580-0B28-3340-9A22-462ADDED37D7}" type="pres">
      <dgm:prSet presAssocID="{71DEFB76-51E9-491F-9BBF-04A241287B2F}" presName="node" presStyleLbl="node1" presStyleIdx="3" presStyleCnt="10">
        <dgm:presLayoutVars>
          <dgm:bulletEnabled val="1"/>
        </dgm:presLayoutVars>
      </dgm:prSet>
      <dgm:spPr/>
    </dgm:pt>
    <dgm:pt modelId="{1D4700F9-18ED-3741-BBDA-240594B1C16A}" type="pres">
      <dgm:prSet presAssocID="{0BE04093-B6AB-4234-BB9F-CA113CC96A00}" presName="sibTrans" presStyleCnt="0"/>
      <dgm:spPr/>
    </dgm:pt>
    <dgm:pt modelId="{726EC720-D1E8-B444-AD5A-F2DDF2964198}" type="pres">
      <dgm:prSet presAssocID="{832A193E-9445-4E44-9EB4-10D38D7F133D}" presName="node" presStyleLbl="node1" presStyleIdx="4" presStyleCnt="10">
        <dgm:presLayoutVars>
          <dgm:bulletEnabled val="1"/>
        </dgm:presLayoutVars>
      </dgm:prSet>
      <dgm:spPr/>
    </dgm:pt>
    <dgm:pt modelId="{D37599F5-5EE0-7E4C-9CA6-710922A4F3CD}" type="pres">
      <dgm:prSet presAssocID="{FA4EDFF8-5CD3-4380-B167-B349792A6F6A}" presName="sibTrans" presStyleCnt="0"/>
      <dgm:spPr/>
    </dgm:pt>
    <dgm:pt modelId="{4A7461D6-4861-0042-A5C9-5B4FF6A4067E}" type="pres">
      <dgm:prSet presAssocID="{33EF29A8-6470-40A0-82BE-837F2FFD5D62}" presName="node" presStyleLbl="node1" presStyleIdx="5" presStyleCnt="10">
        <dgm:presLayoutVars>
          <dgm:bulletEnabled val="1"/>
        </dgm:presLayoutVars>
      </dgm:prSet>
      <dgm:spPr/>
    </dgm:pt>
    <dgm:pt modelId="{7ABFF510-EFE9-4A45-828B-3FD6431C372F}" type="pres">
      <dgm:prSet presAssocID="{24739542-7E27-4464-A925-75CA3FC6677C}" presName="sibTrans" presStyleCnt="0"/>
      <dgm:spPr/>
    </dgm:pt>
    <dgm:pt modelId="{562A5838-0F0B-9B41-BB45-AD5CEECC72AB}" type="pres">
      <dgm:prSet presAssocID="{5DA26533-EE91-4C7C-BF61-46ACFD896F17}" presName="node" presStyleLbl="node1" presStyleIdx="6" presStyleCnt="10">
        <dgm:presLayoutVars>
          <dgm:bulletEnabled val="1"/>
        </dgm:presLayoutVars>
      </dgm:prSet>
      <dgm:spPr/>
    </dgm:pt>
    <dgm:pt modelId="{48B99E1A-F054-D14B-BCF0-D12D824E97F5}" type="pres">
      <dgm:prSet presAssocID="{2EB7CDBF-C738-4D2E-8CA1-093E2709F8C7}" presName="sibTrans" presStyleCnt="0"/>
      <dgm:spPr/>
    </dgm:pt>
    <dgm:pt modelId="{8D0CBC5A-4127-F14D-B6AF-2B9F03FA8C5E}" type="pres">
      <dgm:prSet presAssocID="{991F77DE-4994-49D6-80BB-2F7E2902C510}" presName="node" presStyleLbl="node1" presStyleIdx="7" presStyleCnt="10">
        <dgm:presLayoutVars>
          <dgm:bulletEnabled val="1"/>
        </dgm:presLayoutVars>
      </dgm:prSet>
      <dgm:spPr/>
    </dgm:pt>
    <dgm:pt modelId="{EAA91E08-A050-2044-9A88-A3282C41214A}" type="pres">
      <dgm:prSet presAssocID="{3A2D447E-0CDF-4F54-BC73-711FC8776B5F}" presName="sibTrans" presStyleCnt="0"/>
      <dgm:spPr/>
    </dgm:pt>
    <dgm:pt modelId="{3D141431-048C-C649-89ED-11466270AFBD}" type="pres">
      <dgm:prSet presAssocID="{62A96B80-6A1A-43F7-909C-8F32BB680EAA}" presName="node" presStyleLbl="node1" presStyleIdx="8" presStyleCnt="10">
        <dgm:presLayoutVars>
          <dgm:bulletEnabled val="1"/>
        </dgm:presLayoutVars>
      </dgm:prSet>
      <dgm:spPr/>
    </dgm:pt>
    <dgm:pt modelId="{797BA2C2-4904-C949-836D-7055FBC2CB4B}" type="pres">
      <dgm:prSet presAssocID="{56334B5A-030C-4B83-9ACA-ECB90C1F8194}" presName="sibTrans" presStyleCnt="0"/>
      <dgm:spPr/>
    </dgm:pt>
    <dgm:pt modelId="{5AB00AB2-C6E6-D14D-A376-FA03A5F4750E}" type="pres">
      <dgm:prSet presAssocID="{11EBD0B6-306D-4413-9005-B2E0BC7D2007}" presName="node" presStyleLbl="node1" presStyleIdx="9" presStyleCnt="10">
        <dgm:presLayoutVars>
          <dgm:bulletEnabled val="1"/>
        </dgm:presLayoutVars>
      </dgm:prSet>
      <dgm:spPr/>
    </dgm:pt>
  </dgm:ptLst>
  <dgm:cxnLst>
    <dgm:cxn modelId="{98A98D02-CB75-9841-BF3F-81A86B3A675C}" type="presOf" srcId="{62A96B80-6A1A-43F7-909C-8F32BB680EAA}" destId="{3D141431-048C-C649-89ED-11466270AFBD}" srcOrd="0" destOrd="0" presId="urn:microsoft.com/office/officeart/2005/8/layout/default"/>
    <dgm:cxn modelId="{C9E95106-3017-4F01-8437-9344DD96CDB2}" srcId="{D2D71A71-9D20-4E4D-BC67-EA05ED0A1CBF}" destId="{832A193E-9445-4E44-9EB4-10D38D7F133D}" srcOrd="4" destOrd="0" parTransId="{234A846C-5750-4567-9E63-8B227D55394F}" sibTransId="{FA4EDFF8-5CD3-4380-B167-B349792A6F6A}"/>
    <dgm:cxn modelId="{0F26B809-4F4F-1E4F-877E-18A89C0C27A6}" type="presOf" srcId="{7C7FF73B-856F-4ED8-BBEA-7DA50497A1F3}" destId="{DE41337A-C6AE-234B-A98B-1210C6D67FFE}" srcOrd="0" destOrd="0" presId="urn:microsoft.com/office/officeart/2005/8/layout/default"/>
    <dgm:cxn modelId="{4FE9092E-19DC-3448-A0E5-1E777061DBF2}" type="presOf" srcId="{1D15777D-125E-4CE7-93DD-E9E03AF3BA74}" destId="{499E2169-586C-E040-969E-8559D097CC8A}" srcOrd="0" destOrd="0" presId="urn:microsoft.com/office/officeart/2005/8/layout/default"/>
    <dgm:cxn modelId="{91AA0D51-DCE6-6049-A8C4-4B1EE7A01327}" type="presOf" srcId="{5DA26533-EE91-4C7C-BF61-46ACFD896F17}" destId="{562A5838-0F0B-9B41-BB45-AD5CEECC72AB}" srcOrd="0" destOrd="0" presId="urn:microsoft.com/office/officeart/2005/8/layout/default"/>
    <dgm:cxn modelId="{58C8EE52-509D-164A-8D99-DC492742B913}" type="presOf" srcId="{991F77DE-4994-49D6-80BB-2F7E2902C510}" destId="{8D0CBC5A-4127-F14D-B6AF-2B9F03FA8C5E}" srcOrd="0" destOrd="0" presId="urn:microsoft.com/office/officeart/2005/8/layout/default"/>
    <dgm:cxn modelId="{800E8565-BA08-9C4F-8A91-0A14B52CF649}" type="presOf" srcId="{D2D71A71-9D20-4E4D-BC67-EA05ED0A1CBF}" destId="{CADA2F83-93FA-3B4C-831A-89A86964B61B}" srcOrd="0" destOrd="0" presId="urn:microsoft.com/office/officeart/2005/8/layout/default"/>
    <dgm:cxn modelId="{687EEE70-3FE4-4910-AECA-606FF201C603}" srcId="{D2D71A71-9D20-4E4D-BC67-EA05ED0A1CBF}" destId="{1D15777D-125E-4CE7-93DD-E9E03AF3BA74}" srcOrd="1" destOrd="0" parTransId="{82EDF4CB-A9BA-47D8-85BF-7DB706AC1CBC}" sibTransId="{C56A9BD1-3F64-494E-8B3B-7BF6C4754216}"/>
    <dgm:cxn modelId="{3BA4CA71-9F6E-7B43-8901-1C748AE54BEE}" type="presOf" srcId="{832A193E-9445-4E44-9EB4-10D38D7F133D}" destId="{726EC720-D1E8-B444-AD5A-F2DDF2964198}" srcOrd="0" destOrd="0" presId="urn:microsoft.com/office/officeart/2005/8/layout/default"/>
    <dgm:cxn modelId="{9B6D8674-7197-7C4F-8B3B-64D60503528D}" type="presOf" srcId="{2AF52A13-6D33-48DB-A972-AAB00495B9AF}" destId="{625414F2-5AB9-4249-8999-AF86B54F4F20}" srcOrd="0" destOrd="0" presId="urn:microsoft.com/office/officeart/2005/8/layout/default"/>
    <dgm:cxn modelId="{CCC7317D-8789-4772-9FBA-04F0A3C0917C}" srcId="{D2D71A71-9D20-4E4D-BC67-EA05ED0A1CBF}" destId="{11EBD0B6-306D-4413-9005-B2E0BC7D2007}" srcOrd="9" destOrd="0" parTransId="{5E87938F-67D6-4C05-AEAD-785652F3C783}" sibTransId="{AB2590F4-6FEA-4D30-A53C-97DFFF832D23}"/>
    <dgm:cxn modelId="{95AAED9B-39CE-449A-9487-C28837ADB692}" srcId="{D2D71A71-9D20-4E4D-BC67-EA05ED0A1CBF}" destId="{2AF52A13-6D33-48DB-A972-AAB00495B9AF}" srcOrd="2" destOrd="0" parTransId="{65AA23BE-58C3-479C-8F11-0F12FC8D8B9E}" sibTransId="{59AC96BC-4DD7-401A-9AED-FFE297AEDBB2}"/>
    <dgm:cxn modelId="{4C06BAA7-BE77-4665-B2BF-5BB03A4D43C3}" srcId="{D2D71A71-9D20-4E4D-BC67-EA05ED0A1CBF}" destId="{71DEFB76-51E9-491F-9BBF-04A241287B2F}" srcOrd="3" destOrd="0" parTransId="{27DE04DC-1B77-42E1-904D-354EFC526F88}" sibTransId="{0BE04093-B6AB-4234-BB9F-CA113CC96A00}"/>
    <dgm:cxn modelId="{F67E82B3-F032-4E21-82F2-A7DEBCC78492}" srcId="{D2D71A71-9D20-4E4D-BC67-EA05ED0A1CBF}" destId="{62A96B80-6A1A-43F7-909C-8F32BB680EAA}" srcOrd="8" destOrd="0" parTransId="{004C082D-C3A7-4914-BCF3-C4EAD7E0E886}" sibTransId="{56334B5A-030C-4B83-9ACA-ECB90C1F8194}"/>
    <dgm:cxn modelId="{06EBFDBA-360F-4230-8087-8377EAD32A3E}" srcId="{D2D71A71-9D20-4E4D-BC67-EA05ED0A1CBF}" destId="{991F77DE-4994-49D6-80BB-2F7E2902C510}" srcOrd="7" destOrd="0" parTransId="{1B44D000-C545-4277-9F26-781763E79047}" sibTransId="{3A2D447E-0CDF-4F54-BC73-711FC8776B5F}"/>
    <dgm:cxn modelId="{67F913D9-AC38-194D-A899-C7BB9394E191}" type="presOf" srcId="{33EF29A8-6470-40A0-82BE-837F2FFD5D62}" destId="{4A7461D6-4861-0042-A5C9-5B4FF6A4067E}" srcOrd="0" destOrd="0" presId="urn:microsoft.com/office/officeart/2005/8/layout/default"/>
    <dgm:cxn modelId="{FB85E4DE-5116-4BAD-AB97-5B009FCF593B}" srcId="{D2D71A71-9D20-4E4D-BC67-EA05ED0A1CBF}" destId="{7C7FF73B-856F-4ED8-BBEA-7DA50497A1F3}" srcOrd="0" destOrd="0" parTransId="{A713B468-0A7F-4763-B6F1-DB3C4F7FC732}" sibTransId="{22CC17CD-8B0A-4277-939B-DC5F1D251106}"/>
    <dgm:cxn modelId="{C49CF2DE-0CF3-DA43-A5E8-1CE4904F485D}" type="presOf" srcId="{71DEFB76-51E9-491F-9BBF-04A241287B2F}" destId="{2E591580-0B28-3340-9A22-462ADDED37D7}" srcOrd="0" destOrd="0" presId="urn:microsoft.com/office/officeart/2005/8/layout/default"/>
    <dgm:cxn modelId="{DAC84CDF-F453-4037-AE27-03DD395D72A1}" srcId="{D2D71A71-9D20-4E4D-BC67-EA05ED0A1CBF}" destId="{33EF29A8-6470-40A0-82BE-837F2FFD5D62}" srcOrd="5" destOrd="0" parTransId="{C6106657-B2DD-49C0-A6B2-706FB7F1BAA1}" sibTransId="{24739542-7E27-4464-A925-75CA3FC6677C}"/>
    <dgm:cxn modelId="{C71C43E3-C8ED-4236-9377-FC9D5D3D0E21}" srcId="{D2D71A71-9D20-4E4D-BC67-EA05ED0A1CBF}" destId="{5DA26533-EE91-4C7C-BF61-46ACFD896F17}" srcOrd="6" destOrd="0" parTransId="{0514D1A7-0FD2-42E2-9EB0-A124918175F5}" sibTransId="{2EB7CDBF-C738-4D2E-8CA1-093E2709F8C7}"/>
    <dgm:cxn modelId="{CC659BFF-96D0-4344-8663-0B89DB553F62}" type="presOf" srcId="{11EBD0B6-306D-4413-9005-B2E0BC7D2007}" destId="{5AB00AB2-C6E6-D14D-A376-FA03A5F4750E}" srcOrd="0" destOrd="0" presId="urn:microsoft.com/office/officeart/2005/8/layout/default"/>
    <dgm:cxn modelId="{0AC1870B-9C15-8A4B-B234-726BEF1D347C}" type="presParOf" srcId="{CADA2F83-93FA-3B4C-831A-89A86964B61B}" destId="{DE41337A-C6AE-234B-A98B-1210C6D67FFE}" srcOrd="0" destOrd="0" presId="urn:microsoft.com/office/officeart/2005/8/layout/default"/>
    <dgm:cxn modelId="{F687E21F-8093-1748-B4AD-09503001EBEC}" type="presParOf" srcId="{CADA2F83-93FA-3B4C-831A-89A86964B61B}" destId="{3F82830D-D96B-0F4A-BA3C-8096ABE73438}" srcOrd="1" destOrd="0" presId="urn:microsoft.com/office/officeart/2005/8/layout/default"/>
    <dgm:cxn modelId="{530F855F-6C08-A84A-ACFA-5E9FFC8E093C}" type="presParOf" srcId="{CADA2F83-93FA-3B4C-831A-89A86964B61B}" destId="{499E2169-586C-E040-969E-8559D097CC8A}" srcOrd="2" destOrd="0" presId="urn:microsoft.com/office/officeart/2005/8/layout/default"/>
    <dgm:cxn modelId="{D79C624A-AB48-7945-95BA-6867BF705160}" type="presParOf" srcId="{CADA2F83-93FA-3B4C-831A-89A86964B61B}" destId="{7C796629-7051-3E42-A84C-894CFCF0BA9C}" srcOrd="3" destOrd="0" presId="urn:microsoft.com/office/officeart/2005/8/layout/default"/>
    <dgm:cxn modelId="{F9369FD3-00E8-CD4D-9E82-F30ED44CEA50}" type="presParOf" srcId="{CADA2F83-93FA-3B4C-831A-89A86964B61B}" destId="{625414F2-5AB9-4249-8999-AF86B54F4F20}" srcOrd="4" destOrd="0" presId="urn:microsoft.com/office/officeart/2005/8/layout/default"/>
    <dgm:cxn modelId="{3CA3992C-604F-0141-B959-65CC2C771E25}" type="presParOf" srcId="{CADA2F83-93FA-3B4C-831A-89A86964B61B}" destId="{67DFD520-BBAD-D949-83F0-28FD50733522}" srcOrd="5" destOrd="0" presId="urn:microsoft.com/office/officeart/2005/8/layout/default"/>
    <dgm:cxn modelId="{EDAB6D3B-9A70-E74A-BD91-A5B58442C9D5}" type="presParOf" srcId="{CADA2F83-93FA-3B4C-831A-89A86964B61B}" destId="{2E591580-0B28-3340-9A22-462ADDED37D7}" srcOrd="6" destOrd="0" presId="urn:microsoft.com/office/officeart/2005/8/layout/default"/>
    <dgm:cxn modelId="{A480AA9F-44D2-1540-ADD0-BF846409952B}" type="presParOf" srcId="{CADA2F83-93FA-3B4C-831A-89A86964B61B}" destId="{1D4700F9-18ED-3741-BBDA-240594B1C16A}" srcOrd="7" destOrd="0" presId="urn:microsoft.com/office/officeart/2005/8/layout/default"/>
    <dgm:cxn modelId="{CA6F0015-514A-DE47-9862-272F06BBA817}" type="presParOf" srcId="{CADA2F83-93FA-3B4C-831A-89A86964B61B}" destId="{726EC720-D1E8-B444-AD5A-F2DDF2964198}" srcOrd="8" destOrd="0" presId="urn:microsoft.com/office/officeart/2005/8/layout/default"/>
    <dgm:cxn modelId="{F59212CB-4F6C-3D4E-9C21-A85DE1F82947}" type="presParOf" srcId="{CADA2F83-93FA-3B4C-831A-89A86964B61B}" destId="{D37599F5-5EE0-7E4C-9CA6-710922A4F3CD}" srcOrd="9" destOrd="0" presId="urn:microsoft.com/office/officeart/2005/8/layout/default"/>
    <dgm:cxn modelId="{79A34276-0F9B-B94B-8C82-409D2C45D7E6}" type="presParOf" srcId="{CADA2F83-93FA-3B4C-831A-89A86964B61B}" destId="{4A7461D6-4861-0042-A5C9-5B4FF6A4067E}" srcOrd="10" destOrd="0" presId="urn:microsoft.com/office/officeart/2005/8/layout/default"/>
    <dgm:cxn modelId="{6E710735-4713-1847-9D54-3DA9FBF8A623}" type="presParOf" srcId="{CADA2F83-93FA-3B4C-831A-89A86964B61B}" destId="{7ABFF510-EFE9-4A45-828B-3FD6431C372F}" srcOrd="11" destOrd="0" presId="urn:microsoft.com/office/officeart/2005/8/layout/default"/>
    <dgm:cxn modelId="{06BE7630-2D4B-3743-9556-9058056DA675}" type="presParOf" srcId="{CADA2F83-93FA-3B4C-831A-89A86964B61B}" destId="{562A5838-0F0B-9B41-BB45-AD5CEECC72AB}" srcOrd="12" destOrd="0" presId="urn:microsoft.com/office/officeart/2005/8/layout/default"/>
    <dgm:cxn modelId="{5C09EA16-588F-834B-AB48-D5B6D3787C89}" type="presParOf" srcId="{CADA2F83-93FA-3B4C-831A-89A86964B61B}" destId="{48B99E1A-F054-D14B-BCF0-D12D824E97F5}" srcOrd="13" destOrd="0" presId="urn:microsoft.com/office/officeart/2005/8/layout/default"/>
    <dgm:cxn modelId="{28F9F68B-6EC8-B448-B963-F52FA468F25F}" type="presParOf" srcId="{CADA2F83-93FA-3B4C-831A-89A86964B61B}" destId="{8D0CBC5A-4127-F14D-B6AF-2B9F03FA8C5E}" srcOrd="14" destOrd="0" presId="urn:microsoft.com/office/officeart/2005/8/layout/default"/>
    <dgm:cxn modelId="{46356724-BFE3-B340-98A8-736D3959A433}" type="presParOf" srcId="{CADA2F83-93FA-3B4C-831A-89A86964B61B}" destId="{EAA91E08-A050-2044-9A88-A3282C41214A}" srcOrd="15" destOrd="0" presId="urn:microsoft.com/office/officeart/2005/8/layout/default"/>
    <dgm:cxn modelId="{0E645DF9-001B-D041-91EF-F545C77DD1EF}" type="presParOf" srcId="{CADA2F83-93FA-3B4C-831A-89A86964B61B}" destId="{3D141431-048C-C649-89ED-11466270AFBD}" srcOrd="16" destOrd="0" presId="urn:microsoft.com/office/officeart/2005/8/layout/default"/>
    <dgm:cxn modelId="{43CC1FB0-5D93-CC47-99CB-2AB4F3D16654}" type="presParOf" srcId="{CADA2F83-93FA-3B4C-831A-89A86964B61B}" destId="{797BA2C2-4904-C949-836D-7055FBC2CB4B}" srcOrd="17" destOrd="0" presId="urn:microsoft.com/office/officeart/2005/8/layout/default"/>
    <dgm:cxn modelId="{B0057FF0-21A5-DC43-9C4A-3D0DB9E79AFC}" type="presParOf" srcId="{CADA2F83-93FA-3B4C-831A-89A86964B61B}" destId="{5AB00AB2-C6E6-D14D-A376-FA03A5F4750E}"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5D1823-2197-4A62-8D4A-3CCBEB51064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36D5F19-DDB0-4875-B1A4-88C015B964CF}">
      <dgm:prSet/>
      <dgm:spPr/>
      <dgm:t>
        <a:bodyPr/>
        <a:lstStyle/>
        <a:p>
          <a:r>
            <a:rPr lang="es-ES" dirty="0"/>
            <a:t>Aventuras, polvo, campesino, vecino, caballeros </a:t>
          </a:r>
          <a:endParaRPr lang="en-US" dirty="0"/>
        </a:p>
      </dgm:t>
    </dgm:pt>
    <dgm:pt modelId="{E0275931-82C8-4BA6-B341-9B0C87BC1FE6}" type="parTrans" cxnId="{0271227C-33FA-4C82-ACB0-1BCABACD4068}">
      <dgm:prSet/>
      <dgm:spPr/>
      <dgm:t>
        <a:bodyPr/>
        <a:lstStyle/>
        <a:p>
          <a:endParaRPr lang="en-US"/>
        </a:p>
      </dgm:t>
    </dgm:pt>
    <dgm:pt modelId="{1DF56EDB-201B-4C5F-AADE-D43AD1AA61BF}" type="sibTrans" cxnId="{0271227C-33FA-4C82-ACB0-1BCABACD4068}">
      <dgm:prSet/>
      <dgm:spPr/>
      <dgm:t>
        <a:bodyPr/>
        <a:lstStyle/>
        <a:p>
          <a:endParaRPr lang="en-US"/>
        </a:p>
      </dgm:t>
    </dgm:pt>
    <dgm:pt modelId="{1E454BE2-3B0E-436F-A789-DA7EC80F1013}">
      <dgm:prSet/>
      <dgm:spPr/>
      <dgm:t>
        <a:bodyPr/>
        <a:lstStyle/>
        <a:p>
          <a:r>
            <a:rPr lang="es-ES"/>
            <a:t>a. Don Quijote tiene mucho ________ en la cara porque se cayó al suelo. </a:t>
          </a:r>
          <a:endParaRPr lang="en-US"/>
        </a:p>
      </dgm:t>
    </dgm:pt>
    <dgm:pt modelId="{1D848EA3-E76E-44B4-A6A5-FBCFBD77526A}" type="parTrans" cxnId="{5C85C2D4-7C56-4AFF-9907-0F74A2B9E24C}">
      <dgm:prSet/>
      <dgm:spPr/>
      <dgm:t>
        <a:bodyPr/>
        <a:lstStyle/>
        <a:p>
          <a:endParaRPr lang="en-US"/>
        </a:p>
      </dgm:t>
    </dgm:pt>
    <dgm:pt modelId="{80F54AB7-CE6A-4790-9039-03D529A55520}" type="sibTrans" cxnId="{5C85C2D4-7C56-4AFF-9907-0F74A2B9E24C}">
      <dgm:prSet/>
      <dgm:spPr/>
      <dgm:t>
        <a:bodyPr/>
        <a:lstStyle/>
        <a:p>
          <a:endParaRPr lang="en-US"/>
        </a:p>
      </dgm:t>
    </dgm:pt>
    <dgm:pt modelId="{433A18B8-4F62-4272-B0C9-6DB77765EE31}">
      <dgm:prSet/>
      <dgm:spPr/>
      <dgm:t>
        <a:bodyPr/>
        <a:lstStyle/>
        <a:p>
          <a:r>
            <a:rPr lang="es-ES"/>
            <a:t>b. Pedro es el ________ de Don Quijote, viven en el mismo pueblo.</a:t>
          </a:r>
          <a:endParaRPr lang="en-US"/>
        </a:p>
      </dgm:t>
    </dgm:pt>
    <dgm:pt modelId="{4A2D0E4B-516B-4873-AC21-A9C79AC65A4F}" type="parTrans" cxnId="{CF724E43-3E7A-4AE9-A538-CC249180E4F6}">
      <dgm:prSet/>
      <dgm:spPr/>
      <dgm:t>
        <a:bodyPr/>
        <a:lstStyle/>
        <a:p>
          <a:endParaRPr lang="en-US"/>
        </a:p>
      </dgm:t>
    </dgm:pt>
    <dgm:pt modelId="{D7312D1A-5564-4607-AB0C-F9AAFAFFF13C}" type="sibTrans" cxnId="{CF724E43-3E7A-4AE9-A538-CC249180E4F6}">
      <dgm:prSet/>
      <dgm:spPr/>
      <dgm:t>
        <a:bodyPr/>
        <a:lstStyle/>
        <a:p>
          <a:endParaRPr lang="en-US"/>
        </a:p>
      </dgm:t>
    </dgm:pt>
    <dgm:pt modelId="{E8691142-2A91-489A-B460-B51B2BB42596}">
      <dgm:prSet/>
      <dgm:spPr/>
      <dgm:t>
        <a:bodyPr/>
        <a:lstStyle/>
        <a:p>
          <a:r>
            <a:rPr lang="es-ES"/>
            <a:t>c. Don Quijote quiere vivir ________ emocionantes.</a:t>
          </a:r>
          <a:endParaRPr lang="en-US"/>
        </a:p>
      </dgm:t>
    </dgm:pt>
    <dgm:pt modelId="{A1530781-3C01-4FD9-BBDF-429A143D371E}" type="parTrans" cxnId="{D66FFA8C-4CDB-424A-A539-0353BE30533D}">
      <dgm:prSet/>
      <dgm:spPr/>
      <dgm:t>
        <a:bodyPr/>
        <a:lstStyle/>
        <a:p>
          <a:endParaRPr lang="en-US"/>
        </a:p>
      </dgm:t>
    </dgm:pt>
    <dgm:pt modelId="{C6DC738A-A6D6-4F41-BCFF-ED4A0CE1FC50}" type="sibTrans" cxnId="{D66FFA8C-4CDB-424A-A539-0353BE30533D}">
      <dgm:prSet/>
      <dgm:spPr/>
      <dgm:t>
        <a:bodyPr/>
        <a:lstStyle/>
        <a:p>
          <a:endParaRPr lang="en-US"/>
        </a:p>
      </dgm:t>
    </dgm:pt>
    <dgm:pt modelId="{1868E111-52D7-4DE6-BDE9-A3FE94781BF0}">
      <dgm:prSet/>
      <dgm:spPr/>
      <dgm:t>
        <a:bodyPr/>
        <a:lstStyle/>
        <a:p>
          <a:r>
            <a:rPr lang="es-ES"/>
            <a:t>d. El ________ trabaja la tierra en el campo. </a:t>
          </a:r>
          <a:endParaRPr lang="en-US"/>
        </a:p>
      </dgm:t>
    </dgm:pt>
    <dgm:pt modelId="{C7390094-9E41-452A-A085-C581EE58BDBE}" type="parTrans" cxnId="{DABEB559-5D9D-47FE-BAFC-84F9CD6B8BB8}">
      <dgm:prSet/>
      <dgm:spPr/>
      <dgm:t>
        <a:bodyPr/>
        <a:lstStyle/>
        <a:p>
          <a:endParaRPr lang="en-US"/>
        </a:p>
      </dgm:t>
    </dgm:pt>
    <dgm:pt modelId="{2FF0BEE4-44CF-4223-B917-5A6B7175D9DC}" type="sibTrans" cxnId="{DABEB559-5D9D-47FE-BAFC-84F9CD6B8BB8}">
      <dgm:prSet/>
      <dgm:spPr/>
      <dgm:t>
        <a:bodyPr/>
        <a:lstStyle/>
        <a:p>
          <a:endParaRPr lang="en-US"/>
        </a:p>
      </dgm:t>
    </dgm:pt>
    <dgm:pt modelId="{E0B164EA-35AB-40AF-90C0-0E0964B2840D}">
      <dgm:prSet/>
      <dgm:spPr/>
      <dgm:t>
        <a:bodyPr/>
        <a:lstStyle/>
        <a:p>
          <a:r>
            <a:rPr lang="es-ES"/>
            <a:t>e. Los _________ llevan armas y van a caballo</a:t>
          </a:r>
          <a:endParaRPr lang="en-US"/>
        </a:p>
      </dgm:t>
    </dgm:pt>
    <dgm:pt modelId="{9225B3B4-C47D-48DF-BF0D-3969501B5667}" type="parTrans" cxnId="{F3DFD4D1-CDB5-4CBA-9EEF-D7E52157215F}">
      <dgm:prSet/>
      <dgm:spPr/>
      <dgm:t>
        <a:bodyPr/>
        <a:lstStyle/>
        <a:p>
          <a:endParaRPr lang="en-US"/>
        </a:p>
      </dgm:t>
    </dgm:pt>
    <dgm:pt modelId="{B9D2A645-7319-4431-9DEF-940EA3BA8D65}" type="sibTrans" cxnId="{F3DFD4D1-CDB5-4CBA-9EEF-D7E52157215F}">
      <dgm:prSet/>
      <dgm:spPr/>
      <dgm:t>
        <a:bodyPr/>
        <a:lstStyle/>
        <a:p>
          <a:endParaRPr lang="en-US"/>
        </a:p>
      </dgm:t>
    </dgm:pt>
    <dgm:pt modelId="{0851876E-3BE0-A542-9827-504DFFA6F82C}" type="pres">
      <dgm:prSet presAssocID="{C95D1823-2197-4A62-8D4A-3CCBEB510648}" presName="linear" presStyleCnt="0">
        <dgm:presLayoutVars>
          <dgm:animLvl val="lvl"/>
          <dgm:resizeHandles val="exact"/>
        </dgm:presLayoutVars>
      </dgm:prSet>
      <dgm:spPr/>
    </dgm:pt>
    <dgm:pt modelId="{3E4366DF-73E7-E043-9BB2-D8D4E78D703F}" type="pres">
      <dgm:prSet presAssocID="{636D5F19-DDB0-4875-B1A4-88C015B964CF}" presName="parentText" presStyleLbl="node1" presStyleIdx="0" presStyleCnt="6">
        <dgm:presLayoutVars>
          <dgm:chMax val="0"/>
          <dgm:bulletEnabled val="1"/>
        </dgm:presLayoutVars>
      </dgm:prSet>
      <dgm:spPr/>
    </dgm:pt>
    <dgm:pt modelId="{387BDB37-6C29-0A48-B73C-2DD326355496}" type="pres">
      <dgm:prSet presAssocID="{1DF56EDB-201B-4C5F-AADE-D43AD1AA61BF}" presName="spacer" presStyleCnt="0"/>
      <dgm:spPr/>
    </dgm:pt>
    <dgm:pt modelId="{63DCDFC1-1395-4D4C-BA88-47BC8E5B6C16}" type="pres">
      <dgm:prSet presAssocID="{1E454BE2-3B0E-436F-A789-DA7EC80F1013}" presName="parentText" presStyleLbl="node1" presStyleIdx="1" presStyleCnt="6">
        <dgm:presLayoutVars>
          <dgm:chMax val="0"/>
          <dgm:bulletEnabled val="1"/>
        </dgm:presLayoutVars>
      </dgm:prSet>
      <dgm:spPr/>
    </dgm:pt>
    <dgm:pt modelId="{867B83C5-94C4-844F-ABD5-1B8771DBCB14}" type="pres">
      <dgm:prSet presAssocID="{80F54AB7-CE6A-4790-9039-03D529A55520}" presName="spacer" presStyleCnt="0"/>
      <dgm:spPr/>
    </dgm:pt>
    <dgm:pt modelId="{A0E88957-0B4E-5542-8B20-1A8E351E71F3}" type="pres">
      <dgm:prSet presAssocID="{433A18B8-4F62-4272-B0C9-6DB77765EE31}" presName="parentText" presStyleLbl="node1" presStyleIdx="2" presStyleCnt="6">
        <dgm:presLayoutVars>
          <dgm:chMax val="0"/>
          <dgm:bulletEnabled val="1"/>
        </dgm:presLayoutVars>
      </dgm:prSet>
      <dgm:spPr/>
    </dgm:pt>
    <dgm:pt modelId="{FD5E32D6-4F79-214C-A184-D28B31484546}" type="pres">
      <dgm:prSet presAssocID="{D7312D1A-5564-4607-AB0C-F9AAFAFFF13C}" presName="spacer" presStyleCnt="0"/>
      <dgm:spPr/>
    </dgm:pt>
    <dgm:pt modelId="{B582EEB9-E966-5544-8110-1D0A7E8940F8}" type="pres">
      <dgm:prSet presAssocID="{E8691142-2A91-489A-B460-B51B2BB42596}" presName="parentText" presStyleLbl="node1" presStyleIdx="3" presStyleCnt="6">
        <dgm:presLayoutVars>
          <dgm:chMax val="0"/>
          <dgm:bulletEnabled val="1"/>
        </dgm:presLayoutVars>
      </dgm:prSet>
      <dgm:spPr/>
    </dgm:pt>
    <dgm:pt modelId="{A5A5F1A1-1CF0-EE41-9109-31B1A748818E}" type="pres">
      <dgm:prSet presAssocID="{C6DC738A-A6D6-4F41-BCFF-ED4A0CE1FC50}" presName="spacer" presStyleCnt="0"/>
      <dgm:spPr/>
    </dgm:pt>
    <dgm:pt modelId="{F96A284C-4AA1-4A42-A79F-BE607FC32CC2}" type="pres">
      <dgm:prSet presAssocID="{1868E111-52D7-4DE6-BDE9-A3FE94781BF0}" presName="parentText" presStyleLbl="node1" presStyleIdx="4" presStyleCnt="6">
        <dgm:presLayoutVars>
          <dgm:chMax val="0"/>
          <dgm:bulletEnabled val="1"/>
        </dgm:presLayoutVars>
      </dgm:prSet>
      <dgm:spPr/>
    </dgm:pt>
    <dgm:pt modelId="{8F23F29E-55F7-DD48-9BE4-DC3A0EA4E861}" type="pres">
      <dgm:prSet presAssocID="{2FF0BEE4-44CF-4223-B917-5A6B7175D9DC}" presName="spacer" presStyleCnt="0"/>
      <dgm:spPr/>
    </dgm:pt>
    <dgm:pt modelId="{8224EB35-0CED-A345-819F-738649BBE814}" type="pres">
      <dgm:prSet presAssocID="{E0B164EA-35AB-40AF-90C0-0E0964B2840D}" presName="parentText" presStyleLbl="node1" presStyleIdx="5" presStyleCnt="6">
        <dgm:presLayoutVars>
          <dgm:chMax val="0"/>
          <dgm:bulletEnabled val="1"/>
        </dgm:presLayoutVars>
      </dgm:prSet>
      <dgm:spPr/>
    </dgm:pt>
  </dgm:ptLst>
  <dgm:cxnLst>
    <dgm:cxn modelId="{D025F907-9931-8C49-910A-8F889D4E7E12}" type="presOf" srcId="{1E454BE2-3B0E-436F-A789-DA7EC80F1013}" destId="{63DCDFC1-1395-4D4C-BA88-47BC8E5B6C16}" srcOrd="0" destOrd="0" presId="urn:microsoft.com/office/officeart/2005/8/layout/vList2"/>
    <dgm:cxn modelId="{CF724E43-3E7A-4AE9-A538-CC249180E4F6}" srcId="{C95D1823-2197-4A62-8D4A-3CCBEB510648}" destId="{433A18B8-4F62-4272-B0C9-6DB77765EE31}" srcOrd="2" destOrd="0" parTransId="{4A2D0E4B-516B-4873-AC21-A9C79AC65A4F}" sibTransId="{D7312D1A-5564-4607-AB0C-F9AAFAFFF13C}"/>
    <dgm:cxn modelId="{DABEB559-5D9D-47FE-BAFC-84F9CD6B8BB8}" srcId="{C95D1823-2197-4A62-8D4A-3CCBEB510648}" destId="{1868E111-52D7-4DE6-BDE9-A3FE94781BF0}" srcOrd="4" destOrd="0" parTransId="{C7390094-9E41-452A-A085-C581EE58BDBE}" sibTransId="{2FF0BEE4-44CF-4223-B917-5A6B7175D9DC}"/>
    <dgm:cxn modelId="{717AE272-9230-2F44-8E2A-CB3E9BEEB8A1}" type="presOf" srcId="{636D5F19-DDB0-4875-B1A4-88C015B964CF}" destId="{3E4366DF-73E7-E043-9BB2-D8D4E78D703F}" srcOrd="0" destOrd="0" presId="urn:microsoft.com/office/officeart/2005/8/layout/vList2"/>
    <dgm:cxn modelId="{8EBB7677-DE25-EC4F-91B1-E58BA2DB409A}" type="presOf" srcId="{433A18B8-4F62-4272-B0C9-6DB77765EE31}" destId="{A0E88957-0B4E-5542-8B20-1A8E351E71F3}" srcOrd="0" destOrd="0" presId="urn:microsoft.com/office/officeart/2005/8/layout/vList2"/>
    <dgm:cxn modelId="{0271227C-33FA-4C82-ACB0-1BCABACD4068}" srcId="{C95D1823-2197-4A62-8D4A-3CCBEB510648}" destId="{636D5F19-DDB0-4875-B1A4-88C015B964CF}" srcOrd="0" destOrd="0" parTransId="{E0275931-82C8-4BA6-B341-9B0C87BC1FE6}" sibTransId="{1DF56EDB-201B-4C5F-AADE-D43AD1AA61BF}"/>
    <dgm:cxn modelId="{D89A0689-34BA-FF40-B9C4-1B7FC3CF0B61}" type="presOf" srcId="{E8691142-2A91-489A-B460-B51B2BB42596}" destId="{B582EEB9-E966-5544-8110-1D0A7E8940F8}" srcOrd="0" destOrd="0" presId="urn:microsoft.com/office/officeart/2005/8/layout/vList2"/>
    <dgm:cxn modelId="{D66FFA8C-4CDB-424A-A539-0353BE30533D}" srcId="{C95D1823-2197-4A62-8D4A-3CCBEB510648}" destId="{E8691142-2A91-489A-B460-B51B2BB42596}" srcOrd="3" destOrd="0" parTransId="{A1530781-3C01-4FD9-BBDF-429A143D371E}" sibTransId="{C6DC738A-A6D6-4F41-BCFF-ED4A0CE1FC50}"/>
    <dgm:cxn modelId="{8A01B994-8ADA-ED48-81BA-9FBDECA78206}" type="presOf" srcId="{1868E111-52D7-4DE6-BDE9-A3FE94781BF0}" destId="{F96A284C-4AA1-4A42-A79F-BE607FC32CC2}" srcOrd="0" destOrd="0" presId="urn:microsoft.com/office/officeart/2005/8/layout/vList2"/>
    <dgm:cxn modelId="{C176ADCC-CD7A-1E41-8BC9-41380FC630FE}" type="presOf" srcId="{E0B164EA-35AB-40AF-90C0-0E0964B2840D}" destId="{8224EB35-0CED-A345-819F-738649BBE814}" srcOrd="0" destOrd="0" presId="urn:microsoft.com/office/officeart/2005/8/layout/vList2"/>
    <dgm:cxn modelId="{2FBF2DCD-9A8F-5648-9E6A-C33761138A7E}" type="presOf" srcId="{C95D1823-2197-4A62-8D4A-3CCBEB510648}" destId="{0851876E-3BE0-A542-9827-504DFFA6F82C}" srcOrd="0" destOrd="0" presId="urn:microsoft.com/office/officeart/2005/8/layout/vList2"/>
    <dgm:cxn modelId="{F3DFD4D1-CDB5-4CBA-9EEF-D7E52157215F}" srcId="{C95D1823-2197-4A62-8D4A-3CCBEB510648}" destId="{E0B164EA-35AB-40AF-90C0-0E0964B2840D}" srcOrd="5" destOrd="0" parTransId="{9225B3B4-C47D-48DF-BF0D-3969501B5667}" sibTransId="{B9D2A645-7319-4431-9DEF-940EA3BA8D65}"/>
    <dgm:cxn modelId="{5C85C2D4-7C56-4AFF-9907-0F74A2B9E24C}" srcId="{C95D1823-2197-4A62-8D4A-3CCBEB510648}" destId="{1E454BE2-3B0E-436F-A789-DA7EC80F1013}" srcOrd="1" destOrd="0" parTransId="{1D848EA3-E76E-44B4-A6A5-FBCFBD77526A}" sibTransId="{80F54AB7-CE6A-4790-9039-03D529A55520}"/>
    <dgm:cxn modelId="{00DDE3C5-1E1D-7548-9E3C-E8212A5C894D}" type="presParOf" srcId="{0851876E-3BE0-A542-9827-504DFFA6F82C}" destId="{3E4366DF-73E7-E043-9BB2-D8D4E78D703F}" srcOrd="0" destOrd="0" presId="urn:microsoft.com/office/officeart/2005/8/layout/vList2"/>
    <dgm:cxn modelId="{FFBDECF4-D2E8-2340-BF54-4FA22670E248}" type="presParOf" srcId="{0851876E-3BE0-A542-9827-504DFFA6F82C}" destId="{387BDB37-6C29-0A48-B73C-2DD326355496}" srcOrd="1" destOrd="0" presId="urn:microsoft.com/office/officeart/2005/8/layout/vList2"/>
    <dgm:cxn modelId="{DC1D7F14-471D-2046-9322-70FE608DA4EE}" type="presParOf" srcId="{0851876E-3BE0-A542-9827-504DFFA6F82C}" destId="{63DCDFC1-1395-4D4C-BA88-47BC8E5B6C16}" srcOrd="2" destOrd="0" presId="urn:microsoft.com/office/officeart/2005/8/layout/vList2"/>
    <dgm:cxn modelId="{69EE74A7-7E35-E547-8FB3-8FAA7B01CD50}" type="presParOf" srcId="{0851876E-3BE0-A542-9827-504DFFA6F82C}" destId="{867B83C5-94C4-844F-ABD5-1B8771DBCB14}" srcOrd="3" destOrd="0" presId="urn:microsoft.com/office/officeart/2005/8/layout/vList2"/>
    <dgm:cxn modelId="{F36C244C-1641-DF4B-9443-2AD2775C6D55}" type="presParOf" srcId="{0851876E-3BE0-A542-9827-504DFFA6F82C}" destId="{A0E88957-0B4E-5542-8B20-1A8E351E71F3}" srcOrd="4" destOrd="0" presId="urn:microsoft.com/office/officeart/2005/8/layout/vList2"/>
    <dgm:cxn modelId="{C71D3FCB-335E-D040-8938-FDC33AFB6908}" type="presParOf" srcId="{0851876E-3BE0-A542-9827-504DFFA6F82C}" destId="{FD5E32D6-4F79-214C-A184-D28B31484546}" srcOrd="5" destOrd="0" presId="urn:microsoft.com/office/officeart/2005/8/layout/vList2"/>
    <dgm:cxn modelId="{704C1250-DFAF-D642-9EB2-86148C068B57}" type="presParOf" srcId="{0851876E-3BE0-A542-9827-504DFFA6F82C}" destId="{B582EEB9-E966-5544-8110-1D0A7E8940F8}" srcOrd="6" destOrd="0" presId="urn:microsoft.com/office/officeart/2005/8/layout/vList2"/>
    <dgm:cxn modelId="{46BD6B17-C244-264C-8CF4-D30C5DC16F7E}" type="presParOf" srcId="{0851876E-3BE0-A542-9827-504DFFA6F82C}" destId="{A5A5F1A1-1CF0-EE41-9109-31B1A748818E}" srcOrd="7" destOrd="0" presId="urn:microsoft.com/office/officeart/2005/8/layout/vList2"/>
    <dgm:cxn modelId="{DC21DAF7-4329-804E-A02F-3473C62990EF}" type="presParOf" srcId="{0851876E-3BE0-A542-9827-504DFFA6F82C}" destId="{F96A284C-4AA1-4A42-A79F-BE607FC32CC2}" srcOrd="8" destOrd="0" presId="urn:microsoft.com/office/officeart/2005/8/layout/vList2"/>
    <dgm:cxn modelId="{1BD0B343-89C6-5543-921D-7FAF787C7A2D}" type="presParOf" srcId="{0851876E-3BE0-A542-9827-504DFFA6F82C}" destId="{8F23F29E-55F7-DD48-9BE4-DC3A0EA4E861}" srcOrd="9" destOrd="0" presId="urn:microsoft.com/office/officeart/2005/8/layout/vList2"/>
    <dgm:cxn modelId="{F8C11438-AD42-5F4E-8CA7-6D4EC280C615}" type="presParOf" srcId="{0851876E-3BE0-A542-9827-504DFFA6F82C}" destId="{8224EB35-0CED-A345-819F-738649BBE81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5ECA0B-B256-4D0A-9294-B4BE2BCEC7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0649258-C73B-4872-B260-2C142939D288}">
      <dgm:prSet/>
      <dgm:spPr/>
      <dgm:t>
        <a:bodyPr/>
        <a:lstStyle/>
        <a:p>
          <a:r>
            <a:rPr lang="es-ES" dirty="0"/>
            <a:t>a. Don Quijote ___________ en el suelo.</a:t>
          </a:r>
          <a:endParaRPr lang="en-US" dirty="0"/>
        </a:p>
      </dgm:t>
    </dgm:pt>
    <dgm:pt modelId="{10E81E80-FC09-4780-8EF5-EBF712A19C57}" type="parTrans" cxnId="{DA24C15C-E52D-46BA-8413-2822F65680B8}">
      <dgm:prSet/>
      <dgm:spPr/>
      <dgm:t>
        <a:bodyPr/>
        <a:lstStyle/>
        <a:p>
          <a:endParaRPr lang="en-US"/>
        </a:p>
      </dgm:t>
    </dgm:pt>
    <dgm:pt modelId="{58462C2E-D872-4BA8-94C3-C60EF2FCD95E}" type="sibTrans" cxnId="{DA24C15C-E52D-46BA-8413-2822F65680B8}">
      <dgm:prSet/>
      <dgm:spPr/>
      <dgm:t>
        <a:bodyPr/>
        <a:lstStyle/>
        <a:p>
          <a:endParaRPr lang="en-US"/>
        </a:p>
      </dgm:t>
    </dgm:pt>
    <dgm:pt modelId="{A93B2C7C-CC1F-41D1-8235-644DC20E8DB9}">
      <dgm:prSet/>
      <dgm:spPr/>
      <dgm:t>
        <a:bodyPr/>
        <a:lstStyle/>
        <a:p>
          <a:r>
            <a:rPr lang="es-ES" dirty="0"/>
            <a:t>b. Pedro ___________ un campesino y ________ vecino de Don Quijote.</a:t>
          </a:r>
          <a:endParaRPr lang="en-US" dirty="0"/>
        </a:p>
      </dgm:t>
    </dgm:pt>
    <dgm:pt modelId="{CB07E32D-49A5-4245-9900-49BE552150DE}" type="parTrans" cxnId="{F3045B1D-2D4F-4C15-9FF7-19179C458C47}">
      <dgm:prSet/>
      <dgm:spPr/>
      <dgm:t>
        <a:bodyPr/>
        <a:lstStyle/>
        <a:p>
          <a:endParaRPr lang="en-US"/>
        </a:p>
      </dgm:t>
    </dgm:pt>
    <dgm:pt modelId="{6028CE06-14AA-434A-AA61-69AEEFBD3351}" type="sibTrans" cxnId="{F3045B1D-2D4F-4C15-9FF7-19179C458C47}">
      <dgm:prSet/>
      <dgm:spPr/>
      <dgm:t>
        <a:bodyPr/>
        <a:lstStyle/>
        <a:p>
          <a:endParaRPr lang="en-US"/>
        </a:p>
      </dgm:t>
    </dgm:pt>
    <dgm:pt modelId="{3BE6DB24-714B-44F9-A474-4A0CE6D31C54}">
      <dgm:prSet/>
      <dgm:spPr/>
      <dgm:t>
        <a:bodyPr/>
        <a:lstStyle/>
        <a:p>
          <a:r>
            <a:rPr lang="es-ES" dirty="0"/>
            <a:t>c. Don Quijote cree que su vecino___________ un caballero famoso.</a:t>
          </a:r>
          <a:endParaRPr lang="en-US" dirty="0"/>
        </a:p>
      </dgm:t>
    </dgm:pt>
    <dgm:pt modelId="{2DA58AA0-3354-471B-BF23-0B980BC6BD18}" type="parTrans" cxnId="{68FCEEE1-9C66-40D1-9FE0-E3278F8747A4}">
      <dgm:prSet/>
      <dgm:spPr/>
      <dgm:t>
        <a:bodyPr/>
        <a:lstStyle/>
        <a:p>
          <a:endParaRPr lang="en-US"/>
        </a:p>
      </dgm:t>
    </dgm:pt>
    <dgm:pt modelId="{D08E059A-D405-4D35-AA0C-2ADDFE916616}" type="sibTrans" cxnId="{68FCEEE1-9C66-40D1-9FE0-E3278F8747A4}">
      <dgm:prSet/>
      <dgm:spPr/>
      <dgm:t>
        <a:bodyPr/>
        <a:lstStyle/>
        <a:p>
          <a:endParaRPr lang="en-US"/>
        </a:p>
      </dgm:t>
    </dgm:pt>
    <dgm:pt modelId="{BE4B2FA5-EDD7-4F0E-AE4B-780DE0724A25}">
      <dgm:prSet/>
      <dgm:spPr/>
      <dgm:t>
        <a:bodyPr/>
        <a:lstStyle/>
        <a:p>
          <a:r>
            <a:rPr lang="es-ES"/>
            <a:t>d. Dulcinea ___________ la amada de Don Quijote.</a:t>
          </a:r>
          <a:endParaRPr lang="en-US"/>
        </a:p>
      </dgm:t>
    </dgm:pt>
    <dgm:pt modelId="{C9738F45-D708-4EA6-BB35-34A094EA915D}" type="parTrans" cxnId="{6E2A3FF6-C1A3-4B26-A26A-5CA156019886}">
      <dgm:prSet/>
      <dgm:spPr/>
      <dgm:t>
        <a:bodyPr/>
        <a:lstStyle/>
        <a:p>
          <a:endParaRPr lang="en-US"/>
        </a:p>
      </dgm:t>
    </dgm:pt>
    <dgm:pt modelId="{846270A4-186A-4F77-8ACA-09CBF6F7F170}" type="sibTrans" cxnId="{6E2A3FF6-C1A3-4B26-A26A-5CA156019886}">
      <dgm:prSet/>
      <dgm:spPr/>
      <dgm:t>
        <a:bodyPr/>
        <a:lstStyle/>
        <a:p>
          <a:endParaRPr lang="en-US"/>
        </a:p>
      </dgm:t>
    </dgm:pt>
    <dgm:pt modelId="{DBA87AB9-59BC-489B-ADFB-86D90335DA2E}">
      <dgm:prSet/>
      <dgm:spPr/>
      <dgm:t>
        <a:bodyPr/>
        <a:lstStyle/>
        <a:p>
          <a:r>
            <a:rPr lang="es-ES"/>
            <a:t>e. El caballero y el campesino ___________ en el campo.</a:t>
          </a:r>
          <a:endParaRPr lang="en-US"/>
        </a:p>
      </dgm:t>
    </dgm:pt>
    <dgm:pt modelId="{A20524BE-D0CB-4DF8-A9E7-38B1ECD6552A}" type="parTrans" cxnId="{8320F30A-2542-4D7E-896E-09587017A7E2}">
      <dgm:prSet/>
      <dgm:spPr/>
      <dgm:t>
        <a:bodyPr/>
        <a:lstStyle/>
        <a:p>
          <a:endParaRPr lang="en-US"/>
        </a:p>
      </dgm:t>
    </dgm:pt>
    <dgm:pt modelId="{2543B4AC-675F-4EE8-9DB4-99473E8DF848}" type="sibTrans" cxnId="{8320F30A-2542-4D7E-896E-09587017A7E2}">
      <dgm:prSet/>
      <dgm:spPr/>
      <dgm:t>
        <a:bodyPr/>
        <a:lstStyle/>
        <a:p>
          <a:endParaRPr lang="en-US"/>
        </a:p>
      </dgm:t>
    </dgm:pt>
    <dgm:pt modelId="{D93B5075-438B-A149-B8C6-F1CC424B26DB}" type="pres">
      <dgm:prSet presAssocID="{015ECA0B-B256-4D0A-9294-B4BE2BCEC721}" presName="linear" presStyleCnt="0">
        <dgm:presLayoutVars>
          <dgm:animLvl val="lvl"/>
          <dgm:resizeHandles val="exact"/>
        </dgm:presLayoutVars>
      </dgm:prSet>
      <dgm:spPr/>
    </dgm:pt>
    <dgm:pt modelId="{84DA3EFF-CC35-0746-8CB7-B1FBD098A61F}" type="pres">
      <dgm:prSet presAssocID="{70649258-C73B-4872-B260-2C142939D288}" presName="parentText" presStyleLbl="node1" presStyleIdx="0" presStyleCnt="5">
        <dgm:presLayoutVars>
          <dgm:chMax val="0"/>
          <dgm:bulletEnabled val="1"/>
        </dgm:presLayoutVars>
      </dgm:prSet>
      <dgm:spPr/>
    </dgm:pt>
    <dgm:pt modelId="{5B3F7A1F-F2BA-4D4E-A7E8-4527CAA52FC6}" type="pres">
      <dgm:prSet presAssocID="{58462C2E-D872-4BA8-94C3-C60EF2FCD95E}" presName="spacer" presStyleCnt="0"/>
      <dgm:spPr/>
    </dgm:pt>
    <dgm:pt modelId="{7FB4675D-8575-D242-B6EA-E464E0F078BE}" type="pres">
      <dgm:prSet presAssocID="{A93B2C7C-CC1F-41D1-8235-644DC20E8DB9}" presName="parentText" presStyleLbl="node1" presStyleIdx="1" presStyleCnt="5">
        <dgm:presLayoutVars>
          <dgm:chMax val="0"/>
          <dgm:bulletEnabled val="1"/>
        </dgm:presLayoutVars>
      </dgm:prSet>
      <dgm:spPr/>
    </dgm:pt>
    <dgm:pt modelId="{200B95DB-2F20-7546-9A52-E01321FD6B22}" type="pres">
      <dgm:prSet presAssocID="{6028CE06-14AA-434A-AA61-69AEEFBD3351}" presName="spacer" presStyleCnt="0"/>
      <dgm:spPr/>
    </dgm:pt>
    <dgm:pt modelId="{8FA15B3A-B303-A64A-B4EC-6A30F4A81ECB}" type="pres">
      <dgm:prSet presAssocID="{3BE6DB24-714B-44F9-A474-4A0CE6D31C54}" presName="parentText" presStyleLbl="node1" presStyleIdx="2" presStyleCnt="5">
        <dgm:presLayoutVars>
          <dgm:chMax val="0"/>
          <dgm:bulletEnabled val="1"/>
        </dgm:presLayoutVars>
      </dgm:prSet>
      <dgm:spPr/>
    </dgm:pt>
    <dgm:pt modelId="{C8D219F7-2546-3D4B-9D21-E7C7BB67B231}" type="pres">
      <dgm:prSet presAssocID="{D08E059A-D405-4D35-AA0C-2ADDFE916616}" presName="spacer" presStyleCnt="0"/>
      <dgm:spPr/>
    </dgm:pt>
    <dgm:pt modelId="{AF4FF229-477F-7941-8097-4CF074478D07}" type="pres">
      <dgm:prSet presAssocID="{BE4B2FA5-EDD7-4F0E-AE4B-780DE0724A25}" presName="parentText" presStyleLbl="node1" presStyleIdx="3" presStyleCnt="5">
        <dgm:presLayoutVars>
          <dgm:chMax val="0"/>
          <dgm:bulletEnabled val="1"/>
        </dgm:presLayoutVars>
      </dgm:prSet>
      <dgm:spPr/>
    </dgm:pt>
    <dgm:pt modelId="{7CF04CE8-6E8D-F547-A532-FFABC1EBA1C4}" type="pres">
      <dgm:prSet presAssocID="{846270A4-186A-4F77-8ACA-09CBF6F7F170}" presName="spacer" presStyleCnt="0"/>
      <dgm:spPr/>
    </dgm:pt>
    <dgm:pt modelId="{B3D1AABE-1116-C548-949C-AA122052510E}" type="pres">
      <dgm:prSet presAssocID="{DBA87AB9-59BC-489B-ADFB-86D90335DA2E}" presName="parentText" presStyleLbl="node1" presStyleIdx="4" presStyleCnt="5">
        <dgm:presLayoutVars>
          <dgm:chMax val="0"/>
          <dgm:bulletEnabled val="1"/>
        </dgm:presLayoutVars>
      </dgm:prSet>
      <dgm:spPr/>
    </dgm:pt>
  </dgm:ptLst>
  <dgm:cxnLst>
    <dgm:cxn modelId="{8320F30A-2542-4D7E-896E-09587017A7E2}" srcId="{015ECA0B-B256-4D0A-9294-B4BE2BCEC721}" destId="{DBA87AB9-59BC-489B-ADFB-86D90335DA2E}" srcOrd="4" destOrd="0" parTransId="{A20524BE-D0CB-4DF8-A9E7-38B1ECD6552A}" sibTransId="{2543B4AC-675F-4EE8-9DB4-99473E8DF848}"/>
    <dgm:cxn modelId="{7ACACD11-7B12-2544-A020-B10F3DABD3E1}" type="presOf" srcId="{3BE6DB24-714B-44F9-A474-4A0CE6D31C54}" destId="{8FA15B3A-B303-A64A-B4EC-6A30F4A81ECB}" srcOrd="0" destOrd="0" presId="urn:microsoft.com/office/officeart/2005/8/layout/vList2"/>
    <dgm:cxn modelId="{F3045B1D-2D4F-4C15-9FF7-19179C458C47}" srcId="{015ECA0B-B256-4D0A-9294-B4BE2BCEC721}" destId="{A93B2C7C-CC1F-41D1-8235-644DC20E8DB9}" srcOrd="1" destOrd="0" parTransId="{CB07E32D-49A5-4245-9900-49BE552150DE}" sibTransId="{6028CE06-14AA-434A-AA61-69AEEFBD3351}"/>
    <dgm:cxn modelId="{DA24C15C-E52D-46BA-8413-2822F65680B8}" srcId="{015ECA0B-B256-4D0A-9294-B4BE2BCEC721}" destId="{70649258-C73B-4872-B260-2C142939D288}" srcOrd="0" destOrd="0" parTransId="{10E81E80-FC09-4780-8EF5-EBF712A19C57}" sibTransId="{58462C2E-D872-4BA8-94C3-C60EF2FCD95E}"/>
    <dgm:cxn modelId="{9EA61C7C-0586-464A-82EA-EA1B876D2C9A}" type="presOf" srcId="{A93B2C7C-CC1F-41D1-8235-644DC20E8DB9}" destId="{7FB4675D-8575-D242-B6EA-E464E0F078BE}" srcOrd="0" destOrd="0" presId="urn:microsoft.com/office/officeart/2005/8/layout/vList2"/>
    <dgm:cxn modelId="{1645139C-3C71-E843-9E8B-4AA393FE83A8}" type="presOf" srcId="{DBA87AB9-59BC-489B-ADFB-86D90335DA2E}" destId="{B3D1AABE-1116-C548-949C-AA122052510E}" srcOrd="0" destOrd="0" presId="urn:microsoft.com/office/officeart/2005/8/layout/vList2"/>
    <dgm:cxn modelId="{0E4D87A4-FD4F-6C4B-99D9-BF2FDA76FAAD}" type="presOf" srcId="{015ECA0B-B256-4D0A-9294-B4BE2BCEC721}" destId="{D93B5075-438B-A149-B8C6-F1CC424B26DB}" srcOrd="0" destOrd="0" presId="urn:microsoft.com/office/officeart/2005/8/layout/vList2"/>
    <dgm:cxn modelId="{9B1881BB-5DFD-4544-8928-6A994CF25CB4}" type="presOf" srcId="{BE4B2FA5-EDD7-4F0E-AE4B-780DE0724A25}" destId="{AF4FF229-477F-7941-8097-4CF074478D07}" srcOrd="0" destOrd="0" presId="urn:microsoft.com/office/officeart/2005/8/layout/vList2"/>
    <dgm:cxn modelId="{C206DCC6-75A9-C545-BF95-8B0E134087EE}" type="presOf" srcId="{70649258-C73B-4872-B260-2C142939D288}" destId="{84DA3EFF-CC35-0746-8CB7-B1FBD098A61F}" srcOrd="0" destOrd="0" presId="urn:microsoft.com/office/officeart/2005/8/layout/vList2"/>
    <dgm:cxn modelId="{68FCEEE1-9C66-40D1-9FE0-E3278F8747A4}" srcId="{015ECA0B-B256-4D0A-9294-B4BE2BCEC721}" destId="{3BE6DB24-714B-44F9-A474-4A0CE6D31C54}" srcOrd="2" destOrd="0" parTransId="{2DA58AA0-3354-471B-BF23-0B980BC6BD18}" sibTransId="{D08E059A-D405-4D35-AA0C-2ADDFE916616}"/>
    <dgm:cxn modelId="{6E2A3FF6-C1A3-4B26-A26A-5CA156019886}" srcId="{015ECA0B-B256-4D0A-9294-B4BE2BCEC721}" destId="{BE4B2FA5-EDD7-4F0E-AE4B-780DE0724A25}" srcOrd="3" destOrd="0" parTransId="{C9738F45-D708-4EA6-BB35-34A094EA915D}" sibTransId="{846270A4-186A-4F77-8ACA-09CBF6F7F170}"/>
    <dgm:cxn modelId="{5C5C670F-B65E-2C4B-9B43-51A5026880EE}" type="presParOf" srcId="{D93B5075-438B-A149-B8C6-F1CC424B26DB}" destId="{84DA3EFF-CC35-0746-8CB7-B1FBD098A61F}" srcOrd="0" destOrd="0" presId="urn:microsoft.com/office/officeart/2005/8/layout/vList2"/>
    <dgm:cxn modelId="{F0204ED3-FAA6-FC47-9E25-F9EE916A4400}" type="presParOf" srcId="{D93B5075-438B-A149-B8C6-F1CC424B26DB}" destId="{5B3F7A1F-F2BA-4D4E-A7E8-4527CAA52FC6}" srcOrd="1" destOrd="0" presId="urn:microsoft.com/office/officeart/2005/8/layout/vList2"/>
    <dgm:cxn modelId="{067D33A6-D111-FA42-890D-47C6EADF1685}" type="presParOf" srcId="{D93B5075-438B-A149-B8C6-F1CC424B26DB}" destId="{7FB4675D-8575-D242-B6EA-E464E0F078BE}" srcOrd="2" destOrd="0" presId="urn:microsoft.com/office/officeart/2005/8/layout/vList2"/>
    <dgm:cxn modelId="{BA0800C8-5C54-9E43-BF5D-D3FF3560827D}" type="presParOf" srcId="{D93B5075-438B-A149-B8C6-F1CC424B26DB}" destId="{200B95DB-2F20-7546-9A52-E01321FD6B22}" srcOrd="3" destOrd="0" presId="urn:microsoft.com/office/officeart/2005/8/layout/vList2"/>
    <dgm:cxn modelId="{FD7E8CD0-A2B8-C242-A760-0CEBDDC84939}" type="presParOf" srcId="{D93B5075-438B-A149-B8C6-F1CC424B26DB}" destId="{8FA15B3A-B303-A64A-B4EC-6A30F4A81ECB}" srcOrd="4" destOrd="0" presId="urn:microsoft.com/office/officeart/2005/8/layout/vList2"/>
    <dgm:cxn modelId="{C29A2C28-37D0-FD4A-AB20-186F159BD19B}" type="presParOf" srcId="{D93B5075-438B-A149-B8C6-F1CC424B26DB}" destId="{C8D219F7-2546-3D4B-9D21-E7C7BB67B231}" srcOrd="5" destOrd="0" presId="urn:microsoft.com/office/officeart/2005/8/layout/vList2"/>
    <dgm:cxn modelId="{BD1BA0D7-1ABA-0C42-99E6-9060F6A0A6BD}" type="presParOf" srcId="{D93B5075-438B-A149-B8C6-F1CC424B26DB}" destId="{AF4FF229-477F-7941-8097-4CF074478D07}" srcOrd="6" destOrd="0" presId="urn:microsoft.com/office/officeart/2005/8/layout/vList2"/>
    <dgm:cxn modelId="{95AC9604-D33E-AD49-A662-4190E5C5E7ED}" type="presParOf" srcId="{D93B5075-438B-A149-B8C6-F1CC424B26DB}" destId="{7CF04CE8-6E8D-F547-A532-FFABC1EBA1C4}" srcOrd="7" destOrd="0" presId="urn:microsoft.com/office/officeart/2005/8/layout/vList2"/>
    <dgm:cxn modelId="{2CFCD437-5539-EF43-90F8-29055816217D}" type="presParOf" srcId="{D93B5075-438B-A149-B8C6-F1CC424B26DB}" destId="{B3D1AABE-1116-C548-949C-AA122052510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C1E3A-9A96-A74A-99FC-6B75EC8843A8}">
      <dsp:nvSpPr>
        <dsp:cNvPr id="0" name=""/>
        <dsp:cNvSpPr/>
      </dsp:nvSpPr>
      <dsp:spPr>
        <a:xfrm>
          <a:off x="0" y="33160"/>
          <a:ext cx="1065357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Hidalgo, sobrina, criada, cocido, sobras torreznos, lentejas, palomino, cazar, leer  </a:t>
          </a:r>
          <a:endParaRPr lang="en-US" sz="1600" kern="1200"/>
        </a:p>
      </dsp:txBody>
      <dsp:txXfrm>
        <a:off x="19191" y="52351"/>
        <a:ext cx="10615197" cy="354738"/>
      </dsp:txXfrm>
    </dsp:sp>
    <dsp:sp modelId="{511750A2-108D-E348-BB2F-D7A4FFFCE73C}">
      <dsp:nvSpPr>
        <dsp:cNvPr id="0" name=""/>
        <dsp:cNvSpPr/>
      </dsp:nvSpPr>
      <dsp:spPr>
        <a:xfrm>
          <a:off x="0" y="472360"/>
          <a:ext cx="1065357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Sociedad- familia</a:t>
          </a:r>
          <a:endParaRPr lang="en-US" sz="1600" kern="1200"/>
        </a:p>
      </dsp:txBody>
      <dsp:txXfrm>
        <a:off x="19191" y="491551"/>
        <a:ext cx="10615197" cy="354738"/>
      </dsp:txXfrm>
    </dsp:sp>
    <dsp:sp modelId="{44CBA4FD-40E8-834F-8E55-A9FECA468828}">
      <dsp:nvSpPr>
        <dsp:cNvPr id="0" name=""/>
        <dsp:cNvSpPr/>
      </dsp:nvSpPr>
      <dsp:spPr>
        <a:xfrm>
          <a:off x="0" y="911560"/>
          <a:ext cx="1065357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Comida</a:t>
          </a:r>
          <a:endParaRPr lang="en-US" sz="1600" kern="1200"/>
        </a:p>
      </dsp:txBody>
      <dsp:txXfrm>
        <a:off x="19191" y="930751"/>
        <a:ext cx="10615197" cy="354738"/>
      </dsp:txXfrm>
    </dsp:sp>
    <dsp:sp modelId="{BF4BAB74-60E4-C042-956D-CD3267080B65}">
      <dsp:nvSpPr>
        <dsp:cNvPr id="0" name=""/>
        <dsp:cNvSpPr/>
      </dsp:nvSpPr>
      <dsp:spPr>
        <a:xfrm>
          <a:off x="0" y="1350760"/>
          <a:ext cx="1065357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Aficiones </a:t>
          </a:r>
          <a:endParaRPr lang="en-US" sz="1600" kern="1200"/>
        </a:p>
      </dsp:txBody>
      <dsp:txXfrm>
        <a:off x="19191" y="1369951"/>
        <a:ext cx="10615197" cy="354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1337A-C6AE-234B-A98B-1210C6D67FFE}">
      <dsp:nvSpPr>
        <dsp:cNvPr id="0" name=""/>
        <dsp:cNvSpPr/>
      </dsp:nvSpPr>
      <dsp:spPr>
        <a:xfrm>
          <a:off x="1078032" y="1970"/>
          <a:ext cx="2108248" cy="126494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1. En un lugar de la Mancha, de cuyo nombre no quiero acordarme</a:t>
          </a:r>
          <a:endParaRPr lang="en-US" sz="1800" kern="1200"/>
        </a:p>
      </dsp:txBody>
      <dsp:txXfrm>
        <a:off x="1078032" y="1970"/>
        <a:ext cx="2108248" cy="1264949"/>
      </dsp:txXfrm>
    </dsp:sp>
    <dsp:sp modelId="{499E2169-586C-E040-969E-8559D097CC8A}">
      <dsp:nvSpPr>
        <dsp:cNvPr id="0" name=""/>
        <dsp:cNvSpPr/>
      </dsp:nvSpPr>
      <dsp:spPr>
        <a:xfrm>
          <a:off x="3397105" y="1970"/>
          <a:ext cx="2108248" cy="1264949"/>
        </a:xfrm>
        <a:prstGeom prst="rect">
          <a:avLst/>
        </a:prstGeom>
        <a:gradFill rotWithShape="0">
          <a:gsLst>
            <a:gs pos="0">
              <a:schemeClr val="accent5">
                <a:hueOff val="-1350239"/>
                <a:satOff val="-92"/>
                <a:lumOff val="218"/>
                <a:alphaOff val="0"/>
                <a:satMod val="103000"/>
                <a:lumMod val="102000"/>
                <a:tint val="94000"/>
              </a:schemeClr>
            </a:gs>
            <a:gs pos="50000">
              <a:schemeClr val="accent5">
                <a:hueOff val="-1350239"/>
                <a:satOff val="-92"/>
                <a:lumOff val="218"/>
                <a:alphaOff val="0"/>
                <a:satMod val="110000"/>
                <a:lumMod val="100000"/>
                <a:shade val="100000"/>
              </a:schemeClr>
            </a:gs>
            <a:gs pos="100000">
              <a:schemeClr val="accent5">
                <a:hueOff val="-1350239"/>
                <a:satOff val="-92"/>
                <a:lumOff val="21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2. Tenía unos cincuenta años y se llamaba Alonso Quijano</a:t>
          </a:r>
          <a:endParaRPr lang="en-US" sz="1800" kern="1200"/>
        </a:p>
      </dsp:txBody>
      <dsp:txXfrm>
        <a:off x="3397105" y="1970"/>
        <a:ext cx="2108248" cy="1264949"/>
      </dsp:txXfrm>
    </dsp:sp>
    <dsp:sp modelId="{625414F2-5AB9-4249-8999-AF86B54F4F20}">
      <dsp:nvSpPr>
        <dsp:cNvPr id="0" name=""/>
        <dsp:cNvSpPr/>
      </dsp:nvSpPr>
      <dsp:spPr>
        <a:xfrm>
          <a:off x="5716178" y="1970"/>
          <a:ext cx="2108248" cy="1264949"/>
        </a:xfrm>
        <a:prstGeom prst="rect">
          <a:avLst/>
        </a:prstGeom>
        <a:gradFill rotWithShape="0">
          <a:gsLst>
            <a:gs pos="0">
              <a:schemeClr val="accent5">
                <a:hueOff val="-2700478"/>
                <a:satOff val="-184"/>
                <a:lumOff val="436"/>
                <a:alphaOff val="0"/>
                <a:satMod val="103000"/>
                <a:lumMod val="102000"/>
                <a:tint val="94000"/>
              </a:schemeClr>
            </a:gs>
            <a:gs pos="50000">
              <a:schemeClr val="accent5">
                <a:hueOff val="-2700478"/>
                <a:satOff val="-184"/>
                <a:lumOff val="436"/>
                <a:alphaOff val="0"/>
                <a:satMod val="110000"/>
                <a:lumMod val="100000"/>
                <a:shade val="100000"/>
              </a:schemeClr>
            </a:gs>
            <a:gs pos="100000">
              <a:schemeClr val="accent5">
                <a:hueOff val="-2700478"/>
                <a:satOff val="-184"/>
                <a:lumOff val="43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3. Nuestro hidalgo solía comer cocido con carne de vaca</a:t>
          </a:r>
          <a:endParaRPr lang="en-US" sz="1800" kern="1200"/>
        </a:p>
      </dsp:txBody>
      <dsp:txXfrm>
        <a:off x="5716178" y="1970"/>
        <a:ext cx="2108248" cy="1264949"/>
      </dsp:txXfrm>
    </dsp:sp>
    <dsp:sp modelId="{2E591580-0B28-3340-9A22-462ADDED37D7}">
      <dsp:nvSpPr>
        <dsp:cNvPr id="0" name=""/>
        <dsp:cNvSpPr/>
      </dsp:nvSpPr>
      <dsp:spPr>
        <a:xfrm>
          <a:off x="1078032" y="1477744"/>
          <a:ext cx="2108248" cy="1264949"/>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4. Era muy delgado, madrugaba mucho y era aficionado a la caza</a:t>
          </a:r>
          <a:endParaRPr lang="en-US" sz="1800" kern="1200" dirty="0"/>
        </a:p>
      </dsp:txBody>
      <dsp:txXfrm>
        <a:off x="1078032" y="1477744"/>
        <a:ext cx="2108248" cy="1264949"/>
      </dsp:txXfrm>
    </dsp:sp>
    <dsp:sp modelId="{726EC720-D1E8-B444-AD5A-F2DDF2964198}">
      <dsp:nvSpPr>
        <dsp:cNvPr id="0" name=""/>
        <dsp:cNvSpPr/>
      </dsp:nvSpPr>
      <dsp:spPr>
        <a:xfrm>
          <a:off x="3397105" y="1477744"/>
          <a:ext cx="2108248" cy="1264949"/>
        </a:xfrm>
        <a:prstGeom prst="rect">
          <a:avLst/>
        </a:prstGeom>
        <a:gradFill rotWithShape="0">
          <a:gsLst>
            <a:gs pos="0">
              <a:schemeClr val="accent5">
                <a:hueOff val="-5400955"/>
                <a:satOff val="-367"/>
                <a:lumOff val="872"/>
                <a:alphaOff val="0"/>
                <a:satMod val="103000"/>
                <a:lumMod val="102000"/>
                <a:tint val="94000"/>
              </a:schemeClr>
            </a:gs>
            <a:gs pos="50000">
              <a:schemeClr val="accent5">
                <a:hueOff val="-5400955"/>
                <a:satOff val="-367"/>
                <a:lumOff val="872"/>
                <a:alphaOff val="0"/>
                <a:satMod val="110000"/>
                <a:lumMod val="100000"/>
                <a:shade val="100000"/>
              </a:schemeClr>
            </a:gs>
            <a:gs pos="100000">
              <a:schemeClr val="accent5">
                <a:hueOff val="-5400955"/>
                <a:satOff val="-367"/>
                <a:lumOff val="87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5. No hace mucho tiempo vivía un hidalgo</a:t>
          </a:r>
          <a:endParaRPr lang="en-US" sz="1800" kern="1200"/>
        </a:p>
      </dsp:txBody>
      <dsp:txXfrm>
        <a:off x="3397105" y="1477744"/>
        <a:ext cx="2108248" cy="1264949"/>
      </dsp:txXfrm>
    </dsp:sp>
    <dsp:sp modelId="{4A7461D6-4861-0042-A5C9-5B4FF6A4067E}">
      <dsp:nvSpPr>
        <dsp:cNvPr id="0" name=""/>
        <dsp:cNvSpPr/>
      </dsp:nvSpPr>
      <dsp:spPr>
        <a:xfrm>
          <a:off x="5716178" y="1477744"/>
          <a:ext cx="2108248" cy="1264949"/>
        </a:xfrm>
        <a:prstGeom prst="rect">
          <a:avLst/>
        </a:prstGeom>
        <a:gradFill rotWithShape="0">
          <a:gsLst>
            <a:gs pos="0">
              <a:schemeClr val="accent5">
                <a:hueOff val="-6751195"/>
                <a:satOff val="-459"/>
                <a:lumOff val="1089"/>
                <a:alphaOff val="0"/>
                <a:satMod val="103000"/>
                <a:lumMod val="102000"/>
                <a:tint val="94000"/>
              </a:schemeClr>
            </a:gs>
            <a:gs pos="50000">
              <a:schemeClr val="accent5">
                <a:hueOff val="-6751195"/>
                <a:satOff val="-459"/>
                <a:lumOff val="1089"/>
                <a:alphaOff val="0"/>
                <a:satMod val="110000"/>
                <a:lumMod val="100000"/>
                <a:shade val="100000"/>
              </a:schemeClr>
            </a:gs>
            <a:gs pos="100000">
              <a:schemeClr val="accent5">
                <a:hueOff val="-6751195"/>
                <a:satOff val="-459"/>
                <a:lumOff val="108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a. He </a:t>
          </a:r>
          <a:r>
            <a:rPr lang="es-ES" sz="1800" kern="1200" dirty="0" err="1"/>
            <a:t>was</a:t>
          </a:r>
          <a:r>
            <a:rPr lang="es-ES" sz="1800" kern="1200" dirty="0"/>
            <a:t> </a:t>
          </a:r>
          <a:r>
            <a:rPr lang="es-ES" sz="1800" kern="1200" dirty="0" err="1"/>
            <a:t>about</a:t>
          </a:r>
          <a:r>
            <a:rPr lang="es-ES" sz="1800" kern="1200" dirty="0"/>
            <a:t> </a:t>
          </a:r>
          <a:r>
            <a:rPr lang="es-ES" sz="1800" kern="1200" dirty="0" err="1"/>
            <a:t>fifty</a:t>
          </a:r>
          <a:r>
            <a:rPr lang="es-ES" sz="1800" kern="1200" dirty="0"/>
            <a:t> </a:t>
          </a:r>
          <a:r>
            <a:rPr lang="es-ES" sz="1800" kern="1200" dirty="0" err="1"/>
            <a:t>years</a:t>
          </a:r>
          <a:r>
            <a:rPr lang="es-ES" sz="1800" kern="1200" dirty="0"/>
            <a:t> </a:t>
          </a:r>
          <a:r>
            <a:rPr lang="es-ES" sz="1800" kern="1200" dirty="0" err="1"/>
            <a:t>old</a:t>
          </a:r>
          <a:r>
            <a:rPr lang="es-ES" sz="1800" kern="1200" dirty="0"/>
            <a:t> and </a:t>
          </a:r>
          <a:r>
            <a:rPr lang="es-ES" sz="1800" kern="1200" dirty="0" err="1"/>
            <a:t>his</a:t>
          </a:r>
          <a:r>
            <a:rPr lang="es-ES" sz="1800" kern="1200" dirty="0"/>
            <a:t> </a:t>
          </a:r>
          <a:r>
            <a:rPr lang="es-ES" sz="1800" kern="1200" dirty="0" err="1"/>
            <a:t>name</a:t>
          </a:r>
          <a:r>
            <a:rPr lang="es-ES" sz="1800" kern="1200" dirty="0"/>
            <a:t> </a:t>
          </a:r>
          <a:r>
            <a:rPr lang="es-ES" sz="1800" kern="1200" dirty="0" err="1"/>
            <a:t>was</a:t>
          </a:r>
          <a:r>
            <a:rPr lang="es-ES" sz="1800" kern="1200" dirty="0"/>
            <a:t> Alonso Quijano</a:t>
          </a:r>
          <a:endParaRPr lang="en-US" sz="1800" kern="1200" dirty="0"/>
        </a:p>
      </dsp:txBody>
      <dsp:txXfrm>
        <a:off x="5716178" y="1477744"/>
        <a:ext cx="2108248" cy="1264949"/>
      </dsp:txXfrm>
    </dsp:sp>
    <dsp:sp modelId="{562A5838-0F0B-9B41-BB45-AD5CEECC72AB}">
      <dsp:nvSpPr>
        <dsp:cNvPr id="0" name=""/>
        <dsp:cNvSpPr/>
      </dsp:nvSpPr>
      <dsp:spPr>
        <a:xfrm>
          <a:off x="1078032" y="2953518"/>
          <a:ext cx="2108248" cy="1264949"/>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b. In a village of La Mancha, the name of which I do not wish to recall</a:t>
          </a:r>
          <a:endParaRPr lang="en-US" sz="1800" kern="1200"/>
        </a:p>
      </dsp:txBody>
      <dsp:txXfrm>
        <a:off x="1078032" y="2953518"/>
        <a:ext cx="2108248" cy="1264949"/>
      </dsp:txXfrm>
    </dsp:sp>
    <dsp:sp modelId="{8D0CBC5A-4127-F14D-B6AF-2B9F03FA8C5E}">
      <dsp:nvSpPr>
        <dsp:cNvPr id="0" name=""/>
        <dsp:cNvSpPr/>
      </dsp:nvSpPr>
      <dsp:spPr>
        <a:xfrm>
          <a:off x="3397105" y="2953518"/>
          <a:ext cx="2108248" cy="1264949"/>
        </a:xfrm>
        <a:prstGeom prst="rect">
          <a:avLst/>
        </a:prstGeom>
        <a:gradFill rotWithShape="0">
          <a:gsLst>
            <a:gs pos="0">
              <a:schemeClr val="accent5">
                <a:hueOff val="-9451672"/>
                <a:satOff val="-642"/>
                <a:lumOff val="1525"/>
                <a:alphaOff val="0"/>
                <a:satMod val="103000"/>
                <a:lumMod val="102000"/>
                <a:tint val="94000"/>
              </a:schemeClr>
            </a:gs>
            <a:gs pos="50000">
              <a:schemeClr val="accent5">
                <a:hueOff val="-9451672"/>
                <a:satOff val="-642"/>
                <a:lumOff val="1525"/>
                <a:alphaOff val="0"/>
                <a:satMod val="110000"/>
                <a:lumMod val="100000"/>
                <a:shade val="100000"/>
              </a:schemeClr>
            </a:gs>
            <a:gs pos="100000">
              <a:schemeClr val="accent5">
                <a:hueOff val="-9451672"/>
                <a:satOff val="-642"/>
                <a:lumOff val="152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c. Not long ago there lived a nobleman</a:t>
          </a:r>
          <a:endParaRPr lang="en-US" sz="1800" kern="1200"/>
        </a:p>
      </dsp:txBody>
      <dsp:txXfrm>
        <a:off x="3397105" y="2953518"/>
        <a:ext cx="2108248" cy="1264949"/>
      </dsp:txXfrm>
    </dsp:sp>
    <dsp:sp modelId="{3D141431-048C-C649-89ED-11466270AFBD}">
      <dsp:nvSpPr>
        <dsp:cNvPr id="0" name=""/>
        <dsp:cNvSpPr/>
      </dsp:nvSpPr>
      <dsp:spPr>
        <a:xfrm>
          <a:off x="5716178" y="2953518"/>
          <a:ext cx="2108248" cy="1264949"/>
        </a:xfrm>
        <a:prstGeom prst="rect">
          <a:avLst/>
        </a:prstGeom>
        <a:gradFill rotWithShape="0">
          <a:gsLst>
            <a:gs pos="0">
              <a:schemeClr val="accent5">
                <a:hueOff val="-10801911"/>
                <a:satOff val="-734"/>
                <a:lumOff val="1743"/>
                <a:alphaOff val="0"/>
                <a:satMod val="103000"/>
                <a:lumMod val="102000"/>
                <a:tint val="94000"/>
              </a:schemeClr>
            </a:gs>
            <a:gs pos="50000">
              <a:schemeClr val="accent5">
                <a:hueOff val="-10801911"/>
                <a:satOff val="-734"/>
                <a:lumOff val="1743"/>
                <a:alphaOff val="0"/>
                <a:satMod val="110000"/>
                <a:lumMod val="100000"/>
                <a:shade val="100000"/>
              </a:schemeClr>
            </a:gs>
            <a:gs pos="100000">
              <a:schemeClr val="accent5">
                <a:hueOff val="-10801911"/>
                <a:satOff val="-734"/>
                <a:lumOff val="17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d. He was very thin, got up very early, and was fond of hunting.</a:t>
          </a:r>
          <a:endParaRPr lang="en-US" sz="1800" kern="1200"/>
        </a:p>
      </dsp:txBody>
      <dsp:txXfrm>
        <a:off x="5716178" y="2953518"/>
        <a:ext cx="2108248" cy="1264949"/>
      </dsp:txXfrm>
    </dsp:sp>
    <dsp:sp modelId="{5AB00AB2-C6E6-D14D-A376-FA03A5F4750E}">
      <dsp:nvSpPr>
        <dsp:cNvPr id="0" name=""/>
        <dsp:cNvSpPr/>
      </dsp:nvSpPr>
      <dsp:spPr>
        <a:xfrm>
          <a:off x="3397105" y="4429292"/>
          <a:ext cx="2108248" cy="1264949"/>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e. </a:t>
          </a:r>
          <a:r>
            <a:rPr lang="es-ES" sz="1800" kern="1200" dirty="0" err="1"/>
            <a:t>Our</a:t>
          </a:r>
          <a:r>
            <a:rPr lang="es-ES" sz="1800" kern="1200" dirty="0"/>
            <a:t> </a:t>
          </a:r>
          <a:r>
            <a:rPr lang="es-ES" sz="1800" kern="1200" dirty="0" err="1"/>
            <a:t>nobleman</a:t>
          </a:r>
          <a:r>
            <a:rPr lang="es-ES" sz="1800" kern="1200" dirty="0"/>
            <a:t> </a:t>
          </a:r>
          <a:r>
            <a:rPr lang="es-ES" sz="1800" kern="1200" dirty="0" err="1"/>
            <a:t>used</a:t>
          </a:r>
          <a:r>
            <a:rPr lang="es-ES" sz="1800" kern="1200" dirty="0"/>
            <a:t> </a:t>
          </a:r>
          <a:r>
            <a:rPr lang="es-ES" sz="1800" kern="1200" dirty="0" err="1"/>
            <a:t>to</a:t>
          </a:r>
          <a:r>
            <a:rPr lang="es-ES" sz="1800" kern="1200" dirty="0"/>
            <a:t> </a:t>
          </a:r>
          <a:r>
            <a:rPr lang="es-ES" sz="1800" kern="1200" dirty="0" err="1"/>
            <a:t>eat</a:t>
          </a:r>
          <a:r>
            <a:rPr lang="es-ES" sz="1800" kern="1200" dirty="0"/>
            <a:t> </a:t>
          </a:r>
          <a:r>
            <a:rPr lang="es-ES" sz="1800" kern="1200" dirty="0" err="1"/>
            <a:t>stew</a:t>
          </a:r>
          <a:r>
            <a:rPr lang="es-ES" sz="1800" kern="1200" dirty="0"/>
            <a:t> </a:t>
          </a:r>
          <a:r>
            <a:rPr lang="es-ES" sz="1800" kern="1200" dirty="0" err="1"/>
            <a:t>with</a:t>
          </a:r>
          <a:r>
            <a:rPr lang="es-ES" sz="1800" kern="1200" dirty="0"/>
            <a:t> </a:t>
          </a:r>
          <a:r>
            <a:rPr lang="es-ES" sz="1800" kern="1200" dirty="0" err="1"/>
            <a:t>beef</a:t>
          </a:r>
          <a:r>
            <a:rPr lang="es-ES" sz="1800" kern="1200" dirty="0"/>
            <a:t>.</a:t>
          </a:r>
          <a:endParaRPr lang="en-US" sz="1800" kern="1200" dirty="0"/>
        </a:p>
      </dsp:txBody>
      <dsp:txXfrm>
        <a:off x="3397105" y="4429292"/>
        <a:ext cx="2108248" cy="12649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366DF-73E7-E043-9BB2-D8D4E78D703F}">
      <dsp:nvSpPr>
        <dsp:cNvPr id="0" name=""/>
        <dsp:cNvSpPr/>
      </dsp:nvSpPr>
      <dsp:spPr>
        <a:xfrm>
          <a:off x="0" y="50379"/>
          <a:ext cx="10421613" cy="6142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dirty="0"/>
            <a:t>Aventuras, polvo, campesino, vecino, caballeros </a:t>
          </a:r>
          <a:endParaRPr lang="en-US" sz="2500" kern="1200" dirty="0"/>
        </a:p>
      </dsp:txBody>
      <dsp:txXfrm>
        <a:off x="29985" y="80364"/>
        <a:ext cx="10361643" cy="554280"/>
      </dsp:txXfrm>
    </dsp:sp>
    <dsp:sp modelId="{63DCDFC1-1395-4D4C-BA88-47BC8E5B6C16}">
      <dsp:nvSpPr>
        <dsp:cNvPr id="0" name=""/>
        <dsp:cNvSpPr/>
      </dsp:nvSpPr>
      <dsp:spPr>
        <a:xfrm>
          <a:off x="0" y="736629"/>
          <a:ext cx="10421613" cy="614250"/>
        </a:xfrm>
        <a:prstGeom prst="roundRect">
          <a:avLst/>
        </a:prstGeom>
        <a:solidFill>
          <a:schemeClr val="accent2">
            <a:hueOff val="1288722"/>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a:t>a. Don Quijote tiene mucho ________ en la cara porque se cayó al suelo. </a:t>
          </a:r>
          <a:endParaRPr lang="en-US" sz="2500" kern="1200"/>
        </a:p>
      </dsp:txBody>
      <dsp:txXfrm>
        <a:off x="29985" y="766614"/>
        <a:ext cx="10361643" cy="554280"/>
      </dsp:txXfrm>
    </dsp:sp>
    <dsp:sp modelId="{A0E88957-0B4E-5542-8B20-1A8E351E71F3}">
      <dsp:nvSpPr>
        <dsp:cNvPr id="0" name=""/>
        <dsp:cNvSpPr/>
      </dsp:nvSpPr>
      <dsp:spPr>
        <a:xfrm>
          <a:off x="0" y="1422879"/>
          <a:ext cx="10421613" cy="614250"/>
        </a:xfrm>
        <a:prstGeom prst="round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a:t>b. Pedro es el ________ de Don Quijote, viven en el mismo pueblo.</a:t>
          </a:r>
          <a:endParaRPr lang="en-US" sz="2500" kern="1200"/>
        </a:p>
      </dsp:txBody>
      <dsp:txXfrm>
        <a:off x="29985" y="1452864"/>
        <a:ext cx="10361643" cy="554280"/>
      </dsp:txXfrm>
    </dsp:sp>
    <dsp:sp modelId="{B582EEB9-E966-5544-8110-1D0A7E8940F8}">
      <dsp:nvSpPr>
        <dsp:cNvPr id="0" name=""/>
        <dsp:cNvSpPr/>
      </dsp:nvSpPr>
      <dsp:spPr>
        <a:xfrm>
          <a:off x="0" y="2109129"/>
          <a:ext cx="10421613" cy="614250"/>
        </a:xfrm>
        <a:prstGeom prst="roundRect">
          <a:avLst/>
        </a:prstGeom>
        <a:solidFill>
          <a:schemeClr val="accent2">
            <a:hueOff val="3866168"/>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a:t>c. Don Quijote quiere vivir ________ emocionantes.</a:t>
          </a:r>
          <a:endParaRPr lang="en-US" sz="2500" kern="1200"/>
        </a:p>
      </dsp:txBody>
      <dsp:txXfrm>
        <a:off x="29985" y="2139114"/>
        <a:ext cx="10361643" cy="554280"/>
      </dsp:txXfrm>
    </dsp:sp>
    <dsp:sp modelId="{F96A284C-4AA1-4A42-A79F-BE607FC32CC2}">
      <dsp:nvSpPr>
        <dsp:cNvPr id="0" name=""/>
        <dsp:cNvSpPr/>
      </dsp:nvSpPr>
      <dsp:spPr>
        <a:xfrm>
          <a:off x="0" y="2795379"/>
          <a:ext cx="10421613" cy="614250"/>
        </a:xfrm>
        <a:prstGeom prst="roundRect">
          <a:avLst/>
        </a:prstGeom>
        <a:solidFill>
          <a:schemeClr val="accent2">
            <a:hueOff val="5154890"/>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a:t>d. El ________ trabaja la tierra en el campo. </a:t>
          </a:r>
          <a:endParaRPr lang="en-US" sz="2500" kern="1200"/>
        </a:p>
      </dsp:txBody>
      <dsp:txXfrm>
        <a:off x="29985" y="2825364"/>
        <a:ext cx="10361643" cy="554280"/>
      </dsp:txXfrm>
    </dsp:sp>
    <dsp:sp modelId="{8224EB35-0CED-A345-819F-738649BBE814}">
      <dsp:nvSpPr>
        <dsp:cNvPr id="0" name=""/>
        <dsp:cNvSpPr/>
      </dsp:nvSpPr>
      <dsp:spPr>
        <a:xfrm>
          <a:off x="0" y="3481629"/>
          <a:ext cx="10421613" cy="614250"/>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 sz="2500" kern="1200"/>
            <a:t>e. Los _________ llevan armas y van a caballo</a:t>
          </a:r>
          <a:endParaRPr lang="en-US" sz="2500" kern="1200"/>
        </a:p>
      </dsp:txBody>
      <dsp:txXfrm>
        <a:off x="29985" y="3511614"/>
        <a:ext cx="10361643" cy="5542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A3EFF-CC35-0746-8CB7-B1FBD098A61F}">
      <dsp:nvSpPr>
        <dsp:cNvPr id="0" name=""/>
        <dsp:cNvSpPr/>
      </dsp:nvSpPr>
      <dsp:spPr>
        <a:xfrm>
          <a:off x="0" y="46059"/>
          <a:ext cx="10653577"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a:t>a. Don Quijote ___________ en el suelo.</a:t>
          </a:r>
          <a:endParaRPr lang="en-US" sz="2100" kern="1200" dirty="0"/>
        </a:p>
      </dsp:txBody>
      <dsp:txXfrm>
        <a:off x="25188" y="71247"/>
        <a:ext cx="10603201" cy="465594"/>
      </dsp:txXfrm>
    </dsp:sp>
    <dsp:sp modelId="{7FB4675D-8575-D242-B6EA-E464E0F078BE}">
      <dsp:nvSpPr>
        <dsp:cNvPr id="0" name=""/>
        <dsp:cNvSpPr/>
      </dsp:nvSpPr>
      <dsp:spPr>
        <a:xfrm>
          <a:off x="0" y="622509"/>
          <a:ext cx="10653577"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a:t>b. Pedro ___________ un campesino y ________ vecino de Don Quijote.</a:t>
          </a:r>
          <a:endParaRPr lang="en-US" sz="2100" kern="1200" dirty="0"/>
        </a:p>
      </dsp:txBody>
      <dsp:txXfrm>
        <a:off x="25188" y="647697"/>
        <a:ext cx="10603201" cy="465594"/>
      </dsp:txXfrm>
    </dsp:sp>
    <dsp:sp modelId="{8FA15B3A-B303-A64A-B4EC-6A30F4A81ECB}">
      <dsp:nvSpPr>
        <dsp:cNvPr id="0" name=""/>
        <dsp:cNvSpPr/>
      </dsp:nvSpPr>
      <dsp:spPr>
        <a:xfrm>
          <a:off x="0" y="1198960"/>
          <a:ext cx="10653577"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a:t>c. Don Quijote cree que su vecino___________ un caballero famoso.</a:t>
          </a:r>
          <a:endParaRPr lang="en-US" sz="2100" kern="1200" dirty="0"/>
        </a:p>
      </dsp:txBody>
      <dsp:txXfrm>
        <a:off x="25188" y="1224148"/>
        <a:ext cx="10603201" cy="465594"/>
      </dsp:txXfrm>
    </dsp:sp>
    <dsp:sp modelId="{AF4FF229-477F-7941-8097-4CF074478D07}">
      <dsp:nvSpPr>
        <dsp:cNvPr id="0" name=""/>
        <dsp:cNvSpPr/>
      </dsp:nvSpPr>
      <dsp:spPr>
        <a:xfrm>
          <a:off x="0" y="1775410"/>
          <a:ext cx="10653577"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d. Dulcinea ___________ la amada de Don Quijote.</a:t>
          </a:r>
          <a:endParaRPr lang="en-US" sz="2100" kern="1200"/>
        </a:p>
      </dsp:txBody>
      <dsp:txXfrm>
        <a:off x="25188" y="1800598"/>
        <a:ext cx="10603201" cy="465594"/>
      </dsp:txXfrm>
    </dsp:sp>
    <dsp:sp modelId="{B3D1AABE-1116-C548-949C-AA122052510E}">
      <dsp:nvSpPr>
        <dsp:cNvPr id="0" name=""/>
        <dsp:cNvSpPr/>
      </dsp:nvSpPr>
      <dsp:spPr>
        <a:xfrm>
          <a:off x="0" y="2351860"/>
          <a:ext cx="10653577"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e. El caballero y el campesino ___________ en el campo.</a:t>
          </a:r>
          <a:endParaRPr lang="en-US" sz="2100" kern="1200"/>
        </a:p>
      </dsp:txBody>
      <dsp:txXfrm>
        <a:off x="25188" y="2377048"/>
        <a:ext cx="10603201" cy="4655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9FFE0A-EC8E-077A-3B8E-66FBA1A4855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74F9429-7769-1547-5346-B079F3A7A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9345BDA-A671-B202-C2E0-651137CA8D7D}"/>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BC59F500-6CF7-33B7-0128-5D1BA0582B7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C8FDBC-4178-F273-9AB9-325B28622A3E}"/>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78512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39B7BA-16F6-CE29-0DBA-F9303C32C30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EEEFED2-ECB0-2DF2-8D21-67CD41329B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C9D13A-3476-4DF6-E29B-58B054C1A99A}"/>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8D587F7A-2984-36D9-395D-6F9FCDACBF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CF3539-7670-E5EF-F679-EF26703B975E}"/>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1500827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3CC70C-6946-47A7-0713-C90B9F11BC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201A626-B58B-D854-BFBE-EDB065EF2A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4EB8E76-32AE-2B80-CFC7-4A8365C551F1}"/>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C72D3DC7-B315-1854-A133-85A9ED263E9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24D153-E772-BF90-18A0-2A114515E290}"/>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1713019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0A9F3F-3A9F-79B0-913B-EE731EDA0DB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958E98-651C-BA1D-1FAA-C8D303B9D6D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D43B508-4A73-8EEA-2457-689C03696A4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8DDA86C-C840-3F6B-8B13-6BEAB3A5D971}"/>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6" name="Marcador de pie de página 5">
            <a:extLst>
              <a:ext uri="{FF2B5EF4-FFF2-40B4-BE49-F238E27FC236}">
                <a16:creationId xmlns:a16="http://schemas.microsoft.com/office/drawing/2014/main" id="{7C2E6E6F-9DCA-C0B2-884C-FD034A9C385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A9C31D6-01BF-E43B-5785-A4AD2BE8DAC6}"/>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19701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86DE9B-1C46-4289-91EA-A2C82C68122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00731FF-63E6-2589-A018-7274A14797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57262C-FE3C-CC6B-1EE1-C68A8F0081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6409A7-150D-B4F5-4022-0A6C5617A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BD2236D-6C4F-477E-902B-5181104C979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AEC9FE6-512D-26A9-303F-78F4534EDDB6}"/>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8" name="Marcador de pie de página 7">
            <a:extLst>
              <a:ext uri="{FF2B5EF4-FFF2-40B4-BE49-F238E27FC236}">
                <a16:creationId xmlns:a16="http://schemas.microsoft.com/office/drawing/2014/main" id="{CAC57285-1D47-A599-F18B-86AEDD9CDE5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F11BBA-E1ED-987A-2ABD-BF624164717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4181402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449794-8E56-6336-A087-98B96DA745F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62D2F73-B85D-5ACC-32EF-DE6575DD0F95}"/>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4" name="Marcador de pie de página 3">
            <a:extLst>
              <a:ext uri="{FF2B5EF4-FFF2-40B4-BE49-F238E27FC236}">
                <a16:creationId xmlns:a16="http://schemas.microsoft.com/office/drawing/2014/main" id="{8B5577AC-DA2D-A97F-23A1-460B4B36B03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9C7F5D9-395C-7181-D4F3-5131A755754B}"/>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89823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C44F38-01B9-50CB-7D5E-5C7FA164F145}"/>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3" name="Marcador de pie de página 2">
            <a:extLst>
              <a:ext uri="{FF2B5EF4-FFF2-40B4-BE49-F238E27FC236}">
                <a16:creationId xmlns:a16="http://schemas.microsoft.com/office/drawing/2014/main" id="{683A0B50-EDCB-B23D-6F02-4EA993CBF08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9E2C422-58D6-83DC-EE54-7600BF68842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327222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E5996-4FF8-5672-C542-C09530E6B86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02029FC-93EB-B612-1529-37D4E41772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CB167C5-296F-A2FC-D980-CF21D6058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1D0DC2E-FCEC-D95F-6782-4EA391781FBF}"/>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6" name="Marcador de pie de página 5">
            <a:extLst>
              <a:ext uri="{FF2B5EF4-FFF2-40B4-BE49-F238E27FC236}">
                <a16:creationId xmlns:a16="http://schemas.microsoft.com/office/drawing/2014/main" id="{F3DCB80E-A792-14FB-8A90-98E65CEA0B8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96F32DB-4EB4-DAAD-0726-3CAED0008082}"/>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474932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FDE01-4592-7F9C-0960-8874B76326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F94407D-FF86-4CE2-5301-706D63910E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B265865-B0EA-74F8-685D-4838F0C35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30A5897-99F5-B4BC-96C8-E72A92A789D9}"/>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6" name="Marcador de pie de página 5">
            <a:extLst>
              <a:ext uri="{FF2B5EF4-FFF2-40B4-BE49-F238E27FC236}">
                <a16:creationId xmlns:a16="http://schemas.microsoft.com/office/drawing/2014/main" id="{B6528C1A-FBAF-265A-650B-755F113C77A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5FC85B-F1C6-AE3D-E7E2-FD40A3DF238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46332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1D8B8-ED03-1287-DFC7-240A14D0190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613A53E-3554-665F-7DE6-B3FC3393ADA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743059E-C743-66CD-FB51-CCB2A62B42BE}"/>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85FFA17E-8F3D-8329-C3B6-4CFA517D5F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FA71309-B16B-ABFC-F5EA-5B86A44F6886}"/>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83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49FE34-130F-1F8F-E9AF-CCD74D628CB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7858AA2-A03C-3604-0DB5-4D4A136A099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301EA0-FD0C-75AC-FFB7-E63D1BA1BB97}"/>
              </a:ext>
            </a:extLst>
          </p:cNvPr>
          <p:cNvSpPr>
            <a:spLocks noGrp="1"/>
          </p:cNvSpPr>
          <p:nvPr>
            <p:ph type="dt" sz="half" idx="10"/>
          </p:nvPr>
        </p:nvSpPr>
        <p:spPr/>
        <p:txBody>
          <a:body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A6E59C23-10F5-90F1-1444-9C3DFDEBA71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A6D9D86-7A3F-E8BF-7729-DE2AF18CBDE9}"/>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399748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C56F1DD-F4F9-943F-340D-E31FC04C00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DB79498-84B1-932A-A7CA-DD95432291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85E302B-8600-555B-0B0C-1D297D95D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E75EE5-1DD1-BC42-BFD7-06F59897B49F}" type="datetimeFigureOut">
              <a:rPr lang="es-ES" smtClean="0"/>
              <a:t>25/5/26</a:t>
            </a:fld>
            <a:endParaRPr lang="es-ES"/>
          </a:p>
        </p:txBody>
      </p:sp>
      <p:sp>
        <p:nvSpPr>
          <p:cNvPr id="5" name="Marcador de pie de página 4">
            <a:extLst>
              <a:ext uri="{FF2B5EF4-FFF2-40B4-BE49-F238E27FC236}">
                <a16:creationId xmlns:a16="http://schemas.microsoft.com/office/drawing/2014/main" id="{4CD9E014-643D-650D-4873-7ACBADF8EE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9271047-71D6-E919-AF1B-947E40B0C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F9E18C-0593-CC43-B5FB-AE201117A9CA}" type="slidenum">
              <a:rPr lang="es-ES" smtClean="0"/>
              <a:t>‹Nº›</a:t>
            </a:fld>
            <a:endParaRPr lang="es-ES"/>
          </a:p>
        </p:txBody>
      </p:sp>
    </p:spTree>
    <p:extLst>
      <p:ext uri="{BB962C8B-B14F-4D97-AF65-F5344CB8AC3E}">
        <p14:creationId xmlns:p14="http://schemas.microsoft.com/office/powerpoint/2010/main" val="384405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Layout" Target="../diagrams/layout2.xml"/><Relationship Id="rId7" Type="http://schemas.openxmlformats.org/officeDocument/2006/relationships/image" Target="../media/image7.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DDECF8-59C4-E1CE-4635-E39A139ABC53}"/>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D650DD58-3E0C-4D77-EE8D-741A37C8EB8E}"/>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074893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FA6E75-1324-208B-6BCF-314119972C0A}"/>
              </a:ext>
            </a:extLst>
          </p:cNvPr>
          <p:cNvSpPr>
            <a:spLocks noGrp="1"/>
          </p:cNvSpPr>
          <p:nvPr>
            <p:ph type="title"/>
          </p:nvPr>
        </p:nvSpPr>
        <p:spPr>
          <a:xfrm>
            <a:off x="612647" y="217714"/>
            <a:ext cx="10872215" cy="885372"/>
          </a:xfrm>
        </p:spPr>
        <p:txBody>
          <a:bodyPr>
            <a:normAutofit/>
          </a:bodyPr>
          <a:lstStyle/>
          <a:p>
            <a:r>
              <a:rPr lang="es-ES" dirty="0"/>
              <a:t>Tema 1             La identidad </a:t>
            </a:r>
          </a:p>
        </p:txBody>
      </p:sp>
      <p:pic>
        <p:nvPicPr>
          <p:cNvPr id="5" name="Imagen 4" descr="Un dibujo de una persona&#10;&#10;El contenido generado por IA puede ser incorrecto.">
            <a:extLst>
              <a:ext uri="{FF2B5EF4-FFF2-40B4-BE49-F238E27FC236}">
                <a16:creationId xmlns:a16="http://schemas.microsoft.com/office/drawing/2014/main" id="{88741469-EA63-EB12-87E1-45B70290B757}"/>
              </a:ext>
            </a:extLst>
          </p:cNvPr>
          <p:cNvPicPr>
            <a:picLocks noChangeAspect="1"/>
          </p:cNvPicPr>
          <p:nvPr/>
        </p:nvPicPr>
        <p:blipFill>
          <a:blip r:embed="rId2"/>
          <a:srcRect t="3059" r="2" b="3061"/>
          <a:stretch>
            <a:fillRect/>
          </a:stretch>
        </p:blipFill>
        <p:spPr>
          <a:xfrm>
            <a:off x="-1" y="928914"/>
            <a:ext cx="7373257" cy="5929086"/>
          </a:xfrm>
          <a:prstGeom prst="rect">
            <a:avLst/>
          </a:prstGeom>
        </p:spPr>
      </p:pic>
      <p:sp>
        <p:nvSpPr>
          <p:cNvPr id="3" name="Marcador de contenido 2">
            <a:extLst>
              <a:ext uri="{FF2B5EF4-FFF2-40B4-BE49-F238E27FC236}">
                <a16:creationId xmlns:a16="http://schemas.microsoft.com/office/drawing/2014/main" id="{31328D30-3FB1-2005-CCE4-EC82E7C9F2A9}"/>
              </a:ext>
            </a:extLst>
          </p:cNvPr>
          <p:cNvSpPr>
            <a:spLocks noGrp="1"/>
          </p:cNvSpPr>
          <p:nvPr>
            <p:ph idx="1"/>
          </p:nvPr>
        </p:nvSpPr>
        <p:spPr>
          <a:xfrm>
            <a:off x="7373256" y="928914"/>
            <a:ext cx="4818743" cy="5929086"/>
          </a:xfrm>
          <a:pattFill prst="pct25">
            <a:fgClr>
              <a:schemeClr val="tx1"/>
            </a:fgClr>
            <a:bgClr>
              <a:schemeClr val="bg1"/>
            </a:bgClr>
          </a:pattFill>
        </p:spPr>
        <p:txBody>
          <a:bodyPr>
            <a:normAutofit fontScale="92500"/>
          </a:bodyPr>
          <a:lstStyle/>
          <a:p>
            <a:pPr>
              <a:lnSpc>
                <a:spcPct val="110000"/>
              </a:lnSpc>
            </a:pPr>
            <a:r>
              <a:rPr lang="es-ES" sz="2400" dirty="0"/>
              <a:t>El tema de la identidad constituye una de las claves de Don Quijote, ya que la historia comienza cuando un insignificante hidalgo rural, con una vida monótona e insulsa, perteneciente a la baja nobleza y en un pequeño pueblo perdido de la Mancha, decide cambiar su identidad y ser otra persona. El nacimiento del caballero Quijote responde a una acción singular del hidalgo lector, quien elabora a su “alter ego” en un proceso creativo que se alarga varias semanas. </a:t>
            </a:r>
          </a:p>
          <a:p>
            <a:pPr>
              <a:lnSpc>
                <a:spcPct val="110000"/>
              </a:lnSpc>
            </a:pPr>
            <a:endParaRPr lang="es-ES" sz="1700" dirty="0"/>
          </a:p>
        </p:txBody>
      </p:sp>
    </p:spTree>
    <p:extLst>
      <p:ext uri="{BB962C8B-B14F-4D97-AF65-F5344CB8AC3E}">
        <p14:creationId xmlns:p14="http://schemas.microsoft.com/office/powerpoint/2010/main" val="279710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C32F2-E047-24B6-526F-63FD33AE9C5D}"/>
              </a:ext>
            </a:extLst>
          </p:cNvPr>
          <p:cNvSpPr>
            <a:spLocks noGrp="1"/>
          </p:cNvSpPr>
          <p:nvPr>
            <p:ph type="title"/>
          </p:nvPr>
        </p:nvSpPr>
        <p:spPr>
          <a:xfrm>
            <a:off x="612648" y="548640"/>
            <a:ext cx="10653578" cy="168052"/>
          </a:xfrm>
        </p:spPr>
        <p:txBody>
          <a:bodyPr>
            <a:normAutofit fontScale="90000"/>
          </a:bodyPr>
          <a:lstStyle/>
          <a:p>
            <a:r>
              <a:rPr lang="es-ES" sz="2200" dirty="0"/>
              <a:t>La Identidad, Inicial </a:t>
            </a:r>
            <a:br>
              <a:rPr lang="es-ES" dirty="0">
                <a:solidFill>
                  <a:srgbClr val="92D050"/>
                </a:solidFill>
              </a:rPr>
            </a:br>
            <a:endParaRPr lang="es-ES" dirty="0"/>
          </a:p>
        </p:txBody>
      </p:sp>
      <p:sp>
        <p:nvSpPr>
          <p:cNvPr id="3" name="Marcador de contenido 2">
            <a:extLst>
              <a:ext uri="{FF2B5EF4-FFF2-40B4-BE49-F238E27FC236}">
                <a16:creationId xmlns:a16="http://schemas.microsoft.com/office/drawing/2014/main" id="{4AD0564A-17A6-8BD6-E0B6-98D962690298}"/>
              </a:ext>
            </a:extLst>
          </p:cNvPr>
          <p:cNvSpPr>
            <a:spLocks noGrp="1"/>
          </p:cNvSpPr>
          <p:nvPr>
            <p:ph idx="1"/>
          </p:nvPr>
        </p:nvSpPr>
        <p:spPr>
          <a:xfrm>
            <a:off x="612647" y="1397000"/>
            <a:ext cx="10653579" cy="4912360"/>
          </a:xfrm>
        </p:spPr>
        <p:txBody>
          <a:bodyPr>
            <a:normAutofit/>
          </a:bodyPr>
          <a:lstStyle/>
          <a:p>
            <a:pPr marL="0" indent="0">
              <a:buNone/>
            </a:pPr>
            <a:r>
              <a:rPr lang="es-ES" dirty="0">
                <a:solidFill>
                  <a:srgbClr val="92D050"/>
                </a:solidFill>
              </a:rPr>
              <a:t>Texto 1</a:t>
            </a:r>
            <a:br>
              <a:rPr lang="es-ES" dirty="0">
                <a:solidFill>
                  <a:srgbClr val="92D050"/>
                </a:solidFill>
              </a:rPr>
            </a:br>
            <a:r>
              <a:rPr lang="es-ES" dirty="0">
                <a:solidFill>
                  <a:srgbClr val="92D050"/>
                </a:solidFill>
              </a:rPr>
              <a:t>Contenidos gramaticales: verbos ser/ estar</a:t>
            </a:r>
            <a:br>
              <a:rPr lang="es-ES" dirty="0">
                <a:solidFill>
                  <a:srgbClr val="92D050"/>
                </a:solidFill>
              </a:rPr>
            </a:br>
            <a:r>
              <a:rPr lang="es-ES" dirty="0" err="1">
                <a:solidFill>
                  <a:srgbClr val="92D050"/>
                </a:solidFill>
              </a:rPr>
              <a:t>Léxico</a:t>
            </a:r>
            <a:r>
              <a:rPr lang="es-ES" dirty="0">
                <a:solidFill>
                  <a:srgbClr val="92D050"/>
                </a:solidFill>
              </a:rPr>
              <a:t>: vocabulario de comida, ropa y </a:t>
            </a:r>
            <a:r>
              <a:rPr lang="es-ES" dirty="0" err="1">
                <a:solidFill>
                  <a:srgbClr val="92D050"/>
                </a:solidFill>
              </a:rPr>
              <a:t>descripción</a:t>
            </a:r>
            <a:r>
              <a:rPr lang="es-ES" dirty="0">
                <a:solidFill>
                  <a:srgbClr val="92D050"/>
                </a:solidFill>
              </a:rPr>
              <a:t> </a:t>
            </a:r>
            <a:r>
              <a:rPr lang="es-ES" dirty="0" err="1">
                <a:solidFill>
                  <a:srgbClr val="92D050"/>
                </a:solidFill>
              </a:rPr>
              <a:t>física</a:t>
            </a:r>
            <a:r>
              <a:rPr lang="es-ES" dirty="0">
                <a:solidFill>
                  <a:srgbClr val="92D050"/>
                </a:solidFill>
              </a:rPr>
              <a:t>                                                                Tarea: Imaginad un Quijote de otro </a:t>
            </a:r>
            <a:r>
              <a:rPr lang="es-ES" dirty="0" err="1">
                <a:solidFill>
                  <a:srgbClr val="92D050"/>
                </a:solidFill>
              </a:rPr>
              <a:t>país</a:t>
            </a:r>
            <a:endParaRPr lang="es-ES" dirty="0">
              <a:solidFill>
                <a:srgbClr val="92D050"/>
              </a:solidFill>
            </a:endParaRPr>
          </a:p>
          <a:p>
            <a:pPr marL="0" indent="0">
              <a:buNone/>
            </a:pPr>
            <a:endParaRPr lang="es-ES" dirty="0"/>
          </a:p>
        </p:txBody>
      </p:sp>
    </p:spTree>
    <p:extLst>
      <p:ext uri="{BB962C8B-B14F-4D97-AF65-F5344CB8AC3E}">
        <p14:creationId xmlns:p14="http://schemas.microsoft.com/office/powerpoint/2010/main" val="1823556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45E06-03E5-EC81-AE28-3CF5B175E2B0}"/>
              </a:ext>
            </a:extLst>
          </p:cNvPr>
          <p:cNvSpPr>
            <a:spLocks noGrp="1"/>
          </p:cNvSpPr>
          <p:nvPr>
            <p:ph type="title"/>
          </p:nvPr>
        </p:nvSpPr>
        <p:spPr>
          <a:xfrm>
            <a:off x="612648" y="159657"/>
            <a:ext cx="10653578" cy="602343"/>
          </a:xfrm>
        </p:spPr>
        <p:txBody>
          <a:bodyPr>
            <a:normAutofit fontScale="90000"/>
          </a:bodyPr>
          <a:lstStyle/>
          <a:p>
            <a:r>
              <a:rPr lang="es-ES" sz="2700" b="0" dirty="0">
                <a:solidFill>
                  <a:srgbClr val="92D050"/>
                </a:solidFill>
              </a:rPr>
              <a:t>Inicial (A1-A2)</a:t>
            </a:r>
            <a:br>
              <a:rPr lang="es-ES" sz="2700" b="0" dirty="0">
                <a:solidFill>
                  <a:srgbClr val="92D050"/>
                </a:solidFill>
              </a:rPr>
            </a:br>
            <a:br>
              <a:rPr lang="es-ES" dirty="0"/>
            </a:br>
            <a:endParaRPr lang="es-ES" dirty="0"/>
          </a:p>
        </p:txBody>
      </p:sp>
      <p:sp>
        <p:nvSpPr>
          <p:cNvPr id="3" name="Marcador de contenido 2">
            <a:extLst>
              <a:ext uri="{FF2B5EF4-FFF2-40B4-BE49-F238E27FC236}">
                <a16:creationId xmlns:a16="http://schemas.microsoft.com/office/drawing/2014/main" id="{E7102610-0E6E-E7C9-C27F-D196AF5D9AE3}"/>
              </a:ext>
            </a:extLst>
          </p:cNvPr>
          <p:cNvSpPr>
            <a:spLocks noGrp="1"/>
          </p:cNvSpPr>
          <p:nvPr>
            <p:ph idx="1"/>
          </p:nvPr>
        </p:nvSpPr>
        <p:spPr>
          <a:xfrm>
            <a:off x="159657" y="762000"/>
            <a:ext cx="12032343" cy="5547359"/>
          </a:xfrm>
        </p:spPr>
        <p:txBody>
          <a:bodyPr/>
          <a:lstStyle/>
          <a:p>
            <a:pPr marL="0" indent="0">
              <a:buNone/>
            </a:pPr>
            <a:r>
              <a:rPr lang="es-ES" sz="2000" dirty="0">
                <a:solidFill>
                  <a:srgbClr val="0070C0"/>
                </a:solidFill>
              </a:rPr>
              <a:t>Oral</a:t>
            </a:r>
          </a:p>
          <a:p>
            <a:pPr marL="0" indent="0">
              <a:buNone/>
            </a:pPr>
            <a:r>
              <a:rPr lang="es-ES" sz="2000" dirty="0"/>
              <a:t>1. En un lugar de la Mancha...</a:t>
            </a:r>
            <a:br>
              <a:rPr lang="es-ES" sz="2000" dirty="0"/>
            </a:br>
            <a:r>
              <a:rPr lang="es-ES" sz="2000" dirty="0"/>
              <a:t>¿Qué crees que es la Mancha?  </a:t>
            </a:r>
            <a:br>
              <a:rPr lang="es-ES" sz="2000" dirty="0"/>
            </a:br>
            <a:r>
              <a:rPr lang="es-ES" sz="2000" dirty="0"/>
              <a:t>a. un país b. una comunidad autónoma c. un territorio d. un pueblo                                           2. ¿Qué fotografía identificas a la Mancha? </a:t>
            </a:r>
          </a:p>
          <a:p>
            <a:endParaRPr lang="es-ES" dirty="0"/>
          </a:p>
        </p:txBody>
      </p:sp>
      <p:pic>
        <p:nvPicPr>
          <p:cNvPr id="5" name="Imagen 4" descr="Un conjunto de árboles&#10;&#10;El contenido generado por IA puede ser incorrecto.">
            <a:extLst>
              <a:ext uri="{FF2B5EF4-FFF2-40B4-BE49-F238E27FC236}">
                <a16:creationId xmlns:a16="http://schemas.microsoft.com/office/drawing/2014/main" id="{2495AB3F-7505-E4DF-F03A-58E5627FA59D}"/>
              </a:ext>
            </a:extLst>
          </p:cNvPr>
          <p:cNvPicPr>
            <a:picLocks noChangeAspect="1"/>
          </p:cNvPicPr>
          <p:nvPr/>
        </p:nvPicPr>
        <p:blipFill>
          <a:blip r:embed="rId2"/>
          <a:stretch>
            <a:fillRect/>
          </a:stretch>
        </p:blipFill>
        <p:spPr>
          <a:xfrm>
            <a:off x="159657" y="2921000"/>
            <a:ext cx="12235541" cy="3937000"/>
          </a:xfrm>
          <a:prstGeom prst="rect">
            <a:avLst/>
          </a:prstGeom>
        </p:spPr>
      </p:pic>
    </p:spTree>
    <p:extLst>
      <p:ext uri="{BB962C8B-B14F-4D97-AF65-F5344CB8AC3E}">
        <p14:creationId xmlns:p14="http://schemas.microsoft.com/office/powerpoint/2010/main" val="56909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F88DA7-F669-CAD4-D102-C8E70C41E487}"/>
              </a:ext>
            </a:extLst>
          </p:cNvPr>
          <p:cNvSpPr>
            <a:spLocks noGrp="1"/>
          </p:cNvSpPr>
          <p:nvPr>
            <p:ph type="title"/>
          </p:nvPr>
        </p:nvSpPr>
        <p:spPr>
          <a:xfrm>
            <a:off x="612648" y="0"/>
            <a:ext cx="6035040" cy="600075"/>
          </a:xfrm>
        </p:spPr>
        <p:txBody>
          <a:bodyPr anchor="b">
            <a:normAutofit/>
          </a:bodyPr>
          <a:lstStyle/>
          <a:p>
            <a:r>
              <a:rPr lang="es-ES" sz="2400" dirty="0"/>
              <a:t>Texto 1 (capítulo 1)</a:t>
            </a:r>
          </a:p>
        </p:txBody>
      </p:sp>
      <p:sp>
        <p:nvSpPr>
          <p:cNvPr id="3" name="Marcador de contenido 2">
            <a:extLst>
              <a:ext uri="{FF2B5EF4-FFF2-40B4-BE49-F238E27FC236}">
                <a16:creationId xmlns:a16="http://schemas.microsoft.com/office/drawing/2014/main" id="{BE9847F3-0ACC-C91F-5BF1-FF34C0635140}"/>
              </a:ext>
            </a:extLst>
          </p:cNvPr>
          <p:cNvSpPr>
            <a:spLocks noGrp="1"/>
          </p:cNvSpPr>
          <p:nvPr>
            <p:ph idx="1"/>
          </p:nvPr>
        </p:nvSpPr>
        <p:spPr>
          <a:xfrm>
            <a:off x="285749" y="600075"/>
            <a:ext cx="7458075" cy="6257925"/>
          </a:xfrm>
        </p:spPr>
        <p:txBody>
          <a:bodyPr>
            <a:normAutofit fontScale="77500" lnSpcReduction="20000"/>
          </a:bodyPr>
          <a:lstStyle/>
          <a:p>
            <a:pPr marL="0" indent="0">
              <a:lnSpc>
                <a:spcPct val="110000"/>
              </a:lnSpc>
              <a:buNone/>
            </a:pPr>
            <a:endParaRPr lang="es-ES" sz="1300" dirty="0"/>
          </a:p>
          <a:p>
            <a:pPr marL="0" indent="0">
              <a:lnSpc>
                <a:spcPct val="110000"/>
              </a:lnSpc>
              <a:buNone/>
            </a:pPr>
            <a:r>
              <a:rPr lang="es-ES" dirty="0"/>
              <a:t>	En un lugar de la Mancha, de cuyo nombre no quiero acordarme, no hace mucho tiempo vive un hidalgo. Viven con </a:t>
            </a:r>
            <a:r>
              <a:rPr lang="es-ES" dirty="0" err="1"/>
              <a:t>él</a:t>
            </a:r>
            <a:r>
              <a:rPr lang="es-ES" dirty="0"/>
              <a:t> su sobrina y una criada. Nuestro hidalgo suele comer cocido con carne de vaca, las sobras del cocido por las noches, huevos con torreznos los sábados, lentejas los viernes y </a:t>
            </a:r>
            <a:r>
              <a:rPr lang="es-ES" dirty="0" err="1"/>
              <a:t>algú́n</a:t>
            </a:r>
            <a:r>
              <a:rPr lang="es-ES" dirty="0"/>
              <a:t> palomino los domingos. Tiene unos cincuenta años y se llama Alonso Quijano. Es muy delgado, se levanta muy pronto y le gusta mucho leer y cazar.</a:t>
            </a:r>
          </a:p>
          <a:p>
            <a:pPr marL="0" indent="0">
              <a:lnSpc>
                <a:spcPct val="110000"/>
              </a:lnSpc>
              <a:buNone/>
            </a:pPr>
            <a:r>
              <a:rPr lang="es-ES" b="1" dirty="0"/>
              <a:t>1. Responde verdadero o falso y corrige las falsas  </a:t>
            </a:r>
            <a:r>
              <a:rPr lang="es-ES" dirty="0"/>
              <a:t>Comprensión </a:t>
            </a:r>
            <a:r>
              <a:rPr lang="es-ES" b="1" dirty="0"/>
              <a:t>                                                                                                   </a:t>
            </a:r>
            <a:r>
              <a:rPr lang="es-ES" dirty="0"/>
              <a:t>1. El hidalgo vive en la Mancha V/F</a:t>
            </a:r>
            <a:br>
              <a:rPr lang="es-ES" dirty="0"/>
            </a:br>
            <a:r>
              <a:rPr lang="es-ES" dirty="0"/>
              <a:t>2. El Hidalgo vive solo V/F</a:t>
            </a:r>
            <a:br>
              <a:rPr lang="es-ES" dirty="0"/>
            </a:br>
            <a:r>
              <a:rPr lang="es-ES" dirty="0"/>
              <a:t>3. El Hidalgo es vegetariano V/F                                                                                                                                 4. Los domingos come huevos con torreznos V/F                                                                                                    5. Tiene cincuenta </a:t>
            </a:r>
            <a:r>
              <a:rPr lang="es-ES" dirty="0" err="1"/>
              <a:t>años</a:t>
            </a:r>
            <a:r>
              <a:rPr lang="es-ES" dirty="0"/>
              <a:t> V/F</a:t>
            </a:r>
            <a:br>
              <a:rPr lang="es-ES" dirty="0"/>
            </a:br>
            <a:r>
              <a:rPr lang="es-ES" dirty="0"/>
              <a:t>6. Se llama Sancho Panza V/F</a:t>
            </a:r>
            <a:br>
              <a:rPr lang="es-ES" dirty="0"/>
            </a:br>
            <a:r>
              <a:rPr lang="es-ES" dirty="0"/>
              <a:t>7. Es un poco gordito V/F                                                                                                                                              8. Le encanta cazar V/F </a:t>
            </a:r>
          </a:p>
          <a:p>
            <a:pPr>
              <a:lnSpc>
                <a:spcPct val="110000"/>
              </a:lnSpc>
            </a:pPr>
            <a:endParaRPr lang="es-ES" sz="1300" dirty="0"/>
          </a:p>
        </p:txBody>
      </p:sp>
      <p:pic>
        <p:nvPicPr>
          <p:cNvPr id="8" name="Imagen 7">
            <a:extLst>
              <a:ext uri="{FF2B5EF4-FFF2-40B4-BE49-F238E27FC236}">
                <a16:creationId xmlns:a16="http://schemas.microsoft.com/office/drawing/2014/main" id="{CF4ECF2A-7228-566E-D396-7993B7A8D3F0}"/>
              </a:ext>
            </a:extLst>
          </p:cNvPr>
          <p:cNvPicPr>
            <a:picLocks noChangeAspect="1"/>
          </p:cNvPicPr>
          <p:nvPr/>
        </p:nvPicPr>
        <p:blipFill>
          <a:blip r:embed="rId2"/>
          <a:srcRect t="8019" r="2" b="2"/>
          <a:stretch>
            <a:fillRect/>
          </a:stretch>
        </p:blipFill>
        <p:spPr>
          <a:xfrm>
            <a:off x="7958328" y="10"/>
            <a:ext cx="4233672" cy="6857990"/>
          </a:xfrm>
          <a:prstGeom prst="rect">
            <a:avLst/>
          </a:prstGeom>
        </p:spPr>
      </p:pic>
    </p:spTree>
    <p:extLst>
      <p:ext uri="{BB962C8B-B14F-4D97-AF65-F5344CB8AC3E}">
        <p14:creationId xmlns:p14="http://schemas.microsoft.com/office/powerpoint/2010/main" val="3847224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Marcador de contenido 14">
            <a:extLst>
              <a:ext uri="{FF2B5EF4-FFF2-40B4-BE49-F238E27FC236}">
                <a16:creationId xmlns:a16="http://schemas.microsoft.com/office/drawing/2014/main" id="{2387F523-7FBA-5AF3-7DF4-6E5087369AE4}"/>
              </a:ext>
            </a:extLst>
          </p:cNvPr>
          <p:cNvGraphicFramePr>
            <a:graphicFrameLocks noGrp="1"/>
          </p:cNvGraphicFramePr>
          <p:nvPr>
            <p:ph idx="1"/>
          </p:nvPr>
        </p:nvGraphicFramePr>
        <p:xfrm>
          <a:off x="612647" y="845389"/>
          <a:ext cx="10653579" cy="1777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CuadroTexto 17">
            <a:extLst>
              <a:ext uri="{FF2B5EF4-FFF2-40B4-BE49-F238E27FC236}">
                <a16:creationId xmlns:a16="http://schemas.microsoft.com/office/drawing/2014/main" id="{239816D4-660C-0F67-72F7-F32835920EFE}"/>
              </a:ext>
            </a:extLst>
          </p:cNvPr>
          <p:cNvSpPr txBox="1"/>
          <p:nvPr/>
        </p:nvSpPr>
        <p:spPr>
          <a:xfrm>
            <a:off x="138023" y="283458"/>
            <a:ext cx="9186960" cy="646331"/>
          </a:xfrm>
          <a:prstGeom prst="rect">
            <a:avLst/>
          </a:prstGeom>
          <a:noFill/>
        </p:spPr>
        <p:txBody>
          <a:bodyPr wrap="square" rtlCol="0">
            <a:spAutoFit/>
          </a:bodyPr>
          <a:lstStyle/>
          <a:p>
            <a:r>
              <a:rPr lang="es-ES" dirty="0"/>
              <a:t>2. </a:t>
            </a:r>
            <a:r>
              <a:rPr lang="es-ES" b="1" dirty="0"/>
              <a:t>Relaciona las palabras con su campo semántico:  </a:t>
            </a:r>
            <a:r>
              <a:rPr lang="es-ES" b="1" dirty="0">
                <a:solidFill>
                  <a:srgbClr val="92D050"/>
                </a:solidFill>
              </a:rPr>
              <a:t>Léxico</a:t>
            </a:r>
            <a:r>
              <a:rPr lang="es-ES" b="1" dirty="0">
                <a:solidFill>
                  <a:srgbClr val="FFFF00"/>
                </a:solidFill>
              </a:rPr>
              <a:t> </a:t>
            </a:r>
            <a:endParaRPr lang="es-ES" dirty="0">
              <a:solidFill>
                <a:srgbClr val="FFFF00"/>
              </a:solidFill>
            </a:endParaRPr>
          </a:p>
          <a:p>
            <a:endParaRPr lang="es-ES" dirty="0"/>
          </a:p>
        </p:txBody>
      </p:sp>
      <p:sp>
        <p:nvSpPr>
          <p:cNvPr id="23" name="CuadroTexto 22">
            <a:extLst>
              <a:ext uri="{FF2B5EF4-FFF2-40B4-BE49-F238E27FC236}">
                <a16:creationId xmlns:a16="http://schemas.microsoft.com/office/drawing/2014/main" id="{7416454B-4E5B-718B-A235-40CA8F985AA8}"/>
              </a:ext>
            </a:extLst>
          </p:cNvPr>
          <p:cNvSpPr txBox="1"/>
          <p:nvPr/>
        </p:nvSpPr>
        <p:spPr>
          <a:xfrm>
            <a:off x="138023" y="2881223"/>
            <a:ext cx="11680167" cy="3693319"/>
          </a:xfrm>
          <a:prstGeom prst="rect">
            <a:avLst/>
          </a:prstGeom>
          <a:noFill/>
        </p:spPr>
        <p:txBody>
          <a:bodyPr wrap="square" rtlCol="0">
            <a:spAutoFit/>
          </a:bodyPr>
          <a:lstStyle/>
          <a:p>
            <a:r>
              <a:rPr lang="es-ES" dirty="0"/>
              <a:t>3. </a:t>
            </a:r>
            <a:r>
              <a:rPr lang="es-ES" b="1" dirty="0"/>
              <a:t>Relaciona las palabras con su significado: </a:t>
            </a:r>
            <a:r>
              <a:rPr lang="es-ES" b="1" dirty="0">
                <a:solidFill>
                  <a:srgbClr val="92D050"/>
                </a:solidFill>
              </a:rPr>
              <a:t>Léxico</a:t>
            </a:r>
            <a:endParaRPr lang="es-ES" dirty="0"/>
          </a:p>
          <a:p>
            <a:pPr marL="342900" indent="-342900">
              <a:buAutoNum type="arabicPeriod"/>
            </a:pPr>
            <a:r>
              <a:rPr lang="es-ES" dirty="0"/>
              <a:t>Hidalgo, 2. Sobrina, 3. criada, 4. cocido, 5. sobras, 6. torreznos, 7. lentejas, 8. palomino, 9. cazar </a:t>
            </a:r>
          </a:p>
          <a:p>
            <a:endParaRPr lang="es-ES" dirty="0"/>
          </a:p>
          <a:p>
            <a:r>
              <a:rPr lang="es-ES" dirty="0"/>
              <a:t>a. persona que trabaja en una casa haciendo las tareas domésticas</a:t>
            </a:r>
          </a:p>
          <a:p>
            <a:r>
              <a:rPr lang="es-ES" dirty="0"/>
              <a:t>b. plato tradicional que lleva garbanzos, carne y verduras</a:t>
            </a:r>
          </a:p>
          <a:p>
            <a:r>
              <a:rPr lang="es-ES" dirty="0"/>
              <a:t>c. la hija de tu hermano o de tu hermana.</a:t>
            </a:r>
          </a:p>
          <a:p>
            <a:r>
              <a:rPr lang="es-ES" dirty="0"/>
              <a:t>d. tipo de legumbres pequeñas, redondas y planas, suelen ser marrones o naranjas. </a:t>
            </a:r>
          </a:p>
          <a:p>
            <a:r>
              <a:rPr lang="es-ES" dirty="0"/>
              <a:t>e. una paloma joven que se criaba para comerla</a:t>
            </a:r>
          </a:p>
          <a:p>
            <a:r>
              <a:rPr lang="es-ES" dirty="0"/>
              <a:t>f. La comida que queda en el plato y se guarda para comer otro día</a:t>
            </a:r>
          </a:p>
          <a:p>
            <a:r>
              <a:rPr lang="es-ES" dirty="0"/>
              <a:t>g. Trozos de carne de cerdo con piel que se fríen hasta que queden muy crujientes</a:t>
            </a:r>
          </a:p>
          <a:p>
            <a:r>
              <a:rPr lang="es-ES" dirty="0"/>
              <a:t>h. Acción de buscar, perseguir y atrapar o matar animales</a:t>
            </a:r>
          </a:p>
          <a:p>
            <a:r>
              <a:rPr lang="es-ES" dirty="0"/>
              <a:t>i. Persona de la baja nobleza y generalmente pobre  </a:t>
            </a:r>
          </a:p>
          <a:p>
            <a:endParaRPr lang="es-ES" dirty="0"/>
          </a:p>
        </p:txBody>
      </p:sp>
    </p:spTree>
    <p:extLst>
      <p:ext uri="{BB962C8B-B14F-4D97-AF65-F5344CB8AC3E}">
        <p14:creationId xmlns:p14="http://schemas.microsoft.com/office/powerpoint/2010/main" val="2967230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BC77C-7611-1CBB-9155-AB1FF4B3984B}"/>
              </a:ext>
            </a:extLst>
          </p:cNvPr>
          <p:cNvSpPr>
            <a:spLocks noGrp="1"/>
          </p:cNvSpPr>
          <p:nvPr>
            <p:ph type="title"/>
          </p:nvPr>
        </p:nvSpPr>
        <p:spPr>
          <a:xfrm>
            <a:off x="5568534" y="-362309"/>
            <a:ext cx="2799089" cy="69011"/>
          </a:xfrm>
        </p:spPr>
        <p:txBody>
          <a:bodyPr anchor="b">
            <a:normAutofit fontScale="90000"/>
          </a:bodyPr>
          <a:lstStyle/>
          <a:p>
            <a:endParaRPr lang="es-ES" dirty="0"/>
          </a:p>
        </p:txBody>
      </p:sp>
      <p:pic>
        <p:nvPicPr>
          <p:cNvPr id="7" name="Imagen 6" descr="Dibujo de una persona&#10;&#10;El contenido generado por IA puede ser incorrecto.">
            <a:extLst>
              <a:ext uri="{FF2B5EF4-FFF2-40B4-BE49-F238E27FC236}">
                <a16:creationId xmlns:a16="http://schemas.microsoft.com/office/drawing/2014/main" id="{2E14F927-1551-5E7D-3310-3136689103AB}"/>
              </a:ext>
            </a:extLst>
          </p:cNvPr>
          <p:cNvPicPr>
            <a:picLocks noChangeAspect="1"/>
          </p:cNvPicPr>
          <p:nvPr/>
        </p:nvPicPr>
        <p:blipFill>
          <a:blip r:embed="rId2"/>
          <a:srcRect l="4987" r="763" b="-1"/>
          <a:stretch>
            <a:fillRect/>
          </a:stretch>
        </p:blipFill>
        <p:spPr>
          <a:xfrm>
            <a:off x="20" y="10"/>
            <a:ext cx="4910308" cy="6857990"/>
          </a:xfrm>
          <a:prstGeom prst="rect">
            <a:avLst/>
          </a:prstGeom>
        </p:spPr>
      </p:pic>
      <p:sp>
        <p:nvSpPr>
          <p:cNvPr id="3" name="Marcador de contenido 2">
            <a:extLst>
              <a:ext uri="{FF2B5EF4-FFF2-40B4-BE49-F238E27FC236}">
                <a16:creationId xmlns:a16="http://schemas.microsoft.com/office/drawing/2014/main" id="{22AEC064-CA74-55C5-66A5-612A48C40803}"/>
              </a:ext>
            </a:extLst>
          </p:cNvPr>
          <p:cNvSpPr>
            <a:spLocks noGrp="1"/>
          </p:cNvSpPr>
          <p:nvPr>
            <p:ph idx="1"/>
          </p:nvPr>
        </p:nvSpPr>
        <p:spPr>
          <a:xfrm>
            <a:off x="5141343" y="207034"/>
            <a:ext cx="6901132" cy="6102326"/>
          </a:xfrm>
        </p:spPr>
        <p:txBody>
          <a:bodyPr>
            <a:normAutofit fontScale="92500"/>
          </a:bodyPr>
          <a:lstStyle/>
          <a:p>
            <a:pPr marL="0" indent="0">
              <a:lnSpc>
                <a:spcPct val="110000"/>
              </a:lnSpc>
              <a:buNone/>
            </a:pPr>
            <a:r>
              <a:rPr lang="es-ES" sz="2400" b="1" dirty="0"/>
              <a:t>4. Completa el texto con los verbos conjugados en presente. Escucha y comprueba (</a:t>
            </a:r>
            <a:r>
              <a:rPr lang="es-ES" sz="2400" b="1" dirty="0">
                <a:solidFill>
                  <a:srgbClr val="00B050"/>
                </a:solidFill>
              </a:rPr>
              <a:t>Audio</a:t>
            </a:r>
            <a:r>
              <a:rPr lang="es-ES" sz="2400" b="1" dirty="0"/>
              <a:t>) </a:t>
            </a:r>
            <a:r>
              <a:rPr lang="es-ES" sz="2400" b="1" dirty="0">
                <a:solidFill>
                  <a:srgbClr val="00B0F0"/>
                </a:solidFill>
              </a:rPr>
              <a:t>Gramática</a:t>
            </a:r>
          </a:p>
          <a:p>
            <a:pPr marL="0" indent="0">
              <a:lnSpc>
                <a:spcPct val="110000"/>
              </a:lnSpc>
              <a:buNone/>
            </a:pPr>
            <a:r>
              <a:rPr lang="es-ES" sz="2400" dirty="0"/>
              <a:t>Ser, b. hacer, c. querer, d. levantarse, e. soler, f. vivir, g. gustar, h. tener, i. vivir, j. llamarse</a:t>
            </a:r>
          </a:p>
          <a:p>
            <a:pPr marL="0" indent="0">
              <a:lnSpc>
                <a:spcPct val="110000"/>
              </a:lnSpc>
              <a:buNone/>
            </a:pPr>
            <a:br>
              <a:rPr lang="es-ES" sz="2400" b="1" dirty="0"/>
            </a:br>
            <a:r>
              <a:rPr lang="es-ES" sz="2400" dirty="0"/>
              <a:t>En un lugar de la Mancha, de cuyo nombre no 1_____ acordarme, no 2 _____ mucho tiempo 3______ un hidalgo. 4______ con </a:t>
            </a:r>
            <a:r>
              <a:rPr lang="es-ES" sz="2400" dirty="0" err="1"/>
              <a:t>él</a:t>
            </a:r>
            <a:r>
              <a:rPr lang="es-ES" sz="2400" dirty="0"/>
              <a:t> su sobrina y una criada. Nuestro hidalgo 5______comer cocido con carne de vaca, las sobras del cocido por la noche, huevos con torreznos los sábados, lentejas los viernes y </a:t>
            </a:r>
            <a:r>
              <a:rPr lang="es-ES" sz="2400" dirty="0" err="1"/>
              <a:t>algún</a:t>
            </a:r>
            <a:r>
              <a:rPr lang="es-ES" sz="2400" dirty="0"/>
              <a:t> palomino los domingos. 6 _______unos cincuenta </a:t>
            </a:r>
            <a:r>
              <a:rPr lang="es-ES" sz="2400" dirty="0" err="1"/>
              <a:t>años</a:t>
            </a:r>
            <a:r>
              <a:rPr lang="es-ES" sz="2400" dirty="0"/>
              <a:t> y 7______Alonso Quijano. 8______muy delgado, 9_________pronto y 10_______cazar. </a:t>
            </a:r>
          </a:p>
          <a:p>
            <a:pPr>
              <a:lnSpc>
                <a:spcPct val="110000"/>
              </a:lnSpc>
            </a:pPr>
            <a:endParaRPr lang="es-ES" sz="1700" dirty="0"/>
          </a:p>
        </p:txBody>
      </p:sp>
    </p:spTree>
    <p:extLst>
      <p:ext uri="{BB962C8B-B14F-4D97-AF65-F5344CB8AC3E}">
        <p14:creationId xmlns:p14="http://schemas.microsoft.com/office/powerpoint/2010/main" val="415502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CF959-7FB1-E3AD-05C8-1F70F760E18C}"/>
              </a:ext>
            </a:extLst>
          </p:cNvPr>
          <p:cNvSpPr>
            <a:spLocks noGrp="1"/>
          </p:cNvSpPr>
          <p:nvPr>
            <p:ph type="title"/>
          </p:nvPr>
        </p:nvSpPr>
        <p:spPr>
          <a:xfrm>
            <a:off x="612647" y="-45719"/>
            <a:ext cx="10872216" cy="45719"/>
          </a:xfrm>
        </p:spPr>
        <p:txBody>
          <a:bodyPr anchor="t">
            <a:normAutofit fontScale="90000"/>
          </a:bodyPr>
          <a:lstStyle/>
          <a:p>
            <a:endParaRPr lang="es-ES" dirty="0"/>
          </a:p>
        </p:txBody>
      </p:sp>
      <p:pic>
        <p:nvPicPr>
          <p:cNvPr id="5" name="Imagen 4" descr="Imagen que contiene texto, libro, dibujo&#10;&#10;El contenido generado por IA puede ser incorrecto.">
            <a:extLst>
              <a:ext uri="{FF2B5EF4-FFF2-40B4-BE49-F238E27FC236}">
                <a16:creationId xmlns:a16="http://schemas.microsoft.com/office/drawing/2014/main" id="{6031F692-9943-664D-83E9-96B82BADA60C}"/>
              </a:ext>
            </a:extLst>
          </p:cNvPr>
          <p:cNvPicPr>
            <a:picLocks noChangeAspect="1"/>
          </p:cNvPicPr>
          <p:nvPr/>
        </p:nvPicPr>
        <p:blipFill>
          <a:blip r:embed="rId2"/>
          <a:stretch>
            <a:fillRect/>
          </a:stretch>
        </p:blipFill>
        <p:spPr>
          <a:xfrm>
            <a:off x="101712" y="1"/>
            <a:ext cx="5388863" cy="6857999"/>
          </a:xfrm>
          <a:prstGeom prst="rect">
            <a:avLst/>
          </a:prstGeom>
        </p:spPr>
      </p:pic>
      <p:sp>
        <p:nvSpPr>
          <p:cNvPr id="3" name="Marcador de contenido 2">
            <a:extLst>
              <a:ext uri="{FF2B5EF4-FFF2-40B4-BE49-F238E27FC236}">
                <a16:creationId xmlns:a16="http://schemas.microsoft.com/office/drawing/2014/main" id="{11534771-A3E2-9A79-884D-C97DBA1BF094}"/>
              </a:ext>
            </a:extLst>
          </p:cNvPr>
          <p:cNvSpPr>
            <a:spLocks noGrp="1"/>
          </p:cNvSpPr>
          <p:nvPr>
            <p:ph idx="1"/>
          </p:nvPr>
        </p:nvSpPr>
        <p:spPr>
          <a:xfrm>
            <a:off x="6701426" y="1"/>
            <a:ext cx="5674289" cy="6309360"/>
          </a:xfrm>
        </p:spPr>
        <p:txBody>
          <a:bodyPr>
            <a:normAutofit/>
          </a:bodyPr>
          <a:lstStyle/>
          <a:p>
            <a:pPr marL="0" indent="0">
              <a:buNone/>
            </a:pPr>
            <a:endParaRPr lang="es-ES" sz="2400" b="1" dirty="0"/>
          </a:p>
          <a:p>
            <a:pPr marL="0" indent="0">
              <a:buNone/>
            </a:pPr>
            <a:r>
              <a:rPr lang="es-ES" sz="2400" b="1" dirty="0"/>
              <a:t>5. Responde a las preguntas con frases completas  </a:t>
            </a:r>
            <a:r>
              <a:rPr lang="es-ES" sz="2400" b="1" dirty="0">
                <a:solidFill>
                  <a:srgbClr val="0070C0"/>
                </a:solidFill>
              </a:rPr>
              <a:t>Escrita/oral</a:t>
            </a:r>
          </a:p>
          <a:p>
            <a:pPr marL="0" indent="0">
              <a:buNone/>
            </a:pPr>
            <a:r>
              <a:rPr lang="es-ES" sz="2400" b="1" dirty="0"/>
              <a:t>¿</a:t>
            </a:r>
            <a:r>
              <a:rPr lang="es-ES" sz="2400" dirty="0"/>
              <a:t>Dónde vive?                                             </a:t>
            </a:r>
            <a:r>
              <a:rPr lang="es-ES" sz="2400" dirty="0">
                <a:solidFill>
                  <a:srgbClr val="FF0000"/>
                </a:solidFill>
              </a:rPr>
              <a:t>En un lugar de la Mancha</a:t>
            </a:r>
          </a:p>
          <a:p>
            <a:pPr marL="0" indent="0">
              <a:buNone/>
            </a:pPr>
            <a:r>
              <a:rPr lang="es-ES" sz="2400" dirty="0"/>
              <a:t>¿Con quién vive? </a:t>
            </a:r>
          </a:p>
          <a:p>
            <a:pPr marL="0" indent="0">
              <a:buNone/>
            </a:pPr>
            <a:r>
              <a:rPr lang="es-ES" sz="2400" dirty="0"/>
              <a:t>¿Qué come? </a:t>
            </a:r>
          </a:p>
          <a:p>
            <a:pPr marL="0" indent="0">
              <a:buNone/>
            </a:pPr>
            <a:r>
              <a:rPr lang="es-ES" sz="2400" dirty="0"/>
              <a:t>¿Cuántos años tiene? </a:t>
            </a:r>
          </a:p>
          <a:p>
            <a:pPr marL="0" indent="0">
              <a:buNone/>
            </a:pPr>
            <a:r>
              <a:rPr lang="es-ES" sz="2400" dirty="0"/>
              <a:t>¿Cómo se llama? </a:t>
            </a:r>
          </a:p>
          <a:p>
            <a:pPr marL="0" indent="0">
              <a:buNone/>
            </a:pPr>
            <a:r>
              <a:rPr lang="es-ES" sz="2400" dirty="0"/>
              <a:t>¿Cómo es físicamente?</a:t>
            </a:r>
          </a:p>
          <a:p>
            <a:pPr marL="0" indent="0">
              <a:buNone/>
            </a:pPr>
            <a:r>
              <a:rPr lang="es-ES" sz="2400" dirty="0"/>
              <a:t>¿Qué aficiones tiene? </a:t>
            </a:r>
          </a:p>
          <a:p>
            <a:pPr marL="0" indent="0">
              <a:buNone/>
            </a:pPr>
            <a:r>
              <a:rPr lang="es-ES" sz="2400" dirty="0"/>
              <a:t> </a:t>
            </a:r>
          </a:p>
          <a:p>
            <a:pPr marL="228600" lvl="1" indent="0">
              <a:buNone/>
            </a:pPr>
            <a:endParaRPr lang="es-ES" dirty="0"/>
          </a:p>
        </p:txBody>
      </p:sp>
    </p:spTree>
    <p:extLst>
      <p:ext uri="{BB962C8B-B14F-4D97-AF65-F5344CB8AC3E}">
        <p14:creationId xmlns:p14="http://schemas.microsoft.com/office/powerpoint/2010/main" val="3098160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F0000-42EF-132C-3608-65F3249389C4}"/>
              </a:ext>
            </a:extLst>
          </p:cNvPr>
          <p:cNvSpPr>
            <a:spLocks noGrp="1"/>
          </p:cNvSpPr>
          <p:nvPr>
            <p:ph type="title"/>
          </p:nvPr>
        </p:nvSpPr>
        <p:spPr>
          <a:xfrm flipH="1">
            <a:off x="10492366" y="-269823"/>
            <a:ext cx="45719" cy="89941"/>
          </a:xfrm>
        </p:spPr>
        <p:txBody>
          <a:bodyPr anchor="b">
            <a:normAutofit fontScale="90000"/>
          </a:bodyPr>
          <a:lstStyle/>
          <a:p>
            <a:endParaRPr lang="es-ES" dirty="0"/>
          </a:p>
        </p:txBody>
      </p:sp>
      <p:pic>
        <p:nvPicPr>
          <p:cNvPr id="8" name="Imagen 7" descr="Un dibujo de una persona&#10;&#10;El contenido generado por IA puede ser incorrecto.">
            <a:extLst>
              <a:ext uri="{FF2B5EF4-FFF2-40B4-BE49-F238E27FC236}">
                <a16:creationId xmlns:a16="http://schemas.microsoft.com/office/drawing/2014/main" id="{2170B995-E62C-8D7B-9EFA-F41FA830A919}"/>
              </a:ext>
            </a:extLst>
          </p:cNvPr>
          <p:cNvPicPr>
            <a:picLocks noChangeAspect="1"/>
          </p:cNvPicPr>
          <p:nvPr/>
        </p:nvPicPr>
        <p:blipFill>
          <a:blip r:embed="rId2"/>
          <a:srcRect l="19030" r="19049" b="2"/>
          <a:stretch>
            <a:fillRect/>
          </a:stretch>
        </p:blipFill>
        <p:spPr>
          <a:xfrm>
            <a:off x="0" y="0"/>
            <a:ext cx="5259085" cy="6858000"/>
          </a:xfrm>
          <a:prstGeom prst="rect">
            <a:avLst/>
          </a:prstGeom>
        </p:spPr>
      </p:pic>
      <p:sp>
        <p:nvSpPr>
          <p:cNvPr id="3" name="Marcador de contenido 2">
            <a:extLst>
              <a:ext uri="{FF2B5EF4-FFF2-40B4-BE49-F238E27FC236}">
                <a16:creationId xmlns:a16="http://schemas.microsoft.com/office/drawing/2014/main" id="{77DC973E-8018-97A2-76B4-90140B02D74F}"/>
              </a:ext>
            </a:extLst>
          </p:cNvPr>
          <p:cNvSpPr>
            <a:spLocks noGrp="1"/>
          </p:cNvSpPr>
          <p:nvPr>
            <p:ph idx="1"/>
          </p:nvPr>
        </p:nvSpPr>
        <p:spPr>
          <a:xfrm>
            <a:off x="5235880" y="0"/>
            <a:ext cx="6956120" cy="6858000"/>
          </a:xfrm>
        </p:spPr>
        <p:txBody>
          <a:bodyPr>
            <a:normAutofit/>
          </a:bodyPr>
          <a:lstStyle/>
          <a:p>
            <a:pPr marL="0" indent="0">
              <a:lnSpc>
                <a:spcPct val="110000"/>
              </a:lnSpc>
              <a:buNone/>
            </a:pPr>
            <a:endParaRPr lang="es-ES" sz="2400" b="1" dirty="0"/>
          </a:p>
          <a:p>
            <a:pPr marL="0" indent="0">
              <a:lnSpc>
                <a:spcPct val="110000"/>
              </a:lnSpc>
              <a:buNone/>
            </a:pPr>
            <a:r>
              <a:rPr lang="es-ES" sz="2400" b="1" dirty="0"/>
              <a:t>6. Imagina que el protagonista de la historia vive en un lugar de los Estados Unidos. Responde a las preguntas imaginando un Don Quijote de los Estados Unidos.  </a:t>
            </a:r>
            <a:r>
              <a:rPr lang="es-ES" sz="2400" b="1" dirty="0">
                <a:solidFill>
                  <a:srgbClr val="0070C0"/>
                </a:solidFill>
              </a:rPr>
              <a:t>Escrita/ oral</a:t>
            </a:r>
          </a:p>
          <a:p>
            <a:pPr>
              <a:lnSpc>
                <a:spcPct val="110000"/>
              </a:lnSpc>
            </a:pPr>
            <a:endParaRPr lang="es-ES" sz="2400" b="1" dirty="0"/>
          </a:p>
          <a:p>
            <a:pPr marL="0" indent="0">
              <a:lnSpc>
                <a:spcPct val="110000"/>
              </a:lnSpc>
              <a:buNone/>
            </a:pPr>
            <a:r>
              <a:rPr lang="es-ES" sz="2400" b="1" dirty="0"/>
              <a:t>¿Dónde vive en los Estados Unidos?             </a:t>
            </a:r>
            <a:r>
              <a:rPr lang="es-ES" sz="2400" b="1" dirty="0">
                <a:solidFill>
                  <a:srgbClr val="FF0000"/>
                </a:solidFill>
              </a:rPr>
              <a:t>Vive en ……</a:t>
            </a:r>
          </a:p>
          <a:p>
            <a:pPr marL="0" indent="0">
              <a:lnSpc>
                <a:spcPct val="110000"/>
              </a:lnSpc>
              <a:buNone/>
            </a:pPr>
            <a:r>
              <a:rPr lang="es-ES" sz="2400" b="1" dirty="0"/>
              <a:t>¿Con quién vive? </a:t>
            </a:r>
          </a:p>
          <a:p>
            <a:pPr marL="0" indent="0">
              <a:lnSpc>
                <a:spcPct val="110000"/>
              </a:lnSpc>
              <a:buNone/>
            </a:pPr>
            <a:r>
              <a:rPr lang="es-ES" sz="2400" b="1" dirty="0"/>
              <a:t>¿Cómo se llama?</a:t>
            </a:r>
          </a:p>
          <a:p>
            <a:pPr marL="0" indent="0">
              <a:lnSpc>
                <a:spcPct val="110000"/>
              </a:lnSpc>
              <a:buNone/>
            </a:pPr>
            <a:r>
              <a:rPr lang="es-ES" sz="2400" b="1" dirty="0"/>
              <a:t>¿Cómo es físicamente?</a:t>
            </a:r>
          </a:p>
          <a:p>
            <a:pPr marL="0" indent="0">
              <a:lnSpc>
                <a:spcPct val="110000"/>
              </a:lnSpc>
              <a:buNone/>
            </a:pPr>
            <a:r>
              <a:rPr lang="es-ES" sz="2400" b="1" dirty="0"/>
              <a:t>¿Qué aficiones tiene? </a:t>
            </a:r>
          </a:p>
          <a:p>
            <a:pPr>
              <a:lnSpc>
                <a:spcPct val="110000"/>
              </a:lnSpc>
            </a:pPr>
            <a:endParaRPr lang="es-ES" sz="2400" dirty="0"/>
          </a:p>
          <a:p>
            <a:pPr>
              <a:lnSpc>
                <a:spcPct val="110000"/>
              </a:lnSpc>
            </a:pPr>
            <a:endParaRPr lang="es-ES" sz="1400" dirty="0"/>
          </a:p>
        </p:txBody>
      </p:sp>
    </p:spTree>
    <p:extLst>
      <p:ext uri="{BB962C8B-B14F-4D97-AF65-F5344CB8AC3E}">
        <p14:creationId xmlns:p14="http://schemas.microsoft.com/office/powerpoint/2010/main" val="2823617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F8F569-8641-20AB-FAB3-314AA6FC8938}"/>
              </a:ext>
            </a:extLst>
          </p:cNvPr>
          <p:cNvSpPr>
            <a:spLocks noGrp="1"/>
          </p:cNvSpPr>
          <p:nvPr>
            <p:ph type="title"/>
          </p:nvPr>
        </p:nvSpPr>
        <p:spPr>
          <a:xfrm>
            <a:off x="293298" y="0"/>
            <a:ext cx="7652523" cy="969609"/>
          </a:xfrm>
        </p:spPr>
        <p:txBody>
          <a:bodyPr anchor="b">
            <a:normAutofit/>
          </a:bodyPr>
          <a:lstStyle/>
          <a:p>
            <a:r>
              <a:rPr lang="es-ES" sz="2400" dirty="0"/>
              <a:t>7. Relaciona las frases con su traducción: </a:t>
            </a:r>
            <a:br>
              <a:rPr lang="es-ES" sz="2400" dirty="0"/>
            </a:br>
            <a:endParaRPr lang="es-ES" sz="2400" dirty="0"/>
          </a:p>
        </p:txBody>
      </p:sp>
      <p:graphicFrame>
        <p:nvGraphicFramePr>
          <p:cNvPr id="14" name="Marcador de contenido 2">
            <a:extLst>
              <a:ext uri="{FF2B5EF4-FFF2-40B4-BE49-F238E27FC236}">
                <a16:creationId xmlns:a16="http://schemas.microsoft.com/office/drawing/2014/main" id="{0B27D444-B0EA-0E5D-3799-A9D5379323C2}"/>
              </a:ext>
            </a:extLst>
          </p:cNvPr>
          <p:cNvGraphicFramePr>
            <a:graphicFrameLocks noGrp="1"/>
          </p:cNvGraphicFramePr>
          <p:nvPr>
            <p:ph idx="1"/>
          </p:nvPr>
        </p:nvGraphicFramePr>
        <p:xfrm>
          <a:off x="-139486" y="969609"/>
          <a:ext cx="8902459" cy="5696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descr="Un dibujo de una persona&#10;&#10;El contenido generado por IA puede ser incorrecto.">
            <a:extLst>
              <a:ext uri="{FF2B5EF4-FFF2-40B4-BE49-F238E27FC236}">
                <a16:creationId xmlns:a16="http://schemas.microsoft.com/office/drawing/2014/main" id="{92B78F7A-33EF-1F62-F4DA-B013FBE8DD7F}"/>
              </a:ext>
            </a:extLst>
          </p:cNvPr>
          <p:cNvPicPr>
            <a:picLocks noChangeAspect="1"/>
          </p:cNvPicPr>
          <p:nvPr/>
        </p:nvPicPr>
        <p:blipFill>
          <a:blip r:embed="rId7"/>
          <a:stretch>
            <a:fillRect/>
          </a:stretch>
        </p:blipFill>
        <p:spPr>
          <a:xfrm>
            <a:off x="8902459" y="2805194"/>
            <a:ext cx="3429027" cy="3860627"/>
          </a:xfrm>
          <a:prstGeom prst="rect">
            <a:avLst/>
          </a:prstGeom>
        </p:spPr>
      </p:pic>
      <p:pic>
        <p:nvPicPr>
          <p:cNvPr id="11" name="Imagen 10" descr="Imagen que contiene foto, cubierto, naranja, diferente&#10;&#10;El contenido generado por IA puede ser incorrecto.">
            <a:extLst>
              <a:ext uri="{FF2B5EF4-FFF2-40B4-BE49-F238E27FC236}">
                <a16:creationId xmlns:a16="http://schemas.microsoft.com/office/drawing/2014/main" id="{437F70C4-1CBF-E24B-B380-CC6180D1D55F}"/>
              </a:ext>
            </a:extLst>
          </p:cNvPr>
          <p:cNvPicPr>
            <a:picLocks noChangeAspect="1"/>
          </p:cNvPicPr>
          <p:nvPr/>
        </p:nvPicPr>
        <p:blipFill>
          <a:blip r:embed="rId8"/>
          <a:stretch>
            <a:fillRect/>
          </a:stretch>
        </p:blipFill>
        <p:spPr>
          <a:xfrm>
            <a:off x="8239119" y="128292"/>
            <a:ext cx="4719343" cy="2548611"/>
          </a:xfrm>
          <a:prstGeom prst="rect">
            <a:avLst/>
          </a:prstGeom>
        </p:spPr>
      </p:pic>
      <p:sp>
        <p:nvSpPr>
          <p:cNvPr id="3" name="CuadroTexto 2">
            <a:extLst>
              <a:ext uri="{FF2B5EF4-FFF2-40B4-BE49-F238E27FC236}">
                <a16:creationId xmlns:a16="http://schemas.microsoft.com/office/drawing/2014/main" id="{0FEEB256-011E-E42A-1978-F7CBEFFB1D5D}"/>
              </a:ext>
            </a:extLst>
          </p:cNvPr>
          <p:cNvSpPr txBox="1"/>
          <p:nvPr/>
        </p:nvSpPr>
        <p:spPr>
          <a:xfrm flipH="1">
            <a:off x="6715125" y="192179"/>
            <a:ext cx="1523994" cy="369332"/>
          </a:xfrm>
          <a:prstGeom prst="rect">
            <a:avLst/>
          </a:prstGeom>
          <a:noFill/>
        </p:spPr>
        <p:txBody>
          <a:bodyPr wrap="square" rtlCol="0">
            <a:spAutoFit/>
          </a:bodyPr>
          <a:lstStyle/>
          <a:p>
            <a:r>
              <a:rPr lang="es-ES" dirty="0">
                <a:solidFill>
                  <a:srgbClr val="92D050"/>
                </a:solidFill>
              </a:rPr>
              <a:t>Léxico</a:t>
            </a:r>
          </a:p>
        </p:txBody>
      </p:sp>
    </p:spTree>
    <p:extLst>
      <p:ext uri="{BB962C8B-B14F-4D97-AF65-F5344CB8AC3E}">
        <p14:creationId xmlns:p14="http://schemas.microsoft.com/office/powerpoint/2010/main" val="1259822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30BE8F-B669-A4F2-4531-7232BA393DAD}"/>
              </a:ext>
            </a:extLst>
          </p:cNvPr>
          <p:cNvSpPr>
            <a:spLocks noGrp="1"/>
          </p:cNvSpPr>
          <p:nvPr>
            <p:ph type="title"/>
          </p:nvPr>
        </p:nvSpPr>
        <p:spPr>
          <a:xfrm>
            <a:off x="612648" y="177801"/>
            <a:ext cx="10653578" cy="484351"/>
          </a:xfrm>
        </p:spPr>
        <p:txBody>
          <a:bodyPr>
            <a:noAutofit/>
          </a:bodyPr>
          <a:lstStyle/>
          <a:p>
            <a:r>
              <a:rPr lang="es-ES" sz="2000" dirty="0"/>
              <a:t>Texto 2  </a:t>
            </a:r>
            <a:r>
              <a:rPr lang="es-ES" sz="2000" b="0" dirty="0">
                <a:solidFill>
                  <a:srgbClr val="92D050"/>
                </a:solidFill>
              </a:rPr>
              <a:t>Inicial A1-A2</a:t>
            </a:r>
            <a:br>
              <a:rPr lang="es-ES" sz="2000" b="0" dirty="0">
                <a:solidFill>
                  <a:srgbClr val="92D050"/>
                </a:solidFill>
              </a:rPr>
            </a:br>
            <a:r>
              <a:rPr lang="es-ES" sz="2000" b="0" dirty="0">
                <a:solidFill>
                  <a:srgbClr val="92D050"/>
                </a:solidFill>
              </a:rPr>
              <a:t> </a:t>
            </a:r>
            <a:br>
              <a:rPr lang="es-ES" sz="2000" b="0" dirty="0">
                <a:solidFill>
                  <a:srgbClr val="0070C0"/>
                </a:solidFill>
              </a:rPr>
            </a:br>
            <a:endParaRPr lang="es-ES" sz="2000" b="0" dirty="0">
              <a:solidFill>
                <a:srgbClr val="0070C0"/>
              </a:solidFill>
            </a:endParaRPr>
          </a:p>
        </p:txBody>
      </p:sp>
      <p:sp>
        <p:nvSpPr>
          <p:cNvPr id="3" name="Marcador de contenido 2">
            <a:extLst>
              <a:ext uri="{FF2B5EF4-FFF2-40B4-BE49-F238E27FC236}">
                <a16:creationId xmlns:a16="http://schemas.microsoft.com/office/drawing/2014/main" id="{5DD9C01C-3FB2-9EC3-C2F2-0E569B8B5278}"/>
              </a:ext>
            </a:extLst>
          </p:cNvPr>
          <p:cNvSpPr>
            <a:spLocks noGrp="1"/>
          </p:cNvSpPr>
          <p:nvPr>
            <p:ph idx="1"/>
          </p:nvPr>
        </p:nvSpPr>
        <p:spPr>
          <a:xfrm>
            <a:off x="612647" y="779957"/>
            <a:ext cx="10653579" cy="5415885"/>
          </a:xfrm>
        </p:spPr>
        <p:txBody>
          <a:bodyPr/>
          <a:lstStyle/>
          <a:p>
            <a:pPr marL="0" lvl="0" indent="0" eaLnBrk="0" fontAlgn="base" hangingPunct="0">
              <a:lnSpc>
                <a:spcPct val="100000"/>
              </a:lnSpc>
              <a:spcBef>
                <a:spcPct val="0"/>
              </a:spcBef>
              <a:spcAft>
                <a:spcPct val="0"/>
              </a:spcAft>
              <a:buNone/>
            </a:pPr>
            <a:r>
              <a:rPr lang="es-ES" altLang="es-ES" dirty="0">
                <a:solidFill>
                  <a:srgbClr val="000000"/>
                </a:solidFill>
                <a:latin typeface="Futura Medium" panose="020B0602020204020303" pitchFamily="34" charset="-79"/>
                <a:ea typeface="Times New Roman" panose="02020603050405020304" pitchFamily="18" charset="0"/>
              </a:rPr>
              <a:t>1. ¿Cómo imaginas el caballo de un caballero? Elige los adjetivos más adecuados: </a:t>
            </a:r>
            <a:endParaRPr lang="es-ES" altLang="es-ES" dirty="0">
              <a:ea typeface="Times New Roman" panose="02020603050405020304" pitchFamily="18" charset="0"/>
            </a:endParaRPr>
          </a:p>
          <a:p>
            <a:pPr marL="0" lvl="0" indent="0" eaLnBrk="0" fontAlgn="base" hangingPunct="0">
              <a:lnSpc>
                <a:spcPct val="100000"/>
              </a:lnSpc>
              <a:spcBef>
                <a:spcPct val="0"/>
              </a:spcBef>
              <a:spcAft>
                <a:spcPct val="0"/>
              </a:spcAft>
              <a:buNone/>
            </a:pPr>
            <a:r>
              <a:rPr lang="es-ES" altLang="es-ES" dirty="0">
                <a:solidFill>
                  <a:srgbClr val="000000"/>
                </a:solidFill>
                <a:latin typeface="Futura Medium" panose="020B0602020204020303" pitchFamily="34" charset="-79"/>
                <a:ea typeface="Times New Roman" panose="02020603050405020304" pitchFamily="18" charset="0"/>
              </a:rPr>
              <a:t>    Fuerte, feo, poderoso, miedoso, valiente, bello, flojo, delgado… </a:t>
            </a:r>
            <a:r>
              <a:rPr lang="es-ES" altLang="es-ES" dirty="0">
                <a:solidFill>
                  <a:srgbClr val="0070C0"/>
                </a:solidFill>
                <a:latin typeface="Futura Medium" panose="020B0602020204020303" pitchFamily="34" charset="-79"/>
                <a:ea typeface="Times New Roman" panose="02020603050405020304" pitchFamily="18" charset="0"/>
              </a:rPr>
              <a:t>Oral </a:t>
            </a:r>
          </a:p>
          <a:p>
            <a:pPr marL="0" lvl="0" indent="0" eaLnBrk="0" fontAlgn="base" hangingPunct="0">
              <a:lnSpc>
                <a:spcPct val="100000"/>
              </a:lnSpc>
              <a:spcBef>
                <a:spcPct val="0"/>
              </a:spcBef>
              <a:spcAft>
                <a:spcPct val="0"/>
              </a:spcAft>
              <a:buNone/>
            </a:pPr>
            <a:endParaRPr lang="es-ES" altLang="es-ES" dirty="0">
              <a:ea typeface="Times New Roman" panose="02020603050405020304" pitchFamily="18" charset="0"/>
            </a:endParaRPr>
          </a:p>
          <a:p>
            <a:pPr marL="0" lvl="0" indent="0" eaLnBrk="0" fontAlgn="base" hangingPunct="0">
              <a:lnSpc>
                <a:spcPct val="100000"/>
              </a:lnSpc>
              <a:spcBef>
                <a:spcPct val="0"/>
              </a:spcBef>
              <a:spcAft>
                <a:spcPct val="0"/>
              </a:spcAft>
              <a:buNone/>
            </a:pPr>
            <a:r>
              <a:rPr lang="es-ES" altLang="es-ES" dirty="0">
                <a:solidFill>
                  <a:srgbClr val="000000"/>
                </a:solidFill>
                <a:latin typeface="Futura Medium" panose="020B0602020204020303" pitchFamily="34" charset="-79"/>
                <a:ea typeface="Times New Roman" panose="02020603050405020304" pitchFamily="18" charset="0"/>
              </a:rPr>
              <a:t>2. Con qué imagen relacionas los adjetivos anteriores  </a:t>
            </a:r>
            <a:r>
              <a:rPr lang="es-ES" altLang="es-ES" dirty="0">
                <a:solidFill>
                  <a:srgbClr val="0070C0"/>
                </a:solidFill>
                <a:latin typeface="Futura Medium" panose="020B0602020204020303" pitchFamily="34" charset="-79"/>
                <a:ea typeface="Times New Roman" panose="02020603050405020304" pitchFamily="18" charset="0"/>
              </a:rPr>
              <a:t>Oral </a:t>
            </a:r>
            <a:endParaRPr lang="es-ES" altLang="es-ES" dirty="0">
              <a:solidFill>
                <a:srgbClr val="0070C0"/>
              </a:solidFill>
              <a:ea typeface="Times New Roman" panose="02020603050405020304" pitchFamily="18" charset="0"/>
            </a:endParaRPr>
          </a:p>
          <a:p>
            <a:endParaRPr lang="es-ES" dirty="0"/>
          </a:p>
        </p:txBody>
      </p:sp>
      <p:pic>
        <p:nvPicPr>
          <p:cNvPr id="1029" name="Imagen 1" descr="Un caballo en el campo&#10;&#10;El contenido generado por IA puede ser incorrecto.">
            <a:extLst>
              <a:ext uri="{FF2B5EF4-FFF2-40B4-BE49-F238E27FC236}">
                <a16:creationId xmlns:a16="http://schemas.microsoft.com/office/drawing/2014/main" id="{679AF68F-5037-4C16-3F8B-66B5ED180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50603"/>
            <a:ext cx="2945074"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n 3" descr="Caballo parado en dos patas&#10;&#10;El contenido generado por IA puede ser incorrecto.">
            <a:extLst>
              <a:ext uri="{FF2B5EF4-FFF2-40B4-BE49-F238E27FC236}">
                <a16:creationId xmlns:a16="http://schemas.microsoft.com/office/drawing/2014/main" id="{F29AF1DE-FBA9-C671-5094-847374B48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462" y="2450603"/>
            <a:ext cx="2488126"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n 7" descr="Imagen que contiene piedra, estatua, grande, tabla&#10;&#10;El contenido generado por IA puede ser incorrecto.">
            <a:extLst>
              <a:ext uri="{FF2B5EF4-FFF2-40B4-BE49-F238E27FC236}">
                <a16:creationId xmlns:a16="http://schemas.microsoft.com/office/drawing/2014/main" id="{5CFAEF62-D07D-4282-51CF-CAFD67AE9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3589" y="2450603"/>
            <a:ext cx="1887905"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n 5">
            <a:extLst>
              <a:ext uri="{FF2B5EF4-FFF2-40B4-BE49-F238E27FC236}">
                <a16:creationId xmlns:a16="http://schemas.microsoft.com/office/drawing/2014/main" id="{C3D99379-3007-805A-428C-1CD385672F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0589" y="2450603"/>
            <a:ext cx="2413000"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n 6" descr="Imagen en blanco y negro de un caballo&#10;&#10;El contenido generado por IA puede ser incorrecto.">
            <a:extLst>
              <a:ext uri="{FF2B5EF4-FFF2-40B4-BE49-F238E27FC236}">
                <a16:creationId xmlns:a16="http://schemas.microsoft.com/office/drawing/2014/main" id="{04D41423-0746-D6D0-60E2-B64D102295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21494" y="2450599"/>
            <a:ext cx="2370506" cy="374524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a:extLst>
              <a:ext uri="{FF2B5EF4-FFF2-40B4-BE49-F238E27FC236}">
                <a16:creationId xmlns:a16="http://schemas.microsoft.com/office/drawing/2014/main" id="{38D6E645-243E-6A66-3D1D-80343DE5AFEE}"/>
              </a:ext>
            </a:extLst>
          </p:cNvPr>
          <p:cNvSpPr>
            <a:spLocks noChangeArrowheads="1"/>
          </p:cNvSpPr>
          <p:nvPr/>
        </p:nvSpPr>
        <p:spPr bwMode="auto">
          <a:xfrm>
            <a:off x="0" y="43942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200" b="0" i="0" u="none" strike="noStrike" cap="none" normalizeH="0" baseline="0">
                <a:ln>
                  <a:noFill/>
                </a:ln>
                <a:solidFill>
                  <a:srgbClr val="000000"/>
                </a:solidFill>
                <a:effectLst/>
                <a:latin typeface="Futura Medium" panose="020B0602020204020303" pitchFamily="34" charset="-79"/>
                <a:ea typeface="Times New Roman" panose="02020603050405020304" pitchFamily="18"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Rectangle 8">
            <a:extLst>
              <a:ext uri="{FF2B5EF4-FFF2-40B4-BE49-F238E27FC236}">
                <a16:creationId xmlns:a16="http://schemas.microsoft.com/office/drawing/2014/main" id="{C9D3B1C6-1B0C-769C-5637-78973ECB9CEA}"/>
              </a:ext>
            </a:extLst>
          </p:cNvPr>
          <p:cNvSpPr>
            <a:spLocks noChangeArrowheads="1"/>
          </p:cNvSpPr>
          <p:nvPr/>
        </p:nvSpPr>
        <p:spPr bwMode="auto">
          <a:xfrm>
            <a:off x="0" y="81153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8" name="CuadroTexto 7">
            <a:extLst>
              <a:ext uri="{FF2B5EF4-FFF2-40B4-BE49-F238E27FC236}">
                <a16:creationId xmlns:a16="http://schemas.microsoft.com/office/drawing/2014/main" id="{55C3320E-9390-5431-B8A8-2DDE959BC92C}"/>
              </a:ext>
            </a:extLst>
          </p:cNvPr>
          <p:cNvSpPr txBox="1"/>
          <p:nvPr/>
        </p:nvSpPr>
        <p:spPr>
          <a:xfrm>
            <a:off x="331076" y="6313653"/>
            <a:ext cx="11272345" cy="369332"/>
          </a:xfrm>
          <a:prstGeom prst="rect">
            <a:avLst/>
          </a:prstGeom>
          <a:noFill/>
        </p:spPr>
        <p:txBody>
          <a:bodyPr wrap="square" rtlCol="0">
            <a:spAutoFit/>
          </a:bodyPr>
          <a:lstStyle/>
          <a:p>
            <a:r>
              <a:rPr lang="es-ES" dirty="0"/>
              <a:t>          A                                              B                                         C                               D                                   E</a:t>
            </a:r>
          </a:p>
        </p:txBody>
      </p:sp>
    </p:spTree>
    <p:extLst>
      <p:ext uri="{BB962C8B-B14F-4D97-AF65-F5344CB8AC3E}">
        <p14:creationId xmlns:p14="http://schemas.microsoft.com/office/powerpoint/2010/main" val="268974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52A4D6-D8CD-DFCC-4A74-EB34DFD9C512}"/>
              </a:ext>
            </a:extLst>
          </p:cNvPr>
          <p:cNvSpPr>
            <a:spLocks noGrp="1"/>
          </p:cNvSpPr>
          <p:nvPr>
            <p:ph type="title"/>
          </p:nvPr>
        </p:nvSpPr>
        <p:spPr>
          <a:xfrm>
            <a:off x="612648" y="-548641"/>
            <a:ext cx="2477393" cy="138737"/>
          </a:xfrm>
        </p:spPr>
        <p:txBody>
          <a:bodyPr anchor="b">
            <a:normAutofit fontScale="90000"/>
          </a:bodyPr>
          <a:lstStyle/>
          <a:p>
            <a:endParaRPr lang="es-ES" dirty="0"/>
          </a:p>
        </p:txBody>
      </p:sp>
      <p:sp>
        <p:nvSpPr>
          <p:cNvPr id="3" name="Marcador de contenido 2">
            <a:extLst>
              <a:ext uri="{FF2B5EF4-FFF2-40B4-BE49-F238E27FC236}">
                <a16:creationId xmlns:a16="http://schemas.microsoft.com/office/drawing/2014/main" id="{058E37DE-1CF3-24CB-F58F-4D0DA59F3263}"/>
              </a:ext>
            </a:extLst>
          </p:cNvPr>
          <p:cNvSpPr>
            <a:spLocks noGrp="1"/>
          </p:cNvSpPr>
          <p:nvPr>
            <p:ph idx="1"/>
          </p:nvPr>
        </p:nvSpPr>
        <p:spPr>
          <a:xfrm>
            <a:off x="419099" y="912649"/>
            <a:ext cx="6055945" cy="5396711"/>
          </a:xfrm>
        </p:spPr>
        <p:txBody>
          <a:bodyPr>
            <a:normAutofit fontScale="70000" lnSpcReduction="20000"/>
          </a:bodyPr>
          <a:lstStyle/>
          <a:p>
            <a:pPr marL="0" indent="0">
              <a:lnSpc>
                <a:spcPct val="110000"/>
              </a:lnSpc>
              <a:buNone/>
            </a:pPr>
            <a:r>
              <a:rPr lang="es-ES" dirty="0"/>
              <a:t>Texto 2 (Inicial A1-A2)</a:t>
            </a:r>
          </a:p>
          <a:p>
            <a:pPr marL="0" indent="0">
              <a:lnSpc>
                <a:spcPct val="110000"/>
              </a:lnSpc>
              <a:buNone/>
            </a:pPr>
            <a:r>
              <a:rPr lang="es-ES" dirty="0"/>
              <a:t>El hidalgo Alonso Quijano va al corral y encuentra una armadura muy vieja. Después, busca a su caballo. El caballo, igual que él es viejo, feo y delgado.</a:t>
            </a:r>
          </a:p>
          <a:p>
            <a:pPr marL="0" indent="0">
              <a:lnSpc>
                <a:spcPct val="110000"/>
              </a:lnSpc>
              <a:buNone/>
            </a:pPr>
            <a:r>
              <a:rPr lang="es-ES" dirty="0"/>
              <a:t>Necesita un nombre para su caballo porque los caballeros famosos tienen caballos con nombres especiales. Él piensa durante cuatro días y, finalmente, elige un nombre: </a:t>
            </a:r>
            <a:r>
              <a:rPr lang="es-ES" b="1" dirty="0"/>
              <a:t>Rocinante</a:t>
            </a:r>
            <a:r>
              <a:rPr lang="es-ES" dirty="0"/>
              <a:t>.</a:t>
            </a:r>
          </a:p>
          <a:p>
            <a:pPr marL="0" indent="0">
              <a:lnSpc>
                <a:spcPct val="110000"/>
              </a:lnSpc>
              <a:buNone/>
            </a:pPr>
            <a:r>
              <a:rPr lang="es-ES" dirty="0"/>
              <a:t>Después, busca un nombre para él mismo. Piensa durante ocho días y decide llamarse </a:t>
            </a:r>
            <a:r>
              <a:rPr lang="es-ES" b="1" dirty="0"/>
              <a:t>Don Quijote</a:t>
            </a:r>
            <a:r>
              <a:rPr lang="es-ES" dirty="0"/>
              <a:t>. También añade el nombre de su patria a su nombre. Por eso, se llama </a:t>
            </a:r>
            <a:r>
              <a:rPr lang="es-ES" b="1" dirty="0"/>
              <a:t>Don Quijote de la Mancha</a:t>
            </a:r>
            <a:r>
              <a:rPr lang="es-ES" dirty="0"/>
              <a:t>.</a:t>
            </a:r>
          </a:p>
          <a:p>
            <a:pPr marL="0" indent="0">
              <a:lnSpc>
                <a:spcPct val="110000"/>
              </a:lnSpc>
              <a:buNone/>
            </a:pPr>
            <a:r>
              <a:rPr lang="es-ES" dirty="0"/>
              <a:t>Finalmente, Don Quijote necesita una dama porque todos los caballeros están enamorados. En un pueblo cerca vive una chica joven. Ella se llama Aldonza Lorenzo. Él decide que ella es su dama y le pone un nombre nuevo: </a:t>
            </a:r>
            <a:r>
              <a:rPr lang="es-ES" b="1" dirty="0"/>
              <a:t>Dulcinea del Toboso</a:t>
            </a:r>
            <a:r>
              <a:rPr lang="es-ES" dirty="0"/>
              <a:t>.</a:t>
            </a:r>
          </a:p>
          <a:p>
            <a:pPr>
              <a:lnSpc>
                <a:spcPct val="110000"/>
              </a:lnSpc>
            </a:pPr>
            <a:endParaRPr lang="es-ES" sz="1400" dirty="0"/>
          </a:p>
        </p:txBody>
      </p:sp>
      <p:pic>
        <p:nvPicPr>
          <p:cNvPr id="7" name="Imagen 6" descr="Foto en blanco y negro de un grupo de personas de pie&#10;&#10;El contenido generado por IA puede ser incorrecto.">
            <a:extLst>
              <a:ext uri="{FF2B5EF4-FFF2-40B4-BE49-F238E27FC236}">
                <a16:creationId xmlns:a16="http://schemas.microsoft.com/office/drawing/2014/main" id="{6116ADD4-434D-9E11-36AB-5095712FE5B4}"/>
              </a:ext>
            </a:extLst>
          </p:cNvPr>
          <p:cNvPicPr>
            <a:picLocks noChangeAspect="1"/>
          </p:cNvPicPr>
          <p:nvPr/>
        </p:nvPicPr>
        <p:blipFill>
          <a:blip r:embed="rId2"/>
          <a:stretch>
            <a:fillRect/>
          </a:stretch>
        </p:blipFill>
        <p:spPr>
          <a:xfrm>
            <a:off x="7087526" y="0"/>
            <a:ext cx="5104473" cy="6858000"/>
          </a:xfrm>
          <a:prstGeom prst="rect">
            <a:avLst/>
          </a:prstGeom>
        </p:spPr>
      </p:pic>
    </p:spTree>
    <p:extLst>
      <p:ext uri="{BB962C8B-B14F-4D97-AF65-F5344CB8AC3E}">
        <p14:creationId xmlns:p14="http://schemas.microsoft.com/office/powerpoint/2010/main" val="1084892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ACA334-8FC6-C175-2810-C3383034A396}"/>
              </a:ext>
            </a:extLst>
          </p:cNvPr>
          <p:cNvSpPr>
            <a:spLocks noGrp="1"/>
          </p:cNvSpPr>
          <p:nvPr>
            <p:ph type="title"/>
          </p:nvPr>
        </p:nvSpPr>
        <p:spPr>
          <a:xfrm>
            <a:off x="612648" y="-193183"/>
            <a:ext cx="5862396" cy="193183"/>
          </a:xfrm>
        </p:spPr>
        <p:txBody>
          <a:bodyPr anchor="b">
            <a:normAutofit fontScale="90000"/>
          </a:bodyPr>
          <a:lstStyle/>
          <a:p>
            <a:endParaRPr lang="es-ES" dirty="0"/>
          </a:p>
        </p:txBody>
      </p:sp>
      <p:sp>
        <p:nvSpPr>
          <p:cNvPr id="3" name="Marcador de contenido 2">
            <a:extLst>
              <a:ext uri="{FF2B5EF4-FFF2-40B4-BE49-F238E27FC236}">
                <a16:creationId xmlns:a16="http://schemas.microsoft.com/office/drawing/2014/main" id="{AEC3D697-EA1C-28A5-237C-D6E160307BAD}"/>
              </a:ext>
            </a:extLst>
          </p:cNvPr>
          <p:cNvSpPr>
            <a:spLocks noGrp="1"/>
          </p:cNvSpPr>
          <p:nvPr>
            <p:ph idx="1"/>
          </p:nvPr>
        </p:nvSpPr>
        <p:spPr>
          <a:xfrm>
            <a:off x="154545" y="373487"/>
            <a:ext cx="6735651" cy="5935873"/>
          </a:xfrm>
        </p:spPr>
        <p:txBody>
          <a:bodyPr>
            <a:normAutofit fontScale="62500" lnSpcReduction="20000"/>
          </a:bodyPr>
          <a:lstStyle/>
          <a:p>
            <a:pPr marL="0" indent="0">
              <a:lnSpc>
                <a:spcPct val="110000"/>
              </a:lnSpc>
              <a:buNone/>
            </a:pPr>
            <a:r>
              <a:rPr lang="es-ES" b="1" dirty="0"/>
              <a:t>3. ¿Verdadero o Falso?</a:t>
            </a:r>
            <a:r>
              <a:rPr lang="es-ES" dirty="0"/>
              <a:t> Lee las frases y decide si son correctas según la lectura:  </a:t>
            </a:r>
            <a:r>
              <a:rPr lang="es-ES" dirty="0">
                <a:solidFill>
                  <a:srgbClr val="0070C0"/>
                </a:solidFill>
              </a:rPr>
              <a:t>Oral </a:t>
            </a:r>
          </a:p>
          <a:p>
            <a:pPr marL="0" lvl="0" indent="0">
              <a:lnSpc>
                <a:spcPct val="110000"/>
              </a:lnSpc>
              <a:buNone/>
            </a:pPr>
            <a:r>
              <a:rPr lang="es-ES" dirty="0"/>
              <a:t>El caballo de Don Quijote es joven y fuerte. (</a:t>
            </a:r>
            <a:r>
              <a:rPr lang="es-ES" b="1" dirty="0"/>
              <a:t>V / F</a:t>
            </a:r>
            <a:r>
              <a:rPr lang="es-ES" dirty="0"/>
              <a:t>)</a:t>
            </a:r>
          </a:p>
          <a:p>
            <a:pPr marL="0" lvl="0" indent="0">
              <a:lnSpc>
                <a:spcPct val="110000"/>
              </a:lnSpc>
              <a:buNone/>
            </a:pPr>
            <a:r>
              <a:rPr lang="es-ES" dirty="0"/>
              <a:t>Don Quijote tarda cuatro días en elegir el nombre de su caballo. (</a:t>
            </a:r>
            <a:r>
              <a:rPr lang="es-ES" b="1" dirty="0"/>
              <a:t>V / F</a:t>
            </a:r>
            <a:r>
              <a:rPr lang="es-ES" dirty="0"/>
              <a:t>)</a:t>
            </a:r>
          </a:p>
          <a:p>
            <a:pPr marL="0" lvl="0" indent="0">
              <a:lnSpc>
                <a:spcPct val="110000"/>
              </a:lnSpc>
              <a:buNone/>
            </a:pPr>
            <a:r>
              <a:rPr lang="es-ES" dirty="0"/>
              <a:t>Él decide llamarse "Don Quijote de la Mancha" por su tierra.       (</a:t>
            </a:r>
            <a:r>
              <a:rPr lang="es-ES" b="1" dirty="0"/>
              <a:t>V / F</a:t>
            </a:r>
            <a:r>
              <a:rPr lang="es-ES" dirty="0"/>
              <a:t>)</a:t>
            </a:r>
          </a:p>
          <a:p>
            <a:pPr marL="0" lvl="0" indent="0">
              <a:lnSpc>
                <a:spcPct val="110000"/>
              </a:lnSpc>
              <a:buNone/>
            </a:pPr>
            <a:r>
              <a:rPr lang="es-ES" dirty="0"/>
              <a:t>Dulcinea es el nombre original de la chica del pueblo. (</a:t>
            </a:r>
            <a:r>
              <a:rPr lang="es-ES" b="1" dirty="0"/>
              <a:t>V / F</a:t>
            </a:r>
            <a:r>
              <a:rPr lang="es-ES" dirty="0"/>
              <a:t>)</a:t>
            </a:r>
          </a:p>
          <a:p>
            <a:pPr marL="0" lvl="0" indent="0">
              <a:lnSpc>
                <a:spcPct val="110000"/>
              </a:lnSpc>
              <a:buNone/>
            </a:pPr>
            <a:endParaRPr lang="es-ES" dirty="0"/>
          </a:p>
          <a:p>
            <a:pPr marL="0" indent="0">
              <a:lnSpc>
                <a:spcPct val="110000"/>
              </a:lnSpc>
              <a:buNone/>
            </a:pPr>
            <a:r>
              <a:rPr lang="es-ES" b="1" dirty="0"/>
              <a:t>4. Completa las frases:</a:t>
            </a:r>
            <a:r>
              <a:rPr lang="es-ES" dirty="0"/>
              <a:t> Usa estas palabras: </a:t>
            </a:r>
            <a:r>
              <a:rPr lang="es-ES" i="1" dirty="0"/>
              <a:t>armadura, enamorados, Rocinante, vieja. </a:t>
            </a:r>
            <a:r>
              <a:rPr lang="es-ES" dirty="0">
                <a:solidFill>
                  <a:srgbClr val="92D050"/>
                </a:solidFill>
              </a:rPr>
              <a:t>Léxico </a:t>
            </a:r>
          </a:p>
          <a:p>
            <a:pPr marL="0" lvl="0" indent="0">
              <a:lnSpc>
                <a:spcPct val="110000"/>
              </a:lnSpc>
              <a:buNone/>
            </a:pPr>
            <a:r>
              <a:rPr lang="es-ES" dirty="0"/>
              <a:t>Don Quijote encuentra una ___________ muy antigua en el corral.</a:t>
            </a:r>
          </a:p>
          <a:p>
            <a:pPr marL="0" lvl="0" indent="0">
              <a:lnSpc>
                <a:spcPct val="110000"/>
              </a:lnSpc>
              <a:buNone/>
            </a:pPr>
            <a:r>
              <a:rPr lang="es-ES" dirty="0"/>
              <a:t>El caballo de Don Quijote se llama ___________.</a:t>
            </a:r>
          </a:p>
          <a:p>
            <a:pPr marL="0" lvl="0" indent="0">
              <a:lnSpc>
                <a:spcPct val="110000"/>
              </a:lnSpc>
              <a:buNone/>
            </a:pPr>
            <a:r>
              <a:rPr lang="es-ES" dirty="0"/>
              <a:t>Todos los caballeros andantes están ___________ de una dama.</a:t>
            </a:r>
          </a:p>
          <a:p>
            <a:pPr marL="0" lvl="0" indent="0">
              <a:lnSpc>
                <a:spcPct val="110000"/>
              </a:lnSpc>
              <a:buNone/>
            </a:pPr>
            <a:r>
              <a:rPr lang="es-ES" dirty="0"/>
              <a:t>La armadura es de su familia y es muy ___________.</a:t>
            </a:r>
          </a:p>
          <a:p>
            <a:pPr>
              <a:lnSpc>
                <a:spcPct val="110000"/>
              </a:lnSpc>
            </a:pPr>
            <a:endParaRPr lang="es-ES" sz="1100" dirty="0"/>
          </a:p>
        </p:txBody>
      </p:sp>
      <p:pic>
        <p:nvPicPr>
          <p:cNvPr id="5" name="Imagen 4" descr="Imagen que contiene foto, texto, diferente, grupo&#10;&#10;El contenido generado por IA puede ser incorrecto.">
            <a:extLst>
              <a:ext uri="{FF2B5EF4-FFF2-40B4-BE49-F238E27FC236}">
                <a16:creationId xmlns:a16="http://schemas.microsoft.com/office/drawing/2014/main" id="{6493C51C-64DD-EBB7-572F-F4CC603C70E9}"/>
              </a:ext>
            </a:extLst>
          </p:cNvPr>
          <p:cNvPicPr>
            <a:picLocks noChangeAspect="1"/>
          </p:cNvPicPr>
          <p:nvPr/>
        </p:nvPicPr>
        <p:blipFill>
          <a:blip r:embed="rId2"/>
          <a:stretch>
            <a:fillRect/>
          </a:stretch>
        </p:blipFill>
        <p:spPr>
          <a:xfrm>
            <a:off x="7091395" y="373487"/>
            <a:ext cx="4946060" cy="5528031"/>
          </a:xfrm>
          <a:prstGeom prst="rect">
            <a:avLst/>
          </a:prstGeom>
        </p:spPr>
      </p:pic>
    </p:spTree>
    <p:extLst>
      <p:ext uri="{BB962C8B-B14F-4D97-AF65-F5344CB8AC3E}">
        <p14:creationId xmlns:p14="http://schemas.microsoft.com/office/powerpoint/2010/main" val="2738892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70DD7F-4911-D6E2-0D5F-B0DF076446B0}"/>
              </a:ext>
            </a:extLst>
          </p:cNvPr>
          <p:cNvSpPr>
            <a:spLocks noGrp="1"/>
          </p:cNvSpPr>
          <p:nvPr>
            <p:ph type="title"/>
          </p:nvPr>
        </p:nvSpPr>
        <p:spPr>
          <a:xfrm flipV="1">
            <a:off x="612650" y="224738"/>
            <a:ext cx="6921492" cy="45719"/>
          </a:xfrm>
        </p:spPr>
        <p:txBody>
          <a:bodyPr anchor="t">
            <a:normAutofit fontScale="90000"/>
          </a:bodyPr>
          <a:lstStyle/>
          <a:p>
            <a:endParaRPr lang="es-ES" sz="2000" dirty="0"/>
          </a:p>
        </p:txBody>
      </p:sp>
      <p:sp>
        <p:nvSpPr>
          <p:cNvPr id="6" name="CuadroTexto 5">
            <a:extLst>
              <a:ext uri="{FF2B5EF4-FFF2-40B4-BE49-F238E27FC236}">
                <a16:creationId xmlns:a16="http://schemas.microsoft.com/office/drawing/2014/main" id="{F7DBBD98-F8D6-A4CB-0B97-3DB22449C979}"/>
              </a:ext>
            </a:extLst>
          </p:cNvPr>
          <p:cNvSpPr txBox="1"/>
          <p:nvPr/>
        </p:nvSpPr>
        <p:spPr>
          <a:xfrm>
            <a:off x="612649" y="3009949"/>
            <a:ext cx="11363452" cy="369332"/>
          </a:xfrm>
          <a:prstGeom prst="rect">
            <a:avLst/>
          </a:prstGeom>
          <a:noFill/>
        </p:spPr>
        <p:txBody>
          <a:bodyPr wrap="square" rtlCol="0">
            <a:spAutoFit/>
          </a:bodyPr>
          <a:lstStyle/>
          <a:p>
            <a:r>
              <a:rPr lang="es-ES" dirty="0"/>
              <a:t>    </a:t>
            </a:r>
          </a:p>
        </p:txBody>
      </p:sp>
      <p:sp>
        <p:nvSpPr>
          <p:cNvPr id="11" name="CuadroTexto 10">
            <a:extLst>
              <a:ext uri="{FF2B5EF4-FFF2-40B4-BE49-F238E27FC236}">
                <a16:creationId xmlns:a16="http://schemas.microsoft.com/office/drawing/2014/main" id="{8E31BA7B-B0DA-EFDC-46E8-C243A7ACF14C}"/>
              </a:ext>
            </a:extLst>
          </p:cNvPr>
          <p:cNvSpPr txBox="1"/>
          <p:nvPr/>
        </p:nvSpPr>
        <p:spPr>
          <a:xfrm>
            <a:off x="837127" y="444966"/>
            <a:ext cx="7862373" cy="1477328"/>
          </a:xfrm>
          <a:prstGeom prst="rect">
            <a:avLst/>
          </a:prstGeom>
          <a:noFill/>
        </p:spPr>
        <p:txBody>
          <a:bodyPr wrap="square" rtlCol="0">
            <a:spAutoFit/>
          </a:bodyPr>
          <a:lstStyle/>
          <a:p>
            <a:pPr lvl="0"/>
            <a:r>
              <a:rPr lang="es-ES" b="1" dirty="0"/>
              <a:t>5. Responde a las preguntas con frases completas :  </a:t>
            </a:r>
            <a:r>
              <a:rPr lang="es-ES" b="1" dirty="0">
                <a:solidFill>
                  <a:srgbClr val="0070C0"/>
                </a:solidFill>
              </a:rPr>
              <a:t>Oral/ escrita </a:t>
            </a:r>
          </a:p>
          <a:p>
            <a:pPr lvl="0"/>
            <a:r>
              <a:rPr lang="es-ES" dirty="0"/>
              <a:t>¿Cómo es el caballo de Don Quijote? </a:t>
            </a:r>
          </a:p>
          <a:p>
            <a:pPr lvl="0"/>
            <a:r>
              <a:rPr lang="es-ES" dirty="0"/>
              <a:t>¿Cual es el nombre original de Don Quijote?</a:t>
            </a:r>
          </a:p>
          <a:p>
            <a:pPr lvl="0"/>
            <a:r>
              <a:rPr lang="es-ES" dirty="0"/>
              <a:t>¿Cómo se llama la joven antes de ser "Dulcinea"?</a:t>
            </a:r>
          </a:p>
          <a:p>
            <a:endParaRPr lang="es-ES" dirty="0"/>
          </a:p>
        </p:txBody>
      </p:sp>
      <p:sp>
        <p:nvSpPr>
          <p:cNvPr id="12" name="CuadroTexto 11">
            <a:extLst>
              <a:ext uri="{FF2B5EF4-FFF2-40B4-BE49-F238E27FC236}">
                <a16:creationId xmlns:a16="http://schemas.microsoft.com/office/drawing/2014/main" id="{05F66CCA-6096-FC05-63D7-20AFA9FA9F93}"/>
              </a:ext>
            </a:extLst>
          </p:cNvPr>
          <p:cNvSpPr txBox="1"/>
          <p:nvPr/>
        </p:nvSpPr>
        <p:spPr>
          <a:xfrm flipV="1">
            <a:off x="-708338" y="1941980"/>
            <a:ext cx="428044" cy="369332"/>
          </a:xfrm>
          <a:prstGeom prst="rect">
            <a:avLst/>
          </a:prstGeom>
          <a:noFill/>
        </p:spPr>
        <p:txBody>
          <a:bodyPr wrap="square" rtlCol="0">
            <a:spAutoFit/>
          </a:bodyPr>
          <a:lstStyle/>
          <a:p>
            <a:r>
              <a:rPr lang="es-ES" dirty="0"/>
              <a:t>6</a:t>
            </a:r>
          </a:p>
        </p:txBody>
      </p:sp>
      <p:pic>
        <p:nvPicPr>
          <p:cNvPr id="14" name="Imagen 13" descr="Imagen en blanco y negro de un hombre con un caballo&#10;&#10;El contenido generado por IA puede ser incorrecto.">
            <a:extLst>
              <a:ext uri="{FF2B5EF4-FFF2-40B4-BE49-F238E27FC236}">
                <a16:creationId xmlns:a16="http://schemas.microsoft.com/office/drawing/2014/main" id="{6E51A6FA-9CBA-B03C-C32E-F82FDA6A529A}"/>
              </a:ext>
            </a:extLst>
          </p:cNvPr>
          <p:cNvPicPr>
            <a:picLocks noChangeAspect="1"/>
          </p:cNvPicPr>
          <p:nvPr/>
        </p:nvPicPr>
        <p:blipFill>
          <a:blip r:embed="rId2"/>
          <a:stretch>
            <a:fillRect/>
          </a:stretch>
        </p:blipFill>
        <p:spPr>
          <a:xfrm>
            <a:off x="1" y="2938977"/>
            <a:ext cx="10560676" cy="3407928"/>
          </a:xfrm>
          <a:prstGeom prst="rect">
            <a:avLst/>
          </a:prstGeom>
        </p:spPr>
      </p:pic>
      <p:sp>
        <p:nvSpPr>
          <p:cNvPr id="15" name="CuadroTexto 14">
            <a:extLst>
              <a:ext uri="{FF2B5EF4-FFF2-40B4-BE49-F238E27FC236}">
                <a16:creationId xmlns:a16="http://schemas.microsoft.com/office/drawing/2014/main" id="{A662A4CD-3174-F5B3-F613-8CD35D7AD102}"/>
              </a:ext>
            </a:extLst>
          </p:cNvPr>
          <p:cNvSpPr txBox="1"/>
          <p:nvPr/>
        </p:nvSpPr>
        <p:spPr>
          <a:xfrm>
            <a:off x="734095" y="1738648"/>
            <a:ext cx="9401577" cy="1200329"/>
          </a:xfrm>
          <a:prstGeom prst="rect">
            <a:avLst/>
          </a:prstGeom>
          <a:noFill/>
        </p:spPr>
        <p:txBody>
          <a:bodyPr wrap="square" rtlCol="0">
            <a:spAutoFit/>
          </a:bodyPr>
          <a:lstStyle/>
          <a:p>
            <a:r>
              <a:rPr lang="es-ES" b="1" dirty="0"/>
              <a:t>  6. Imagina que eres caballero                                                                                                    </a:t>
            </a:r>
          </a:p>
          <a:p>
            <a:r>
              <a:rPr lang="es-ES" b="1" dirty="0"/>
              <a:t>  </a:t>
            </a:r>
            <a:r>
              <a:rPr lang="es-ES" dirty="0"/>
              <a:t>¿cómo llamas a tu caballo? y ¿qué nombre te pones a ti y a tu enamorada o </a:t>
            </a:r>
          </a:p>
          <a:p>
            <a:r>
              <a:rPr lang="es-ES" dirty="0"/>
              <a:t>  enamorado? </a:t>
            </a:r>
            <a:r>
              <a:rPr lang="es-ES" dirty="0">
                <a:solidFill>
                  <a:srgbClr val="0070C0"/>
                </a:solidFill>
              </a:rPr>
              <a:t>Oral/ escrita</a:t>
            </a:r>
          </a:p>
          <a:p>
            <a:endParaRPr lang="es-ES" dirty="0"/>
          </a:p>
        </p:txBody>
      </p:sp>
    </p:spTree>
    <p:extLst>
      <p:ext uri="{BB962C8B-B14F-4D97-AF65-F5344CB8AC3E}">
        <p14:creationId xmlns:p14="http://schemas.microsoft.com/office/powerpoint/2010/main" val="330866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039C3C7-971F-EE8F-5C5D-68530B918A74}"/>
              </a:ext>
            </a:extLst>
          </p:cNvPr>
          <p:cNvSpPr>
            <a:spLocks noGrp="1"/>
          </p:cNvSpPr>
          <p:nvPr>
            <p:ph idx="1"/>
          </p:nvPr>
        </p:nvSpPr>
        <p:spPr>
          <a:xfrm>
            <a:off x="448265" y="1"/>
            <a:ext cx="6948215" cy="6857990"/>
          </a:xfrm>
        </p:spPr>
        <p:txBody>
          <a:bodyPr>
            <a:normAutofit fontScale="77500" lnSpcReduction="20000"/>
          </a:bodyPr>
          <a:lstStyle/>
          <a:p>
            <a:pPr marL="0" indent="0">
              <a:lnSpc>
                <a:spcPct val="110000"/>
              </a:lnSpc>
              <a:buNone/>
            </a:pPr>
            <a:r>
              <a:rPr lang="es-ES" dirty="0"/>
              <a:t>Texto 3 (inicial) </a:t>
            </a:r>
          </a:p>
          <a:p>
            <a:pPr marL="0" indent="0">
              <a:lnSpc>
                <a:spcPct val="110000"/>
              </a:lnSpc>
              <a:buNone/>
            </a:pPr>
            <a:r>
              <a:rPr lang="es-ES" i="1" dirty="0"/>
              <a:t>(La primera salida de Don Quijote no termina bien. Recibe muchos golpes y acaba en el suelo sin poder moverse. Un campesino, vecino suyo lo encuentra y lo ayuda. Don Quijote está muy mal y piensa que su vecino es un caballero famoso.)</a:t>
            </a:r>
            <a:endParaRPr lang="es-ES" dirty="0"/>
          </a:p>
          <a:p>
            <a:pPr marL="0" indent="0">
              <a:lnSpc>
                <a:spcPct val="110000"/>
              </a:lnSpc>
              <a:buNone/>
            </a:pPr>
            <a:r>
              <a:rPr lang="es-ES" dirty="0"/>
              <a:t>Un campesino ve a un hombre que está en el suelo: es </a:t>
            </a:r>
            <a:r>
              <a:rPr lang="es-ES" b="1" dirty="0"/>
              <a:t>Don Quijote</a:t>
            </a:r>
            <a:r>
              <a:rPr lang="es-ES" dirty="0"/>
              <a:t>. El hombre le limpia la cara porque tiene mucho polvo.                                                                                                        El hombre le pregunta: — Señor </a:t>
            </a:r>
            <a:r>
              <a:rPr lang="es-ES" dirty="0" err="1"/>
              <a:t>Quijana</a:t>
            </a:r>
            <a:r>
              <a:rPr lang="es-ES" dirty="0"/>
              <a:t>, ¿qué le pasa?                                                                       Don Quijote responde: — Usted es el famoso caballero, don Rodrigo de Narváez, y debe saber que mi amada es </a:t>
            </a:r>
            <a:r>
              <a:rPr lang="es-ES" b="1" dirty="0"/>
              <a:t>Dulcinea del Toboso</a:t>
            </a:r>
            <a:r>
              <a:rPr lang="es-ES" dirty="0"/>
              <a:t>. Por ella hago las aventuras más increíbles.                                                                                                                              El hombre asegura: — No, señor. Escuche: yo no soy un caballero famoso. Yo soy </a:t>
            </a:r>
            <a:r>
              <a:rPr lang="es-ES" b="1" dirty="0"/>
              <a:t>Pedro</a:t>
            </a:r>
            <a:r>
              <a:rPr lang="es-ES" dirty="0"/>
              <a:t>, su vecino. Y usted no es un caballero de los libros. Usted es mi vecino, el </a:t>
            </a:r>
            <a:r>
              <a:rPr lang="es-ES" b="1" dirty="0"/>
              <a:t>señor </a:t>
            </a:r>
            <a:r>
              <a:rPr lang="es-ES" b="1" dirty="0" err="1"/>
              <a:t>Quijana</a:t>
            </a:r>
            <a:r>
              <a:rPr lang="es-ES" dirty="0"/>
              <a:t>.                                                                                                                                Don Quijote declara: — </a:t>
            </a:r>
            <a:r>
              <a:rPr lang="es-ES" b="1" dirty="0"/>
              <a:t>Yo sé quién soy</a:t>
            </a:r>
            <a:r>
              <a:rPr lang="es-ES" dirty="0"/>
              <a:t>, y sé que puedo ser como todos los héroes de los libros. Mis aventuras son las más grandes del mundo.</a:t>
            </a:r>
          </a:p>
          <a:p>
            <a:pPr marL="0" indent="0">
              <a:lnSpc>
                <a:spcPct val="110000"/>
              </a:lnSpc>
              <a:buNone/>
            </a:pPr>
            <a:endParaRPr lang="es-ES" sz="1300" dirty="0"/>
          </a:p>
        </p:txBody>
      </p:sp>
      <p:pic>
        <p:nvPicPr>
          <p:cNvPr id="5" name="Imagen 4">
            <a:extLst>
              <a:ext uri="{FF2B5EF4-FFF2-40B4-BE49-F238E27FC236}">
                <a16:creationId xmlns:a16="http://schemas.microsoft.com/office/drawing/2014/main" id="{C887B1EC-C226-AAF7-FB4E-B5EC604D67AC}"/>
              </a:ext>
            </a:extLst>
          </p:cNvPr>
          <p:cNvPicPr>
            <a:picLocks noChangeAspect="1"/>
          </p:cNvPicPr>
          <p:nvPr/>
        </p:nvPicPr>
        <p:blipFill>
          <a:blip r:embed="rId2"/>
          <a:srcRect l="36141" r="20576"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3940529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25D52-62A8-FA0A-2A94-D4F9B365D382}"/>
              </a:ext>
            </a:extLst>
          </p:cNvPr>
          <p:cNvSpPr>
            <a:spLocks noGrp="1"/>
          </p:cNvSpPr>
          <p:nvPr>
            <p:ph type="title"/>
          </p:nvPr>
        </p:nvSpPr>
        <p:spPr>
          <a:xfrm>
            <a:off x="612648" y="548639"/>
            <a:ext cx="11177569" cy="961506"/>
          </a:xfrm>
        </p:spPr>
        <p:txBody>
          <a:bodyPr anchor="t">
            <a:normAutofit fontScale="90000"/>
          </a:bodyPr>
          <a:lstStyle/>
          <a:p>
            <a:r>
              <a:rPr lang="es-ES" sz="2000" dirty="0"/>
              <a:t>1. ¿Entiendes estas palabras?, busca en el diccionario las que no entiendas. </a:t>
            </a:r>
            <a:r>
              <a:rPr lang="es-ES" sz="2000" dirty="0">
                <a:solidFill>
                  <a:srgbClr val="92D050"/>
                </a:solidFill>
              </a:rPr>
              <a:t>Léxico</a:t>
            </a:r>
            <a:br>
              <a:rPr lang="es-ES" sz="2000" dirty="0"/>
            </a:br>
            <a:br>
              <a:rPr lang="es-ES" sz="2000" dirty="0">
                <a:solidFill>
                  <a:srgbClr val="FFC000"/>
                </a:solidFill>
              </a:rPr>
            </a:br>
            <a:r>
              <a:rPr lang="es-ES" sz="2000" dirty="0">
                <a:solidFill>
                  <a:srgbClr val="FFC000"/>
                </a:solidFill>
              </a:rPr>
              <a:t>     </a:t>
            </a:r>
            <a:r>
              <a:rPr lang="es-ES" sz="2000" b="0" dirty="0"/>
              <a:t>Campesino, cara, polvo, suelo, caballero, amada, aventuras, vecino, héroes </a:t>
            </a:r>
            <a:br>
              <a:rPr lang="es-ES" sz="2000" b="0" dirty="0"/>
            </a:br>
            <a:endParaRPr lang="es-ES" sz="2000" b="0" dirty="0"/>
          </a:p>
        </p:txBody>
      </p:sp>
      <p:graphicFrame>
        <p:nvGraphicFramePr>
          <p:cNvPr id="5" name="Marcador de contenido 2">
            <a:extLst>
              <a:ext uri="{FF2B5EF4-FFF2-40B4-BE49-F238E27FC236}">
                <a16:creationId xmlns:a16="http://schemas.microsoft.com/office/drawing/2014/main" id="{4321C51F-04D6-7812-04AA-D3CAC1EBAA81}"/>
              </a:ext>
            </a:extLst>
          </p:cNvPr>
          <p:cNvGraphicFramePr>
            <a:graphicFrameLocks noGrp="1"/>
          </p:cNvGraphicFramePr>
          <p:nvPr>
            <p:ph idx="1"/>
          </p:nvPr>
        </p:nvGraphicFramePr>
        <p:xfrm>
          <a:off x="1136073" y="2189018"/>
          <a:ext cx="10421613" cy="4146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1F9952E0-5921-BE5B-48B0-750C28F08BCF}"/>
              </a:ext>
            </a:extLst>
          </p:cNvPr>
          <p:cNvSpPr txBox="1"/>
          <p:nvPr/>
        </p:nvSpPr>
        <p:spPr>
          <a:xfrm>
            <a:off x="634314" y="1666295"/>
            <a:ext cx="7900087" cy="677108"/>
          </a:xfrm>
          <a:prstGeom prst="rect">
            <a:avLst/>
          </a:prstGeom>
          <a:noFill/>
        </p:spPr>
        <p:txBody>
          <a:bodyPr wrap="square" rtlCol="0">
            <a:spAutoFit/>
          </a:bodyPr>
          <a:lstStyle/>
          <a:p>
            <a:r>
              <a:rPr lang="es-ES" b="1" dirty="0"/>
              <a:t>2. </a:t>
            </a:r>
            <a:r>
              <a:rPr lang="es-ES" sz="2000" b="1" dirty="0"/>
              <a:t>Elige la palabra correcta para completar las frases </a:t>
            </a:r>
            <a:r>
              <a:rPr lang="es-ES" sz="2000" b="1" dirty="0">
                <a:solidFill>
                  <a:srgbClr val="92D050"/>
                </a:solidFill>
              </a:rPr>
              <a:t>Léxico</a:t>
            </a:r>
            <a:r>
              <a:rPr lang="es-ES" sz="2000" b="1" dirty="0"/>
              <a:t>                                                                </a:t>
            </a:r>
          </a:p>
          <a:p>
            <a:endParaRPr lang="es-ES" dirty="0"/>
          </a:p>
        </p:txBody>
      </p:sp>
    </p:spTree>
    <p:extLst>
      <p:ext uri="{BB962C8B-B14F-4D97-AF65-F5344CB8AC3E}">
        <p14:creationId xmlns:p14="http://schemas.microsoft.com/office/powerpoint/2010/main" val="3802706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3D715B-00F2-E674-4A7D-6E8BBC74ABD5}"/>
              </a:ext>
            </a:extLst>
          </p:cNvPr>
          <p:cNvSpPr>
            <a:spLocks noGrp="1"/>
          </p:cNvSpPr>
          <p:nvPr>
            <p:ph type="title"/>
          </p:nvPr>
        </p:nvSpPr>
        <p:spPr>
          <a:xfrm>
            <a:off x="612648" y="914399"/>
            <a:ext cx="10653578" cy="1850065"/>
          </a:xfrm>
        </p:spPr>
        <p:txBody>
          <a:bodyPr>
            <a:normAutofit fontScale="90000"/>
          </a:bodyPr>
          <a:lstStyle/>
          <a:p>
            <a:r>
              <a:rPr lang="es-ES" sz="2000" dirty="0"/>
              <a:t>3</a:t>
            </a:r>
            <a:r>
              <a:rPr lang="es-ES" sz="2200" dirty="0"/>
              <a:t>. En el texto, Pedro y Don Quijote se tratan de "usted" como señal de respeto, cambia las frases a la forma de "tú" para hacer sus frases más informales y cercanas  </a:t>
            </a:r>
            <a:r>
              <a:rPr lang="es-ES" sz="2200" dirty="0">
                <a:solidFill>
                  <a:srgbClr val="00B0F0"/>
                </a:solidFill>
              </a:rPr>
              <a:t>Gramática</a:t>
            </a:r>
            <a:r>
              <a:rPr lang="es-ES" sz="2200" dirty="0"/>
              <a:t> </a:t>
            </a:r>
            <a:br>
              <a:rPr lang="es-ES" sz="2200" dirty="0"/>
            </a:br>
            <a:br>
              <a:rPr lang="es-ES" sz="2200" dirty="0"/>
            </a:br>
            <a:r>
              <a:rPr lang="es-ES" sz="2200" dirty="0"/>
              <a:t> </a:t>
            </a:r>
            <a:r>
              <a:rPr lang="es-ES" sz="2200" b="0" dirty="0"/>
              <a:t>a. ¿Qué le pasa? (a usted) - ¿Qué _____________? (a ti)</a:t>
            </a:r>
            <a:br>
              <a:rPr lang="es-ES" sz="2200" b="0" dirty="0"/>
            </a:br>
            <a:r>
              <a:rPr lang="es-ES" sz="2200" b="0" dirty="0"/>
              <a:t> b. Usted no es un caballero.  ______________un caballero.</a:t>
            </a:r>
            <a:br>
              <a:rPr lang="es-ES" sz="2200" b="0" dirty="0"/>
            </a:br>
            <a:r>
              <a:rPr lang="es-ES" sz="2200" b="0" dirty="0"/>
              <a:t> c. Debe saber que mi amada. __________</a:t>
            </a:r>
            <a:br>
              <a:rPr lang="es-ES" sz="2200" b="0" dirty="0"/>
            </a:br>
            <a:r>
              <a:rPr lang="es-ES" sz="2200" b="0" dirty="0"/>
              <a:t>.d. Escuche usted.  ________</a:t>
            </a:r>
            <a:br>
              <a:rPr lang="es-ES" sz="2200" b="0" dirty="0"/>
            </a:br>
            <a:r>
              <a:rPr lang="es-ES" sz="2200" b="0" dirty="0"/>
              <a:t> e. Usted es mi vecino ___________ </a:t>
            </a:r>
            <a:br>
              <a:rPr lang="es-ES" sz="2200" b="0" dirty="0"/>
            </a:br>
            <a:br>
              <a:rPr lang="es-ES" sz="2200" dirty="0"/>
            </a:br>
            <a:br>
              <a:rPr lang="es-ES" dirty="0"/>
            </a:br>
            <a:r>
              <a:rPr lang="es-ES" sz="2000" b="0" dirty="0"/>
              <a:t> </a:t>
            </a:r>
          </a:p>
        </p:txBody>
      </p:sp>
      <p:graphicFrame>
        <p:nvGraphicFramePr>
          <p:cNvPr id="5" name="Marcador de contenido 2">
            <a:extLst>
              <a:ext uri="{FF2B5EF4-FFF2-40B4-BE49-F238E27FC236}">
                <a16:creationId xmlns:a16="http://schemas.microsoft.com/office/drawing/2014/main" id="{DE344360-B663-1F0E-EAEA-BC459D732B57}"/>
              </a:ext>
            </a:extLst>
          </p:cNvPr>
          <p:cNvGraphicFramePr>
            <a:graphicFrameLocks noGrp="1"/>
          </p:cNvGraphicFramePr>
          <p:nvPr>
            <p:ph idx="1"/>
          </p:nvPr>
        </p:nvGraphicFramePr>
        <p:xfrm>
          <a:off x="612648" y="3944110"/>
          <a:ext cx="10653578" cy="2913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65E83225-7013-1A00-452D-D8B2DE896092}"/>
              </a:ext>
            </a:extLst>
          </p:cNvPr>
          <p:cNvSpPr txBox="1"/>
          <p:nvPr/>
        </p:nvSpPr>
        <p:spPr>
          <a:xfrm>
            <a:off x="782768" y="2877234"/>
            <a:ext cx="10653578" cy="1261884"/>
          </a:xfrm>
          <a:prstGeom prst="rect">
            <a:avLst/>
          </a:prstGeom>
          <a:noFill/>
        </p:spPr>
        <p:txBody>
          <a:bodyPr wrap="square" rtlCol="0">
            <a:spAutoFit/>
          </a:bodyPr>
          <a:lstStyle/>
          <a:p>
            <a:endParaRPr lang="es-ES" dirty="0"/>
          </a:p>
          <a:p>
            <a:r>
              <a:rPr lang="es-ES" dirty="0"/>
              <a:t>4. </a:t>
            </a:r>
            <a:r>
              <a:rPr lang="es-ES" sz="2000" dirty="0"/>
              <a:t>Completa las frases con la forma correcta de los verbos </a:t>
            </a:r>
            <a:r>
              <a:rPr lang="es-ES" sz="2000" b="1" dirty="0"/>
              <a:t>ser</a:t>
            </a:r>
            <a:r>
              <a:rPr lang="es-ES" sz="2000" dirty="0"/>
              <a:t> o </a:t>
            </a:r>
            <a:r>
              <a:rPr lang="es-ES" sz="2000" b="1" dirty="0"/>
              <a:t>estar</a:t>
            </a:r>
            <a:r>
              <a:rPr lang="es-ES" sz="2000" dirty="0"/>
              <a:t>. </a:t>
            </a:r>
            <a:r>
              <a:rPr lang="es-ES" sz="2000" dirty="0">
                <a:solidFill>
                  <a:srgbClr val="00B0F0"/>
                </a:solidFill>
              </a:rPr>
              <a:t>Gramática       </a:t>
            </a:r>
            <a:r>
              <a:rPr lang="es-ES" sz="2000" dirty="0"/>
              <a:t>Ser para definir y estar para localizar </a:t>
            </a:r>
          </a:p>
          <a:p>
            <a:endParaRPr lang="es-ES" dirty="0"/>
          </a:p>
        </p:txBody>
      </p:sp>
    </p:spTree>
    <p:extLst>
      <p:ext uri="{BB962C8B-B14F-4D97-AF65-F5344CB8AC3E}">
        <p14:creationId xmlns:p14="http://schemas.microsoft.com/office/powerpoint/2010/main" val="4191339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78573-F01F-9031-0573-FB42DA5DC4E2}"/>
              </a:ext>
            </a:extLst>
          </p:cNvPr>
          <p:cNvSpPr>
            <a:spLocks noGrp="1"/>
          </p:cNvSpPr>
          <p:nvPr>
            <p:ph type="title"/>
          </p:nvPr>
        </p:nvSpPr>
        <p:spPr>
          <a:xfrm>
            <a:off x="5708072" y="304800"/>
            <a:ext cx="6082145" cy="2825424"/>
          </a:xfrm>
        </p:spPr>
        <p:txBody>
          <a:bodyPr anchor="b">
            <a:noAutofit/>
          </a:bodyPr>
          <a:lstStyle/>
          <a:p>
            <a:r>
              <a:rPr lang="es-ES" sz="2000" b="0" dirty="0"/>
              <a:t>5. </a:t>
            </a:r>
            <a:r>
              <a:rPr lang="es-ES" sz="2000" dirty="0"/>
              <a:t>Responde a estas preguntas con frases completas.  </a:t>
            </a:r>
            <a:r>
              <a:rPr lang="es-ES" sz="2000" dirty="0">
                <a:solidFill>
                  <a:srgbClr val="0070C0"/>
                </a:solidFill>
              </a:rPr>
              <a:t>Oral/escrita</a:t>
            </a:r>
            <a:br>
              <a:rPr lang="es-ES" sz="2000" b="0" dirty="0"/>
            </a:br>
            <a:r>
              <a:rPr lang="es-ES" sz="2000" b="0" dirty="0"/>
              <a:t>    a. ¿Quién es Pedro? ¿Y a quién encuentra en el </a:t>
            </a:r>
            <a:br>
              <a:rPr lang="es-ES" sz="2000" b="0" dirty="0"/>
            </a:br>
            <a:r>
              <a:rPr lang="es-ES" sz="2000" b="0" dirty="0"/>
              <a:t>        campo</a:t>
            </a:r>
            <a:br>
              <a:rPr lang="es-ES" sz="2000" b="0" dirty="0"/>
            </a:br>
            <a:r>
              <a:rPr lang="es-ES" sz="2000" b="0" dirty="0"/>
              <a:t>    b. ¿Por qué tiene polvo Don Quijote en la cara y </a:t>
            </a:r>
            <a:br>
              <a:rPr lang="es-ES" sz="2000" b="0" dirty="0"/>
            </a:br>
            <a:r>
              <a:rPr lang="es-ES" sz="2000" b="0" dirty="0"/>
              <a:t>        qué hace en el suelo?</a:t>
            </a:r>
            <a:br>
              <a:rPr lang="es-ES" sz="2000" b="0" dirty="0"/>
            </a:br>
            <a:r>
              <a:rPr lang="es-ES" sz="2000" b="0" dirty="0"/>
              <a:t>    c. ¿Quién cree Don Quijote que es su vecino?</a:t>
            </a:r>
            <a:br>
              <a:rPr lang="es-ES" sz="2000" b="0" dirty="0"/>
            </a:br>
            <a:r>
              <a:rPr lang="es-ES" sz="2000" b="0" dirty="0"/>
              <a:t>    d. ¿Qué hace Don Quijote por Dulcinea?</a:t>
            </a:r>
            <a:br>
              <a:rPr lang="es-ES" sz="2000" b="0" dirty="0"/>
            </a:br>
            <a:r>
              <a:rPr lang="es-ES" sz="2000" b="0" dirty="0"/>
              <a:t>    e. Según Don Quijote, ¿quién puede ser él?</a:t>
            </a:r>
            <a:br>
              <a:rPr lang="es-ES" sz="2000" b="0" dirty="0"/>
            </a:br>
            <a:endParaRPr lang="es-ES" sz="2000" b="0" dirty="0"/>
          </a:p>
        </p:txBody>
      </p:sp>
      <p:pic>
        <p:nvPicPr>
          <p:cNvPr id="7" name="Imagen 6">
            <a:extLst>
              <a:ext uri="{FF2B5EF4-FFF2-40B4-BE49-F238E27FC236}">
                <a16:creationId xmlns:a16="http://schemas.microsoft.com/office/drawing/2014/main" id="{A132CF0A-BC07-A713-755A-F4C43F11C6A0}"/>
              </a:ext>
            </a:extLst>
          </p:cNvPr>
          <p:cNvPicPr>
            <a:picLocks noChangeAspect="1"/>
          </p:cNvPicPr>
          <p:nvPr/>
        </p:nvPicPr>
        <p:blipFill>
          <a:blip r:embed="rId2"/>
          <a:stretch>
            <a:fillRect/>
          </a:stretch>
        </p:blipFill>
        <p:spPr>
          <a:xfrm>
            <a:off x="1322112" y="419191"/>
            <a:ext cx="4288977" cy="6019618"/>
          </a:xfrm>
          <a:prstGeom prst="rect">
            <a:avLst/>
          </a:prstGeom>
        </p:spPr>
      </p:pic>
      <p:sp>
        <p:nvSpPr>
          <p:cNvPr id="3" name="Marcador de contenido 2">
            <a:extLst>
              <a:ext uri="{FF2B5EF4-FFF2-40B4-BE49-F238E27FC236}">
                <a16:creationId xmlns:a16="http://schemas.microsoft.com/office/drawing/2014/main" id="{419BF2F7-8244-B321-4914-36DE337B66CD}"/>
              </a:ext>
            </a:extLst>
          </p:cNvPr>
          <p:cNvSpPr>
            <a:spLocks noGrp="1"/>
          </p:cNvSpPr>
          <p:nvPr>
            <p:ph idx="1"/>
          </p:nvPr>
        </p:nvSpPr>
        <p:spPr>
          <a:xfrm>
            <a:off x="5708072" y="3130224"/>
            <a:ext cx="6179128" cy="3179135"/>
          </a:xfrm>
        </p:spPr>
        <p:txBody>
          <a:bodyPr>
            <a:normAutofit/>
          </a:bodyPr>
          <a:lstStyle/>
          <a:p>
            <a:pPr marL="0" indent="0">
              <a:buNone/>
            </a:pPr>
            <a:r>
              <a:rPr lang="es-ES" sz="2000" b="1" dirty="0">
                <a:solidFill>
                  <a:srgbClr val="92D050"/>
                </a:solidFill>
              </a:rPr>
              <a:t>Léxico</a:t>
            </a:r>
            <a:endParaRPr lang="es-ES" sz="2000" dirty="0"/>
          </a:p>
          <a:p>
            <a:pPr marL="0" indent="0">
              <a:buNone/>
            </a:pPr>
            <a:r>
              <a:rPr lang="es-ES" sz="2000" dirty="0"/>
              <a:t>6. </a:t>
            </a:r>
            <a:r>
              <a:rPr lang="es-ES" sz="2000" b="1" dirty="0"/>
              <a:t>Cambia el verbo </a:t>
            </a:r>
            <a:r>
              <a:rPr lang="es-ES" sz="2000" b="1" u="sng" dirty="0"/>
              <a:t>decir</a:t>
            </a:r>
            <a:r>
              <a:rPr lang="es-ES" sz="2000" b="1" dirty="0"/>
              <a:t> por otro verbo de comunicación equivalente: (preguntar, hablar, responder, explicar)</a:t>
            </a:r>
            <a:endParaRPr lang="es-ES" sz="2000" b="1" dirty="0">
              <a:solidFill>
                <a:srgbClr val="92D050"/>
              </a:solidFill>
            </a:endParaRPr>
          </a:p>
          <a:p>
            <a:pPr marL="0" indent="0">
              <a:buNone/>
            </a:pPr>
            <a:r>
              <a:rPr lang="es-ES" sz="2000" dirty="0"/>
              <a:t>El hombre le </a:t>
            </a:r>
            <a:r>
              <a:rPr lang="es-ES" sz="2000" b="1" dirty="0"/>
              <a:t>dice</a:t>
            </a:r>
            <a:r>
              <a:rPr lang="es-ES" sz="2000" dirty="0"/>
              <a:t>: — Señor </a:t>
            </a:r>
            <a:r>
              <a:rPr lang="es-ES" sz="2000" dirty="0" err="1"/>
              <a:t>Quijana</a:t>
            </a:r>
            <a:r>
              <a:rPr lang="es-ES" sz="2000" dirty="0"/>
              <a:t>, ¿qué le pasa?                                                                             Don Quijote </a:t>
            </a:r>
            <a:r>
              <a:rPr lang="es-ES" sz="2000" b="1" dirty="0"/>
              <a:t>dice</a:t>
            </a:r>
            <a:r>
              <a:rPr lang="es-ES" sz="2000" dirty="0"/>
              <a:t>: — Usted es el famoso caballero, don Rodrigo de Narváez…                                                                          El hombre </a:t>
            </a:r>
            <a:r>
              <a:rPr lang="es-ES" sz="2000" b="1" dirty="0"/>
              <a:t>dice</a:t>
            </a:r>
            <a:r>
              <a:rPr lang="es-ES" sz="2000" dirty="0"/>
              <a:t>: — No, señor. Escuche: yo no soy un caballero famoso. Yo soy Pedro, su vecino…                                                                                                                               Don Quijote </a:t>
            </a:r>
            <a:r>
              <a:rPr lang="es-ES" sz="2000" b="1" dirty="0"/>
              <a:t>dice</a:t>
            </a:r>
            <a:r>
              <a:rPr lang="es-ES" sz="2000" dirty="0"/>
              <a:t>: — Yo sé quién soy </a:t>
            </a:r>
          </a:p>
        </p:txBody>
      </p:sp>
    </p:spTree>
    <p:extLst>
      <p:ext uri="{BB962C8B-B14F-4D97-AF65-F5344CB8AC3E}">
        <p14:creationId xmlns:p14="http://schemas.microsoft.com/office/powerpoint/2010/main" val="3313017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86B1F4-236F-0FDE-9E23-01A4532D58FE}"/>
              </a:ext>
            </a:extLst>
          </p:cNvPr>
          <p:cNvPicPr>
            <a:picLocks noChangeAspect="1"/>
          </p:cNvPicPr>
          <p:nvPr/>
        </p:nvPicPr>
        <p:blipFill>
          <a:blip r:embed="rId2"/>
          <a:srcRect l="10764" r="19557"/>
          <a:stretch>
            <a:fillRect/>
          </a:stretch>
        </p:blipFill>
        <p:spPr>
          <a:xfrm>
            <a:off x="0" y="1828800"/>
            <a:ext cx="6702829" cy="4451981"/>
          </a:xfrm>
          <a:prstGeom prst="rect">
            <a:avLst/>
          </a:prstGeom>
        </p:spPr>
      </p:pic>
      <p:pic>
        <p:nvPicPr>
          <p:cNvPr id="4" name="Marcador de contenido 3">
            <a:extLst>
              <a:ext uri="{FF2B5EF4-FFF2-40B4-BE49-F238E27FC236}">
                <a16:creationId xmlns:a16="http://schemas.microsoft.com/office/drawing/2014/main" id="{ED95DF8A-60A3-018D-1FAE-99D9B4AB8477}"/>
              </a:ext>
            </a:extLst>
          </p:cNvPr>
          <p:cNvPicPr>
            <a:picLocks noGrp="1" noChangeAspect="1"/>
          </p:cNvPicPr>
          <p:nvPr>
            <p:ph idx="1"/>
          </p:nvPr>
        </p:nvPicPr>
        <p:blipFill>
          <a:blip r:embed="rId3"/>
          <a:srcRect l="9593" r="3603" b="-2"/>
          <a:stretch>
            <a:fillRect/>
          </a:stretch>
        </p:blipFill>
        <p:spPr>
          <a:xfrm>
            <a:off x="6702829" y="1828800"/>
            <a:ext cx="6082555" cy="4451981"/>
          </a:xfrm>
          <a:prstGeom prst="rect">
            <a:avLst/>
          </a:prstGeom>
        </p:spPr>
      </p:pic>
      <p:sp>
        <p:nvSpPr>
          <p:cNvPr id="11" name="CuadroTexto 10">
            <a:extLst>
              <a:ext uri="{FF2B5EF4-FFF2-40B4-BE49-F238E27FC236}">
                <a16:creationId xmlns:a16="http://schemas.microsoft.com/office/drawing/2014/main" id="{DAC53ECD-3381-A9B4-8B8A-A1A1FAB9DE5B}"/>
              </a:ext>
            </a:extLst>
          </p:cNvPr>
          <p:cNvSpPr txBox="1"/>
          <p:nvPr/>
        </p:nvSpPr>
        <p:spPr>
          <a:xfrm>
            <a:off x="0" y="-1956391"/>
            <a:ext cx="11653283" cy="923330"/>
          </a:xfrm>
          <a:prstGeom prst="rect">
            <a:avLst/>
          </a:prstGeom>
          <a:noFill/>
        </p:spPr>
        <p:txBody>
          <a:bodyPr wrap="square" rtlCol="0">
            <a:spAutoFit/>
          </a:bodyPr>
          <a:lstStyle/>
          <a:p>
            <a:r>
              <a:rPr lang="en-US" dirty="0"/>
              <a:t>5. Escribe un </a:t>
            </a:r>
            <a:r>
              <a:rPr lang="en-US" dirty="0" err="1"/>
              <a:t>dialogo</a:t>
            </a:r>
            <a:r>
              <a:rPr lang="en-US" dirty="0"/>
              <a:t> entre </a:t>
            </a:r>
            <a:r>
              <a:rPr lang="en-US" dirty="0" err="1"/>
              <a:t>tú</a:t>
            </a:r>
            <a:r>
              <a:rPr lang="en-US" dirty="0"/>
              <a:t> y un </a:t>
            </a:r>
            <a:r>
              <a:rPr lang="en-US" dirty="0" err="1"/>
              <a:t>personaje</a:t>
            </a:r>
            <a:r>
              <a:rPr lang="en-US" dirty="0"/>
              <a:t> </a:t>
            </a:r>
            <a:r>
              <a:rPr lang="en-US" dirty="0" err="1"/>
              <a:t>famoso</a:t>
            </a:r>
            <a:r>
              <a:rPr lang="en-US" dirty="0"/>
              <a:t>, al </a:t>
            </a:r>
            <a:r>
              <a:rPr lang="en-US" dirty="0" err="1"/>
              <a:t>que</a:t>
            </a:r>
            <a:r>
              <a:rPr lang="en-US" dirty="0"/>
              <a:t> </a:t>
            </a:r>
            <a:r>
              <a:rPr lang="en-US" dirty="0" err="1"/>
              <a:t>encuentras</a:t>
            </a:r>
            <a:r>
              <a:rPr lang="en-US" dirty="0"/>
              <a:t> </a:t>
            </a:r>
            <a:r>
              <a:rPr lang="en-US" dirty="0" err="1"/>
              <a:t>tendido</a:t>
            </a:r>
            <a:r>
              <a:rPr lang="en-US" dirty="0"/>
              <a:t> </a:t>
            </a:r>
            <a:r>
              <a:rPr lang="en-US" dirty="0" err="1"/>
              <a:t>en</a:t>
            </a:r>
            <a:r>
              <a:rPr lang="en-US" dirty="0"/>
              <a:t> </a:t>
            </a:r>
            <a:r>
              <a:rPr lang="en-US" dirty="0" err="1"/>
              <a:t>el</a:t>
            </a:r>
            <a:r>
              <a:rPr lang="en-US" dirty="0"/>
              <a:t> </a:t>
            </a:r>
            <a:r>
              <a:rPr lang="en-US" dirty="0" err="1"/>
              <a:t>suelo</a:t>
            </a:r>
            <a:r>
              <a:rPr lang="en-US" dirty="0"/>
              <a:t> y </a:t>
            </a:r>
            <a:r>
              <a:rPr lang="en-US" dirty="0" err="1"/>
              <a:t>que</a:t>
            </a:r>
            <a:r>
              <a:rPr lang="en-US" dirty="0"/>
              <a:t> </a:t>
            </a:r>
            <a:r>
              <a:rPr lang="en-US" dirty="0" err="1"/>
              <a:t>te</a:t>
            </a:r>
            <a:r>
              <a:rPr lang="en-US" dirty="0"/>
              <a:t> </a:t>
            </a:r>
            <a:r>
              <a:rPr lang="en-US" dirty="0" err="1"/>
              <a:t>confunde</a:t>
            </a:r>
            <a:r>
              <a:rPr lang="en-US" dirty="0"/>
              <a:t> con </a:t>
            </a:r>
            <a:r>
              <a:rPr lang="en-US" dirty="0" err="1"/>
              <a:t>alguien</a:t>
            </a:r>
            <a:r>
              <a:rPr lang="en-US" dirty="0"/>
              <a:t> también </a:t>
            </a:r>
            <a:r>
              <a:rPr lang="en-US" dirty="0" err="1"/>
              <a:t>famoso</a:t>
            </a:r>
            <a:r>
              <a:rPr lang="en-US" dirty="0"/>
              <a:t>. </a:t>
            </a:r>
            <a:br>
              <a:rPr lang="en-US" dirty="0"/>
            </a:br>
            <a:endParaRPr lang="es-ES" dirty="0"/>
          </a:p>
        </p:txBody>
      </p:sp>
      <p:sp>
        <p:nvSpPr>
          <p:cNvPr id="13" name="Título 12">
            <a:extLst>
              <a:ext uri="{FF2B5EF4-FFF2-40B4-BE49-F238E27FC236}">
                <a16:creationId xmlns:a16="http://schemas.microsoft.com/office/drawing/2014/main" id="{BA470FFF-D377-3B56-7432-C0F616AB14F6}"/>
              </a:ext>
            </a:extLst>
          </p:cNvPr>
          <p:cNvSpPr>
            <a:spLocks noGrp="1"/>
          </p:cNvSpPr>
          <p:nvPr>
            <p:ph type="title"/>
          </p:nvPr>
        </p:nvSpPr>
        <p:spPr>
          <a:xfrm>
            <a:off x="316621" y="577218"/>
            <a:ext cx="11336662" cy="1038931"/>
          </a:xfrm>
        </p:spPr>
        <p:txBody>
          <a:bodyPr>
            <a:normAutofit fontScale="90000"/>
          </a:bodyPr>
          <a:lstStyle/>
          <a:p>
            <a:r>
              <a:rPr lang="en-US" sz="2200" dirty="0"/>
              <a:t>7. Escribe un </a:t>
            </a:r>
            <a:r>
              <a:rPr lang="en-US" sz="2200" dirty="0" err="1"/>
              <a:t>dialogo</a:t>
            </a:r>
            <a:r>
              <a:rPr lang="en-US" sz="2200" dirty="0"/>
              <a:t> entre </a:t>
            </a:r>
            <a:r>
              <a:rPr lang="en-US" sz="2200" dirty="0" err="1"/>
              <a:t>tú</a:t>
            </a:r>
            <a:r>
              <a:rPr lang="en-US" sz="2200" dirty="0"/>
              <a:t> y un </a:t>
            </a:r>
            <a:r>
              <a:rPr lang="en-US" sz="2200" dirty="0" err="1"/>
              <a:t>personaje</a:t>
            </a:r>
            <a:r>
              <a:rPr lang="en-US" sz="2200" dirty="0"/>
              <a:t> </a:t>
            </a:r>
            <a:r>
              <a:rPr lang="en-US" sz="2200" dirty="0" err="1"/>
              <a:t>famoso</a:t>
            </a:r>
            <a:r>
              <a:rPr lang="en-US" sz="2200" dirty="0"/>
              <a:t>, al </a:t>
            </a:r>
            <a:r>
              <a:rPr lang="en-US" sz="2200" dirty="0" err="1"/>
              <a:t>que</a:t>
            </a:r>
            <a:r>
              <a:rPr lang="en-US" sz="2200" dirty="0"/>
              <a:t> </a:t>
            </a:r>
            <a:r>
              <a:rPr lang="en-US" sz="2200" dirty="0" err="1"/>
              <a:t>encuentras</a:t>
            </a:r>
            <a:r>
              <a:rPr lang="en-US" sz="2200" dirty="0"/>
              <a:t> </a:t>
            </a:r>
            <a:r>
              <a:rPr lang="en-US" sz="2200" dirty="0" err="1"/>
              <a:t>tendido</a:t>
            </a:r>
            <a:r>
              <a:rPr lang="en-US" sz="2200" dirty="0"/>
              <a:t> </a:t>
            </a:r>
            <a:r>
              <a:rPr lang="en-US" sz="2200" dirty="0" err="1"/>
              <a:t>en</a:t>
            </a:r>
            <a:r>
              <a:rPr lang="en-US" sz="2200" dirty="0"/>
              <a:t> </a:t>
            </a:r>
            <a:r>
              <a:rPr lang="en-US" sz="2200" dirty="0" err="1"/>
              <a:t>el</a:t>
            </a:r>
            <a:r>
              <a:rPr lang="en-US" sz="2200" dirty="0"/>
              <a:t> </a:t>
            </a:r>
            <a:r>
              <a:rPr lang="en-US" sz="2200" dirty="0" err="1"/>
              <a:t>suelo</a:t>
            </a:r>
            <a:r>
              <a:rPr lang="en-US" sz="2200" dirty="0"/>
              <a:t> y </a:t>
            </a:r>
            <a:r>
              <a:rPr lang="en-US" sz="2200" dirty="0" err="1"/>
              <a:t>que</a:t>
            </a:r>
            <a:r>
              <a:rPr lang="en-US" sz="2200" dirty="0"/>
              <a:t> </a:t>
            </a:r>
            <a:r>
              <a:rPr lang="en-US" sz="2200" dirty="0" err="1"/>
              <a:t>te</a:t>
            </a:r>
            <a:r>
              <a:rPr lang="en-US" sz="2200" dirty="0"/>
              <a:t> </a:t>
            </a:r>
            <a:r>
              <a:rPr lang="en-US" sz="2200" dirty="0" err="1"/>
              <a:t>confunde</a:t>
            </a:r>
            <a:r>
              <a:rPr lang="en-US" sz="2200" dirty="0"/>
              <a:t> con </a:t>
            </a:r>
            <a:r>
              <a:rPr lang="en-US" sz="2200" dirty="0" err="1"/>
              <a:t>alguien</a:t>
            </a:r>
            <a:r>
              <a:rPr lang="en-US" sz="2200" dirty="0"/>
              <a:t> también </a:t>
            </a:r>
            <a:r>
              <a:rPr lang="en-US" sz="2200" dirty="0" err="1"/>
              <a:t>famoso</a:t>
            </a:r>
            <a:r>
              <a:rPr lang="en-US" sz="2200" dirty="0"/>
              <a:t>.  </a:t>
            </a:r>
            <a:r>
              <a:rPr lang="en-US" sz="2200" dirty="0" err="1">
                <a:solidFill>
                  <a:srgbClr val="0070C0"/>
                </a:solidFill>
              </a:rPr>
              <a:t>Escrita</a:t>
            </a:r>
            <a:r>
              <a:rPr lang="en-US" sz="2200" dirty="0">
                <a:solidFill>
                  <a:srgbClr val="0070C0"/>
                </a:solidFill>
              </a:rPr>
              <a:t> </a:t>
            </a:r>
            <a:br>
              <a:rPr lang="en-US" dirty="0"/>
            </a:br>
            <a:endParaRPr lang="es-ES" dirty="0"/>
          </a:p>
        </p:txBody>
      </p:sp>
    </p:spTree>
    <p:extLst>
      <p:ext uri="{BB962C8B-B14F-4D97-AF65-F5344CB8AC3E}">
        <p14:creationId xmlns:p14="http://schemas.microsoft.com/office/powerpoint/2010/main" val="2870073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901193-F1F3-5E96-8F32-81A29C38C22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224C3B3-26A7-564E-3879-E0175C90C540}"/>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25347870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2054</TotalTime>
  <Words>2168</Words>
  <Application>Microsoft Macintosh PowerPoint</Application>
  <PresentationFormat>Panorámica</PresentationFormat>
  <Paragraphs>118</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Aptos</vt:lpstr>
      <vt:lpstr>Aptos Display</vt:lpstr>
      <vt:lpstr>Arial</vt:lpstr>
      <vt:lpstr>Futura Medium</vt:lpstr>
      <vt:lpstr>Times New Roman</vt:lpstr>
      <vt:lpstr>Tema de Office</vt:lpstr>
      <vt:lpstr>Presentación de PowerPoint</vt:lpstr>
      <vt:lpstr>Tema 1             La identidad </vt:lpstr>
      <vt:lpstr>La Identidad, Inicial  </vt:lpstr>
      <vt:lpstr>Inicial (A1-A2)  </vt:lpstr>
      <vt:lpstr>Texto 1 (capítulo 1)</vt:lpstr>
      <vt:lpstr>Presentación de PowerPoint</vt:lpstr>
      <vt:lpstr>Presentación de PowerPoint</vt:lpstr>
      <vt:lpstr>Presentación de PowerPoint</vt:lpstr>
      <vt:lpstr>Presentación de PowerPoint</vt:lpstr>
      <vt:lpstr>7. Relaciona las frases con su traducción:  </vt:lpstr>
      <vt:lpstr>Texto 2  Inicial A1-A2   </vt:lpstr>
      <vt:lpstr>Presentación de PowerPoint</vt:lpstr>
      <vt:lpstr>Presentación de PowerPoint</vt:lpstr>
      <vt:lpstr>Presentación de PowerPoint</vt:lpstr>
      <vt:lpstr>Presentación de PowerPoint</vt:lpstr>
      <vt:lpstr>1. ¿Entiendes estas palabras?, busca en el diccionario las que no entiendas. Léxico       Campesino, cara, polvo, suelo, caballero, amada, aventuras, vecino, héroes  </vt:lpstr>
      <vt:lpstr>3. En el texto, Pedro y Don Quijote se tratan de "usted" como señal de respeto, cambia las frases a la forma de "tú" para hacer sus frases más informales y cercanas  Gramática    a. ¿Qué le pasa? (a usted) - ¿Qué _____________? (a ti)  b. Usted no es un caballero.  ______________un caballero.  c. Debe saber que mi amada. __________ .d. Escuche usted.  ________  e. Usted es mi vecino ___________     </vt:lpstr>
      <vt:lpstr>5. Responde a estas preguntas con frases completas.  Oral/escrita     a. ¿Quién es Pedro? ¿Y a quién encuentra en el          campo     b. ¿Por qué tiene polvo Don Quijote en la cara y          qué hace en el suelo?     c. ¿Quién cree Don Quijote que es su vecino?     d. ¿Qué hace Don Quijote por Dulcinea?     e. Según Don Quijote, ¿quién puede ser él? </vt:lpstr>
      <vt:lpstr>7. Escribe un dialogo entre tú y un personaje famoso, al que encuentras tendido en el suelo y que te confunde con alguien también famoso.  Escrita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2</cp:revision>
  <dcterms:created xsi:type="dcterms:W3CDTF">2026-05-25T11:22:00Z</dcterms:created>
  <dcterms:modified xsi:type="dcterms:W3CDTF">2026-05-26T21:36:54Z</dcterms:modified>
</cp:coreProperties>
</file>